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21" r:id="rId2"/>
    <p:sldId id="560" r:id="rId3"/>
    <p:sldId id="314" r:id="rId4"/>
    <p:sldId id="348" r:id="rId5"/>
    <p:sldId id="317" r:id="rId6"/>
    <p:sldId id="561" r:id="rId7"/>
    <p:sldId id="343" r:id="rId8"/>
    <p:sldId id="406" r:id="rId9"/>
    <p:sldId id="408" r:id="rId10"/>
    <p:sldId id="407" r:id="rId11"/>
    <p:sldId id="558" r:id="rId12"/>
    <p:sldId id="259" r:id="rId13"/>
    <p:sldId id="261" r:id="rId14"/>
    <p:sldId id="516" r:id="rId15"/>
    <p:sldId id="324" r:id="rId16"/>
    <p:sldId id="378" r:id="rId17"/>
    <p:sldId id="283" r:id="rId18"/>
    <p:sldId id="331" r:id="rId19"/>
    <p:sldId id="360" r:id="rId20"/>
    <p:sldId id="361" r:id="rId21"/>
    <p:sldId id="284" r:id="rId22"/>
    <p:sldId id="313" r:id="rId23"/>
    <p:sldId id="286" r:id="rId24"/>
    <p:sldId id="320" r:id="rId25"/>
    <p:sldId id="289" r:id="rId26"/>
    <p:sldId id="329" r:id="rId27"/>
    <p:sldId id="330" r:id="rId28"/>
    <p:sldId id="479" r:id="rId29"/>
    <p:sldId id="271" r:id="rId30"/>
    <p:sldId id="276" r:id="rId31"/>
    <p:sldId id="277" r:id="rId32"/>
    <p:sldId id="274" r:id="rId33"/>
    <p:sldId id="290" r:id="rId34"/>
    <p:sldId id="540" r:id="rId35"/>
    <p:sldId id="420" r:id="rId36"/>
    <p:sldId id="548" r:id="rId37"/>
    <p:sldId id="541" r:id="rId38"/>
    <p:sldId id="542" r:id="rId39"/>
    <p:sldId id="549" r:id="rId40"/>
    <p:sldId id="543" r:id="rId41"/>
    <p:sldId id="544" r:id="rId42"/>
    <p:sldId id="546" r:id="rId43"/>
    <p:sldId id="550" r:id="rId44"/>
    <p:sldId id="551" r:id="rId45"/>
    <p:sldId id="559" r:id="rId46"/>
    <p:sldId id="281" r:id="rId47"/>
    <p:sldId id="322" r:id="rId48"/>
    <p:sldId id="323" r:id="rId49"/>
  </p:sldIdLst>
  <p:sldSz cx="9144000" cy="6858000" type="screen4x3"/>
  <p:notesSz cx="7023100" cy="93091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993300"/>
    <a:srgbClr val="CC6600"/>
    <a:srgbClr val="C458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47" autoAdjust="0"/>
    <p:restoredTop sz="86399" autoAdjust="0"/>
  </p:normalViewPr>
  <p:slideViewPr>
    <p:cSldViewPr>
      <p:cViewPr varScale="1">
        <p:scale>
          <a:sx n="111" d="100"/>
          <a:sy n="111" d="100"/>
        </p:scale>
        <p:origin x="115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2BB93C7F-6A74-4576-8390-3E77DF8FC7DA}" type="datetimeFigureOut">
              <a:rPr lang="pt-BR" smtClean="0"/>
              <a:pPr/>
              <a:t>24/04/2025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81989BC5-B188-4471-BD89-07C32B6CE21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9361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B7285-4B94-422D-A826-E0DA922520C6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8030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15F6E-F929-0090-EA69-FC25F6D5C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5ACBAC3-3864-6064-1549-E8179A80EB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2DC2B72-F429-B028-89E5-B661397098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438E21F-E866-7843-3749-EE6C313C3B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3B3EC-EF35-4C47-927B-DE1B5795F523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8862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F9A1B-3EF7-2147-48C2-AADD5A3D2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7E51CF0-6E2C-A7EB-3D12-63A6D1DF3F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83987F5-AAE6-6F7E-E080-4A3D3DC3C2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1206F26-C96D-DB3E-5403-7F91F7B700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3B3EC-EF35-4C47-927B-DE1B5795F523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0293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82EEA-9CE4-4FAC-0712-A9A7983CB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16198DF-2917-16FA-C9F8-80D373143F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39C1F1A-F0CD-2205-17A2-9E217EED74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4C9F466-9531-EE51-1831-ECB9942AA4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3B3EC-EF35-4C47-927B-DE1B5795F523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9650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0FEF4-8D30-BC1A-C001-39994C88B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21E1A36-29EC-1E02-EB14-80116FF952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45F9D8F-7F12-D8C4-7487-AE52183641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1CEE8D3-20F5-698C-EA1E-9331598157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B7285-4B94-422D-A826-E0DA922520C6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3817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05F649-9EE2-48BD-BA7A-D4F21B4302E7}" type="slidenum">
              <a:rPr lang="pt-BR" smtClean="0"/>
              <a:pPr/>
              <a:t>3</a:t>
            </a:fld>
            <a:endParaRPr lang="pt-BR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5515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1D87AD-5E9E-4998-A81A-17D9AC72B8D7}" type="slidenum">
              <a:rPr lang="pt-BR" smtClean="0"/>
              <a:pPr/>
              <a:t>4</a:t>
            </a:fld>
            <a:endParaRPr lang="pt-BR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5131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B7285-4B94-422D-A826-E0DA922520C6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1925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7A155-FF5E-4237-93AE-6F64493BD387}" type="slidenum">
              <a:rPr lang="pt-BR" smtClean="0"/>
              <a:pPr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60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BF941-FEFA-C470-C5FD-F21A50C05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B25EBE5-6694-3BE3-CE19-CB3AA61409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F979998-BFE5-744D-63C2-E9520332C7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6AD6B0E-4A6D-EDA7-4C9A-794E3F62F7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3B3EC-EF35-4C47-927B-DE1B5795F523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2165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D0699-A1FF-488F-572B-47C0747AB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850B694-BF89-5E13-98A6-D02D8D8770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81D3607-8407-1135-72EF-6628BDB8C4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D9C1FEB-5E86-AFFD-FC5C-FC43FB145D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3B3EC-EF35-4C47-927B-DE1B5795F523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7229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D0699-A1FF-488F-572B-47C0747AB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850B694-BF89-5E13-98A6-D02D8D8770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81D3607-8407-1135-72EF-6628BDB8C4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D9C1FEB-5E86-AFFD-FC5C-FC43FB145D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3B3EC-EF35-4C47-927B-DE1B5795F523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7229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84F90-7513-4B74-8230-701903C6409D}" type="datetimeFigureOut">
              <a:rPr lang="pt-BR" smtClean="0"/>
              <a:pPr/>
              <a:t>24/04/2025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4F45A-51A1-4161-8C0B-14EE3A53712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84F90-7513-4B74-8230-701903C6409D}" type="datetimeFigureOut">
              <a:rPr lang="pt-BR" smtClean="0"/>
              <a:pPr/>
              <a:t>24/04/2025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4F45A-51A1-4161-8C0B-14EE3A53712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84F90-7513-4B74-8230-701903C6409D}" type="datetimeFigureOut">
              <a:rPr lang="pt-BR" smtClean="0"/>
              <a:pPr/>
              <a:t>24/04/2025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4F45A-51A1-4161-8C0B-14EE3A53712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457201" y="1600202"/>
            <a:ext cx="8229600" cy="4525963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72CC7-ED58-4F90-8D0F-D006C69F1DA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009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84F90-7513-4B74-8230-701903C6409D}" type="datetimeFigureOut">
              <a:rPr lang="pt-BR" smtClean="0"/>
              <a:pPr/>
              <a:t>24/04/2025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4F45A-51A1-4161-8C0B-14EE3A53712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84F90-7513-4B74-8230-701903C6409D}" type="datetimeFigureOut">
              <a:rPr lang="pt-BR" smtClean="0"/>
              <a:pPr/>
              <a:t>24/04/2025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4F45A-51A1-4161-8C0B-14EE3A53712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84F90-7513-4B74-8230-701903C6409D}" type="datetimeFigureOut">
              <a:rPr lang="pt-BR" smtClean="0"/>
              <a:pPr/>
              <a:t>24/04/2025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4F45A-51A1-4161-8C0B-14EE3A53712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84F90-7513-4B74-8230-701903C6409D}" type="datetimeFigureOut">
              <a:rPr lang="pt-BR" smtClean="0"/>
              <a:pPr/>
              <a:t>24/04/2025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4F45A-51A1-4161-8C0B-14EE3A53712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84F90-7513-4B74-8230-701903C6409D}" type="datetimeFigureOut">
              <a:rPr lang="pt-BR" smtClean="0"/>
              <a:pPr/>
              <a:t>24/04/2025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4F45A-51A1-4161-8C0B-14EE3A53712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84F90-7513-4B74-8230-701903C6409D}" type="datetimeFigureOut">
              <a:rPr lang="pt-BR" smtClean="0"/>
              <a:pPr/>
              <a:t>24/04/2025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4F45A-51A1-4161-8C0B-14EE3A53712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84F90-7513-4B74-8230-701903C6409D}" type="datetimeFigureOut">
              <a:rPr lang="pt-BR" smtClean="0"/>
              <a:pPr/>
              <a:t>24/04/2025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4F45A-51A1-4161-8C0B-14EE3A53712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84F90-7513-4B74-8230-701903C6409D}" type="datetimeFigureOut">
              <a:rPr lang="pt-BR" smtClean="0"/>
              <a:pPr/>
              <a:t>24/04/2025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4F45A-51A1-4161-8C0B-14EE3A53712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84F90-7513-4B74-8230-701903C6409D}" type="datetimeFigureOut">
              <a:rPr lang="pt-BR" smtClean="0"/>
              <a:pPr/>
              <a:t>24/04/2025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4F45A-51A1-4161-8C0B-14EE3A53712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4.wdp"/><Relationship Id="rId3" Type="http://schemas.openxmlformats.org/officeDocument/2006/relationships/image" Target="../media/image41.png"/><Relationship Id="rId7" Type="http://schemas.microsoft.com/office/2007/relationships/hdphoto" Target="../media/hdphoto1.wdp"/><Relationship Id="rId12" Type="http://schemas.openxmlformats.org/officeDocument/2006/relationships/image" Target="../media/image4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microsoft.com/office/2007/relationships/hdphoto" Target="../media/hdphoto3.wdp"/><Relationship Id="rId5" Type="http://schemas.openxmlformats.org/officeDocument/2006/relationships/image" Target="../media/image43.jpe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pn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66.png"/><Relationship Id="rId7" Type="http://schemas.openxmlformats.org/officeDocument/2006/relationships/image" Target="../media/image72.png"/><Relationship Id="rId12" Type="http://schemas.openxmlformats.org/officeDocument/2006/relationships/image" Target="../media/image77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sv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svg"/><Relationship Id="rId4" Type="http://schemas.openxmlformats.org/officeDocument/2006/relationships/image" Target="../media/image68.png"/><Relationship Id="rId9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10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emf"/><Relationship Id="rId4" Type="http://schemas.openxmlformats.org/officeDocument/2006/relationships/package" Target="../embeddings/Microsoft_Excel_Worksheet.xlsx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Relationship Id="rId1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C782F895-80E9-1548-B9DA-B13FB09ED7A9}"/>
              </a:ext>
            </a:extLst>
          </p:cNvPr>
          <p:cNvSpPr/>
          <p:nvPr/>
        </p:nvSpPr>
        <p:spPr>
          <a:xfrm>
            <a:off x="0" y="6249902"/>
            <a:ext cx="9122562" cy="554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 dirty="0"/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963C67E7-0DDB-0F79-0373-C8344F0CD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587" y="6201445"/>
            <a:ext cx="424391" cy="56435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99F8AE6-54E2-3507-289D-4E19E2715DD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t="20403" b="20532"/>
          <a:stretch>
            <a:fillRect/>
          </a:stretch>
        </p:blipFill>
        <p:spPr bwMode="auto">
          <a:xfrm>
            <a:off x="4114672" y="6249902"/>
            <a:ext cx="795276" cy="46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Logo&#10;&#10;Description automatically generated">
            <a:extLst>
              <a:ext uri="{FF2B5EF4-FFF2-40B4-BE49-F238E27FC236}">
                <a16:creationId xmlns:a16="http://schemas.microsoft.com/office/drawing/2014/main" id="{A026434B-F7D2-75DC-4591-E8130D9726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354" y="6290245"/>
            <a:ext cx="1262720" cy="512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76A52E-F59D-16B7-3689-DFD817BBC1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592" b="14320"/>
          <a:stretch/>
        </p:blipFill>
        <p:spPr>
          <a:xfrm>
            <a:off x="4851466" y="6283492"/>
            <a:ext cx="3862229" cy="48059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08AE027-3A85-5EA7-F839-49B2DE516A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213" y="6226045"/>
            <a:ext cx="921224" cy="526304"/>
          </a:xfrm>
          <a:prstGeom prst="rect">
            <a:avLst/>
          </a:prstGeom>
        </p:spPr>
      </p:pic>
      <p:pic>
        <p:nvPicPr>
          <p:cNvPr id="2" name="Google Shape;84;p1" descr="https://sigam.ambiente.sp.gov.br/sigam3/Repositorio/UCImagens/UCPaisagem_I8a360dd4-cffc-4a35-b1ba-4827bea60987.JPG">
            <a:extLst>
              <a:ext uri="{FF2B5EF4-FFF2-40B4-BE49-F238E27FC236}">
                <a16:creationId xmlns:a16="http://schemas.microsoft.com/office/drawing/2014/main" id="{34540A2D-C7BB-8745-49DA-1D6DB603011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44" y="0"/>
            <a:ext cx="9147901" cy="514569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94;p1">
            <a:extLst>
              <a:ext uri="{FF2B5EF4-FFF2-40B4-BE49-F238E27FC236}">
                <a16:creationId xmlns:a16="http://schemas.microsoft.com/office/drawing/2014/main" id="{25D8217C-7D4C-AD04-03FD-86129293749D}"/>
              </a:ext>
            </a:extLst>
          </p:cNvPr>
          <p:cNvSpPr txBox="1"/>
          <p:nvPr/>
        </p:nvSpPr>
        <p:spPr>
          <a:xfrm>
            <a:off x="293448" y="5144331"/>
            <a:ext cx="8571292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Plano de Manejo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APA QUILOMBOS MÉDIO RIBEIRA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ETAPA ZONEAMENTO</a:t>
            </a:r>
            <a:endParaRPr sz="1600" b="0" i="1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569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3" name="Retângulo de cantos arredondados 17">
            <a:extLst>
              <a:ext uri="{FF2B5EF4-FFF2-40B4-BE49-F238E27FC236}">
                <a16:creationId xmlns:a16="http://schemas.microsoft.com/office/drawing/2014/main" id="{A6B757F2-7343-EFF3-1477-9F7CD49EA094}"/>
              </a:ext>
            </a:extLst>
          </p:cNvPr>
          <p:cNvSpPr/>
          <p:nvPr/>
        </p:nvSpPr>
        <p:spPr bwMode="auto">
          <a:xfrm>
            <a:off x="5244673" y="4213894"/>
            <a:ext cx="849841" cy="506891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173" name="Retângulo de cantos arredondados 17">
            <a:extLst>
              <a:ext uri="{FF2B5EF4-FFF2-40B4-BE49-F238E27FC236}">
                <a16:creationId xmlns:a16="http://schemas.microsoft.com/office/drawing/2014/main" id="{E3714CCE-C8E3-C815-8832-58B5840E7AE6}"/>
              </a:ext>
            </a:extLst>
          </p:cNvPr>
          <p:cNvSpPr/>
          <p:nvPr/>
        </p:nvSpPr>
        <p:spPr bwMode="auto">
          <a:xfrm>
            <a:off x="3731648" y="3204478"/>
            <a:ext cx="849841" cy="506891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169" name="Retângulo de cantos arredondados 17">
            <a:extLst>
              <a:ext uri="{FF2B5EF4-FFF2-40B4-BE49-F238E27FC236}">
                <a16:creationId xmlns:a16="http://schemas.microsoft.com/office/drawing/2014/main" id="{5C29BA68-F28C-DBAB-DE85-799E40A0FD64}"/>
              </a:ext>
            </a:extLst>
          </p:cNvPr>
          <p:cNvSpPr/>
          <p:nvPr/>
        </p:nvSpPr>
        <p:spPr bwMode="auto">
          <a:xfrm>
            <a:off x="3030589" y="4236886"/>
            <a:ext cx="849841" cy="506891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2" name="Retângulo de cantos arredondados 17">
            <a:extLst>
              <a:ext uri="{FF2B5EF4-FFF2-40B4-BE49-F238E27FC236}">
                <a16:creationId xmlns:a16="http://schemas.microsoft.com/office/drawing/2014/main" id="{F655E4E6-0D34-EA45-D847-C35D67F1CF82}"/>
              </a:ext>
            </a:extLst>
          </p:cNvPr>
          <p:cNvSpPr/>
          <p:nvPr/>
        </p:nvSpPr>
        <p:spPr bwMode="auto">
          <a:xfrm>
            <a:off x="981704" y="4232617"/>
            <a:ext cx="849841" cy="506891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t-BR" dirty="0"/>
          </a:p>
        </p:txBody>
      </p:sp>
      <p:cxnSp>
        <p:nvCxnSpPr>
          <p:cNvPr id="41" name="Conector de seta reta 40"/>
          <p:cNvCxnSpPr>
            <a:cxnSpLocks/>
          </p:cNvCxnSpPr>
          <p:nvPr/>
        </p:nvCxnSpPr>
        <p:spPr>
          <a:xfrm>
            <a:off x="9334" y="4054771"/>
            <a:ext cx="9144000" cy="9525"/>
          </a:xfrm>
          <a:prstGeom prst="straightConnector1">
            <a:avLst/>
          </a:prstGeom>
          <a:ln w="1016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ângulo 76"/>
          <p:cNvSpPr/>
          <p:nvPr/>
        </p:nvSpPr>
        <p:spPr bwMode="auto">
          <a:xfrm>
            <a:off x="1002069" y="4170736"/>
            <a:ext cx="815015" cy="63975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5716" tIns="15716" rIns="15716" bIns="15716" spcCol="1270" anchor="ctr"/>
          <a:lstStyle/>
          <a:p>
            <a:pPr algn="ctr" defTabSz="275035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800" b="1" dirty="0">
                <a:solidFill>
                  <a:prstClr val="white"/>
                </a:solidFill>
                <a:latin typeface="Calibri"/>
              </a:rPr>
              <a:t>CARACTERIZAÇÃO </a:t>
            </a:r>
          </a:p>
          <a:p>
            <a:pPr algn="ctr" defTabSz="275035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800" b="1" dirty="0">
                <a:solidFill>
                  <a:prstClr val="white"/>
                </a:solidFill>
                <a:latin typeface="Calibri"/>
              </a:rPr>
              <a:t>22 e 23 set</a:t>
            </a:r>
          </a:p>
        </p:txBody>
      </p:sp>
      <p:sp>
        <p:nvSpPr>
          <p:cNvPr id="83" name="CaixaDeTexto 82"/>
          <p:cNvSpPr txBox="1"/>
          <p:nvPr/>
        </p:nvSpPr>
        <p:spPr bwMode="auto">
          <a:xfrm>
            <a:off x="757694" y="5010299"/>
            <a:ext cx="1369170" cy="473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800" b="1" dirty="0">
                <a:solidFill>
                  <a:prstClr val="black"/>
                </a:solidFill>
                <a:latin typeface="Calibri"/>
              </a:rPr>
              <a:t>OFICINA DE CARACTERIZAÇÃO </a:t>
            </a:r>
          </a:p>
          <a:p>
            <a:pPr algn="ctr">
              <a:defRPr/>
            </a:pPr>
            <a:r>
              <a:rPr lang="pt-BR" sz="800" b="1" dirty="0">
                <a:solidFill>
                  <a:prstClr val="black"/>
                </a:solidFill>
                <a:latin typeface="Calibri"/>
              </a:rPr>
              <a:t>13 COMUNIDADES</a:t>
            </a:r>
          </a:p>
        </p:txBody>
      </p:sp>
      <p:sp>
        <p:nvSpPr>
          <p:cNvPr id="84" name="Seta para baixo 83"/>
          <p:cNvSpPr/>
          <p:nvPr/>
        </p:nvSpPr>
        <p:spPr bwMode="auto">
          <a:xfrm>
            <a:off x="1237886" y="4843532"/>
            <a:ext cx="290526" cy="188119"/>
          </a:xfrm>
          <a:prstGeom prst="down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tângulo de cantos arredondados 17"/>
          <p:cNvSpPr/>
          <p:nvPr/>
        </p:nvSpPr>
        <p:spPr bwMode="auto">
          <a:xfrm>
            <a:off x="6281149" y="4200976"/>
            <a:ext cx="849841" cy="506891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Retângulo 18"/>
          <p:cNvSpPr/>
          <p:nvPr/>
        </p:nvSpPr>
        <p:spPr bwMode="auto">
          <a:xfrm>
            <a:off x="6323899" y="4157861"/>
            <a:ext cx="742770" cy="66883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5716" tIns="15716" rIns="15716" bIns="15716" spcCol="1270" anchor="ctr"/>
          <a:lstStyle/>
          <a:p>
            <a:pPr algn="ctr" defTabSz="275035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800" b="1" dirty="0">
                <a:solidFill>
                  <a:prstClr val="white"/>
                </a:solidFill>
                <a:latin typeface="Calibri"/>
              </a:rPr>
              <a:t>PROGRAMAS DE GESTÃO</a:t>
            </a:r>
          </a:p>
        </p:txBody>
      </p:sp>
      <p:sp>
        <p:nvSpPr>
          <p:cNvPr id="54" name="CaixaDeTexto 53"/>
          <p:cNvSpPr txBox="1"/>
          <p:nvPr/>
        </p:nvSpPr>
        <p:spPr bwMode="auto">
          <a:xfrm>
            <a:off x="27184" y="4980866"/>
            <a:ext cx="10348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800" b="1" dirty="0">
                <a:solidFill>
                  <a:prstClr val="black"/>
                </a:solidFill>
                <a:latin typeface="Calibri"/>
              </a:rPr>
              <a:t>Caracterização com</a:t>
            </a:r>
          </a:p>
          <a:p>
            <a:pPr algn="ctr">
              <a:defRPr/>
            </a:pPr>
            <a:r>
              <a:rPr lang="pt-BR" sz="800" b="1" dirty="0">
                <a:solidFill>
                  <a:prstClr val="black"/>
                </a:solidFill>
                <a:latin typeface="Calibri"/>
              </a:rPr>
              <a:t>NÂO QUILOMBOLAS.</a:t>
            </a:r>
          </a:p>
        </p:txBody>
      </p:sp>
      <p:sp>
        <p:nvSpPr>
          <p:cNvPr id="55" name="Seta para baixo 54"/>
          <p:cNvSpPr/>
          <p:nvPr/>
        </p:nvSpPr>
        <p:spPr bwMode="auto">
          <a:xfrm>
            <a:off x="410124" y="4842314"/>
            <a:ext cx="301037" cy="188119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Retângulo 2"/>
          <p:cNvSpPr>
            <a:spLocks noChangeArrowheads="1"/>
          </p:cNvSpPr>
          <p:nvPr/>
        </p:nvSpPr>
        <p:spPr bwMode="auto">
          <a:xfrm>
            <a:off x="11623" y="607702"/>
            <a:ext cx="9144000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pt-BR" altLang="pt-BR" b="1" dirty="0">
                <a:solidFill>
                  <a:prstClr val="black"/>
                </a:solidFill>
                <a:latin typeface="Calibri"/>
                <a:cs typeface="Consolas" pitchFamily="49" charset="0"/>
              </a:rPr>
              <a:t>ELABORAÇÃO DO PLANO DE MANEJO DO PECD e APAQMR</a:t>
            </a:r>
          </a:p>
        </p:txBody>
      </p:sp>
      <p:sp>
        <p:nvSpPr>
          <p:cNvPr id="11" name="AutoShape 2" descr="data:image/png;base64,iVBORw0KGgoAAAANSUhEUgAAAYoAAAEnCAYAAAC3/AQgAAAAAXNSR0IArs4c6QAAAARnQU1BAACxjwv8YQUAAAAJcEhZcwAAFxEAABcRAcom8z8AAP+lSURBVHhenP1nd2TpfeWJso0okSxWZaXPhPc+EEB47yMQ3iIABLz3JmHSIOF9eu9tecuiFSlSItWiKDMazVXPdL+YNeuudT/Kvvt/UMkqadR39Z0XzzqBiEDEiXPOs397P+585+cX4/jJ+Tg+nY3h03NpfHQuiUdjAdxnuTsRxp3JGPYHQ1jtcGGnz4PdLjsuRRsx7anEsLsavQE10l41/PoKuOvz0aqvxJhHg35bA3K6CmRUhWjXlGHQpsKIVYVo2UnEyk9izq/HdnsLhh2NcBYdQUv5aYTKziJTXYI+dS3GjU2YsekwbWnCtE2NGWczFlssuBTzYdxlRFZVhkxdEdI1BUhWnEaq/AwSJacQKT6BRMVZJBtL4K3Lh7+umNsyuGtKEOD/dLm0GAuZMBO14FzEiiHuU49BjUmvC/6iM/DnnUCXqgJj+gZMm1SY1ddhxlCLc3zfnF2NxYAVc14LJp0GDJlVLI0YdzRjyFiHYZYZexOmzPUY1lWiS1OONm05WnXl6LDXIWGqgabkKAzcX0dNIZyVZ9BSexY5QzmGHHV8fzFyDfkY1Vdh3taIBX7fkkuHC0EbLqeDuNyWwGwiiC6HAT7+v6cqX9m21JcgxN8m2wB/r5+/1V1RAEdFHuzVhbBVnoWdx8dWehLWwuNwl59Fu6kBowEzZiJOzMfdmAybMB7SYSXjxp3eDK4kw1gPOHHeZ0W/pgZRHtdU6Wl0VZfy3NTjQosR26kWrCRDmIp40e234mJfBiudKYx7bLAVnkb92WPIekIIGz0wVlYiadMjqa9Hise3U9eArLYaSR4ff20hzrWGsNafZclgtS+BhXYvzrW5sMjtUi6I2bQfF7timG/zo9ulRpumCt7is6g58hYCOg1ykTD0FSVoOvUOeixq7PUmsZxwoqM+D9mydzHUWIg5Sx1WfUbsRZ24keE13pPEmLYCjnf+A6bt9bg/msFG1oUObTGiPA++yjzojr0DW94ZaE++C3PJafTwur211IebE1lspVknMl5c7Qwr28v87ImGMozWFKOP11yqtgyW0rOoPX0EJUe+j+oTR9Bw5hia8o/DVHYGTp67AN/vqy2CreQkHGWnYS16F5MRE5bb+PvDRiwENZjzVGG/XYftZC2uZOpxkFbhorsEi646hMtOwMprylR5CkbWKxv/NhW8A33hW2gq+CE0eUdgOn0CBhYN90N94m00HvsBGo9/X6kbcU0los0liGlLeX28A3vZEXirTiNQy7pTk/fNlnXJV8P6UXMWQdbzMOt1tIn/ry1CiiXRlI94o9S7M0irz/L8FCDH57t1Jeg3lKHPUEI9YH1VnUZWnYcOTSHamnhu1PlIN7DeN/L/a08pJa3K42fw+cbDbUZdyG0B0k2FiPO1pLoIWdaptKaUjwuQaS5USlxVgFA96xX3tfDIf4bXpsGXn7/Eq9e38fLlNbx8fgWvnh3gxdN9vHiyjycPt7G7NauUxw+28Iqvv+TrSnnO8nQXzx9t49WTXbzH/3lT3ufrUt7j+5XPerbL927h4b1VPHqwiQf3WR5u4fGzPTx7eYAn/KzH/L7nT67i9Yub/HzZXsV7z67ho/fu4MMPbuEJX7955RJ2VkaxMBLEXLcDq/12LGebsJpVY7tLi6t9elzt0WCrrRZr6Wpeq3XUYzVujNvw/kEf/uLDffxf//BL/K9/+RX+5fc/x//61z/Bb370Pn7ywRP84sOneH59Awv9Scy3O7HUZsblTjv2hv3Y6nNjq8eBzS7W4bQee/1erPL18ykd5qJNyGpO4zu/2+7Cr9dz+MVaFz6/0I6PzrfhxbkEPrycw7PFVlzOGLHZ4cTd8QRuDbRgnX8vEhSLaS0mYlp0eOvRworlachDipDIGavQri1TBLKTwiiQiPICi1WfwYhTjUFrA8acTZij0AwTHv3GWkRKjlGg30YHhX9YV4sJiu+kCDAFacLSSGHWs8KYMenQoauxGq21JUjzIk+xoqVYmdMEQ5ril6Y4xvm3I5+Vu/gYfCKcFFBfPSu+tgoDAQNGKIgjQR1GAnq06aoRqy9FgP+XaqBo1VfCdvIdZFnJJ6wa7gNF30Qocl+WvAYseI2YIrwmbVoM6VUY0NYSDiqMW9WY5+vnKOpzdgLNrsG0oR4D/PxsYzESaqlQlfATXs7aAkKrgJWO+9pUig5zNXpsBAuB2aEuQU9zJRbcJlxucWAj6sVWMoiLER8uUbgXEhGktWo4SvNYmQsRpMgIHIIs4cZyBRLe6gJ4KgvhqsiHnSJlpbg5SihKFCYHhT7cwIrrMWAq5sRU1IHzGT8WKagX07xYOkMUfg/m3QaM6xsx1FSLdOkZRAmXdgJnSFvPfTNjOeTGdiaMq91tuDnWj7W+dqQszcgSnvOtMax2Z9HnMqHh2PdR8e47SHh8SIeCCFmNSBgb0cfjNcJKnGqogPnMUWh4zGX/5hJeXJvowd5YDlvDGVzq4m9Oe3G+LYDz2RZ025ow7DdiNGRFRl8L/dl3USUCTBH36prQ4XMix+9dTAX4+WokeV11U+gm9NUErgarLWbsRhy4Endhu8WEKZ6PDpqU9vJj6KHITDsbsZrxYJDnwnT2h9Ceegum/KMw5h0l0OqwM9qFB0ujWJfjlHDhSi6K3WwQCwTEiI7XF6/fsYZSnDersew1Y9jaBDsBUH30Byh5+y3u5zGozp6ggJ+EgcfVStDbq/JgLD0OQ9FRNPM7jYXvEPr5WGr1sJKaMWgux4StDMvhBmzHVdiJEhSJJiy7ynHeXUPjZIC96Acw8reaaJSMecdhLjwFbdExNBYSDAVHocs7iWYeo7p3v4eGo98nJH6AsLoSCRoAN02Em2DwVJ2Cp/ok4UHzQqEN8Dr1Vp/llpAgHAKsv1KijQVIECxSUqznSQq+gCLZRMNGWGSa85GlaLdrigiKYoKiGL2ERQ+3Ao4Olk4+buN7WwmUDOGigIFFIJGoJ2gIiCz/Ny3i30ADqDqLFCGRbhYgFRDiZxFhEZgnCI1kM/eJ/5PgvoUaimCtPI0CgsJHvfjqy1cKKF69IiheEBQCA5bbN5cxTmOwtjKOpYV+3L61wucp3i9vUMj5PgHC0z2CYZdQ4JblNR+/lu3LfX7OPt8vkCAAWJ4+2cOTR/t49vgAz55exZOnV/CEMHn2gsB5eRWvXlzDswd8z4N9PLq/gzv8/u2VaSzN9WN6sgNz013YWZvBxoV+DLZSGxPNOJhswWqnjiZdQ+NjxEGvHld6tDTYDQRFDYFRj72uZjyY9eFn96bwiyer+BX3//76PO5tzGF3YRCDMQ+C2hr41TRk6jLEaEIXCIrL3U6sdDlwMBLCwVAAe4Ne7A54CActVnNWAsqEpZQe52LN6NDn4zv/eGsCf3N1GL/ZG8SP17vx+Vo3fnYwitfns5j1VtBNnsAW//npWBT3mCyu9PixPdiC+S4nesJNiOgpxvU82bxocqYqZLQlh0VDMWfppVPrtdbRRRbSbRRhwN6AKUKij4kjpeJJ5sXYTseSKj2BLB32AB3OqOlQZMeszTjnt2CWLr6tqQrxcoprKS+OsjzEWOLl+UwSvNj4fKaqCBFWPkfBu3RFJ+BmpfXUl3NbjCQTwWCAIh+3YDppxljEgA7uUwsBYqfoak++DS8/q5dOvd9B18v/i/PzejX1dHNMEOKqReBYBnSEl0lN19+gAG2ecJgmzAQmc3SyM3zPOQJmltthXQ2BVgQ3nbxHEgRF3EVhiKhK0MXU0cN96LLUKIljkIBZingwbNYSQGqsREO40ZPDpN2EcHkRorVVCFRWEID5rNTFFPwKCko5K3z5YZJgEWcqKcNVWQAnQWEjIGwUDTuLu5yVT6DGBDGddGM25aYwO3C51Yd1lhlC/KAjhFmHFoHTFCu63kjhSSSZ8vqaqzHr1FOsPHS2CVzrasftgX7cHB3EpfYUMkY1mumUA0116A16McSEMRJysmJzn5u5j25COepHe9iLDiaPLpceoeoiGCjyjjMnCWrCtLESnTyGF7MhXJ8ewK1zo7gyRQj1pLBEmF1qD+ICYTFAiAVqi6EvPo76M2+j5sQPUM8U4W6oQi8BNpEIoIsQijJBDdAkLFGs1wJ27MS92E/RKXl5vgjkMYrecMVJTNCBLjK9zdgbmXZPwF92ClH+nxxHPc2LiyZnKuXBs9VpVqgs5gKEeMSOzZgL6xEX02MjegjfHl5LY0xIi0y+l/1mbBB64wSygwnaUHwSGiYsY1kBzIS4pYppj9eli9eBjSAzMmGaqs7CxLpgoyh7mTITzaWYCOgwZK9FV9NZXkv5WIuosRFpwE5Mhd1oAy64y3Cj14vpsJbi/10C9yiajh2F+vhx1J48AlUh0wbBVXv8LQUSzbzOzTynTiZNJ82VpBgxLD7WPw9h4a7kdVp9WgFFkEXceayJJqS+AEEehwjTWbKpiPW7VCmtOqZ6QiDNJBynmEfrT7OOU/Qp2G3NxejUUxMo7jkKfo7gkBTRoS1UEkUrAdHOx51MGp1MHO38nDdwaDeWM+1SoCwV/PxDEMQlcRASCb4uJcrvkZLg58f4fISPg9w/X10e09VJ5L39H+GhofvqyxcExU28fnX9EBQU7RfcXr9+ERsbk3jv9XU8eriDBw+2KfhX8ewJxZ1i//IpE4MkB75Xyuvne0wj+0wCfI3lhYCCW4HEM773GdPCsyc38PzpDULjOp4zOTx/fgPvv3cDd2+vYGdzBjf2L+Bg+wJWlyexuTaJ1Yvj2FydwdrlCdy6uoyHtzZwwERxrteN+Q4L60GYoq3DpdZG7PaYsNOpxR7LWrqOhq4GOx1NuNJvwvOlGP787iQeLXVgPGiAj9e2u+okEjTuSUMNstTTViN1xkDjaqzGpU4PVvkdlzudCihuTMSwN+THRo+TxlGPlQ6CgoliKWXAdIgGzFiE7/zLowv4lycX8ff35/G727P45dVJPByPYIM0WWXsuEayPCNp3puI4PZIFHfm6PYmMuiNmRDkheCtYxTlRZSiIzskOisoT/JswoLxFi0TRgVPfBm6rNXodzYowpjjzqaby+BnVI6xggybKLqWJvRRWLO8sKO8kLONFeijSx10mtBSUQjzqeNw551CCy90H12on8KUKi9EayVFhqDwUtgsFA5vTT5amqUZjCmnvgxZGz+jxYLJqBMTYTP6XSr0uhrQ79Wiz2dWnLCHbtlC15xmCtgc7MDeSBdmKWo9Rh4kTQPGvTZ0U8C9dOhZCvIAP39YU8XUUIt5cwMWWGQ7RbiNa1h0dRhoqkaqlq6fgu0jdNzVxXBQIEKkeidh2e9gsddhkid2imkpx99+LuzG+VgQEy472hoa0NHUiPZmFb+3ENb807ATEoG6SlaIClaSKm7LkKBbEEC4KWxSXExUrko6VQq8pAk74SnNUzkCYJLiNcXEMBV30ql7cIHAOOejS6EA78Y9WCIM7vRmmSBOwk7nma0rxxgr24WQCxvJFux3JHF7sAtPJ8dxs3cAYx4nBaUClgIKXf4ZmIqL4Kezz/htiNP99zg1yHk06OJvXGVCWOyKozPgQFvAQ2GvhZVOt6u5AaNWPSY8NoxT0MeDdixmo7g2M4bbS5PYn+pjYkljiaBYaGO66kqiz2+HuvAoKk78GTT5RxRItls0SDP95Zw6wtCFMTeTL8tGwIYDuqrNFhvO8XwNU0iGKYojdJ2zTWWYNzZgqLkGLfnHoDv6PaaUY0xjBTDmv4tWwvzKuV7cXx7B1kCcpkWPLEV9ysjzy+urnyI7UFeAUcLwnL0JFwmRBabWxYgNE4RFkufGSSD61YS6pgJxVtQES5wpOsbiJbAcFGMHP8vGYmW6tRMgfj4O8HMz+nL0ERTdRknPR7AYqMPNPgeuduoJ7EZcCFQw2Rhxf6EPSSZxFdOb/vQZGPLz0cxzYq4thbupkomFEGAC9dcU06RUIkaAx3n9Bhv4XUwOIVUxr6VChLkVExNn0kowCcdo7mI0c2EKcJQpR5p2UgRFK42glAwBIS5fijQJxZkGUhR0KVm+L8vnU183K2X4/wKHrDQ3MXXk9EwbJtYFakOHgIKl01rFusH6E2biD2pZH5n4+FzWVIEUQRITYBA2MZYIE0lIdQYhfmaEaSNl4O/SMGHzmJqpR4XHvgsvE8WPf/SCMLiJ9wiKV88p8BT9J0wFz6VpiY/v31unmN+iuO/j8aNdCv8VPCUoXjy/jhfSXCWF71OamFheMSm89/wa4XEd77+6iRcEy5OHu3j66Ou08OAAN29s4NKFMczOdGOViWVndx7b2/O4c2udn8HE8pz78/ImHt7dxd1bmwTJOu7cWMG1nUXsMFFsTMVwvtOGa5MhCraGoCAQBm0EhQE7OS2WE7UEhTQ7GXBr1INXF9L4+fVRpclIgCsmvcNchRw1t91cQwNWSw2uINhL0Mbjvdzlxko3jU6vB1dGI7g1ncTVMWp+jweX2iy43GFTtktpI4Y8dTQFhfjOzQ4fXk224eebU/jLGxfwZKqdLlaFroZCjJtqsEEgPBsJ47PlHtxdYjyaoctt88OvrYSznpWAF7S0s3vKj/BiO4nRiB5bw3HcO5fDvbkOfqkbY75GdFvK0WUqZ7qowYi3idBoJKmq0MoLsZ0OcVBbz4poxajTyIrRiEhtCSP1KbqFOgpEkpVWR7f0Q+iOfA+u0+8iVUZnUlmKYBEF6gSfP0v3J/tCh+2Vphgmkw53M6FlxgSFYirqoYNvhpvuzkKnGKdI9Hv0CkT6fSYe0EZ4KLIdTAUDXjPGKY4ruTRmoy3I6tSYS8UwFvIhwOTTJmKjq8SMvhrnKSbnTXWYoRCM8TMHWFrr8xGlS/NToN0s4vAFRjFNLTodGnS7GtFpYWLyN2O9M8gTnOQ2THrblDQz5DQTIF5k9UxsdMouph0RfTdFJ6ypUT4nRAceqGMFo5BLc5M4RIGEg05aipVu0Sp9Ns2VFFYzAcHUwDJLVz2XcCtw6jfWI0cwz1Ncr2UjmLNqmZRUGDGomdoKeD6c2MxEscvjL81Md0f6sMnHi34PulQNcOefgqPwDEFWBFdhIZPZKWiKCtFGyCaZwtp5XOeyftyayuHWWBtmWqxMNgVMGY2IWczwExbjfh7nJJ1TPIRL6RB67FoEq0uQs2ixO9aHG0wWO5NdWBttw1JPAtOtBEYuweTiIHhpCgjJVgp1K49/K0E9wPS51BHDYjqA8yEHtuJugpyA4DXaT6c5REhMqktxjuZkgCIalWY5AstEI9J88hiq6bwDqgpc7Ezg8cVJ3JzpYopRoZPueS3hwqYcOybIRPFRdFadwhSFf4EpYl6SCs3HIK/rnK0OcV4fwaYKhHldx5k+0+LoTDQPBooe/ydlquVrFfA3laKFWx9Fzs39clKo3Y2l8FDwQs2s9KzgPTQU7SLODXlYCmmx32XHelqNRSb6mbAdl3vS6As4mVaZhFgnPJUlSv+HT8yYqlRploxKkd8rhXVEoCBwkKaaON8XVcDAVM56H+fjNPcnrqZbbyhgYYpvPIRBG/ejk45fSo7i3iGpwVCOLKGRkv6Dr4s0IUnJ0O23UsizLK2ERJsmn//DOi+ixZSR1TOR6AgNZy3NjNSPWgz4mxSz2emsZ6Gh8jUjye9J8H8S/P4IE0VIXYCwJAk+jhGo7Q4V2hyNaHM1I2KtR23xMXhY1wQUryno7726hlci+EwCz5/t4hlh8ezpHh4+2MSTx3sKKKS8eH6FyUDedwMvBAQvmUSYNF7xufefXcMnr2/hw2c38OT2Dm4dLGN/awFbK5PYZkLYXJvC6mWam93zuHl9FXv7S7hzdxOP+f/vf/wQT1/eweOnN/Ho0TXcv7+L+3f3cO/2NkGxgUf3tnCfsFiZacfGZBSr/W7cno3hcrsOF1IqHPTbsZXTs/4RFPF6XIrVEhoGPJwJ4b1Lrfhiv596ZWE9YHIzUfuYxtpZcpYqJaFlaTZaDUXodlQpoLjcRVD0ebE3GsaNqQSTRRhb/Hup1Yi5pJZbE84TFsudbvS5avGd9aQfr+dHGGMimHLrMGpvxtOFcXx1sIGLrS1IqQvxam0QH+zR4S0PYK4riAjdkLH8NCwUJzsri6PyKIW2FNuDIdyda8eT+S48X8jhJr/8+hCFUEiV1GPUVYVhRw16zQKMaox41Bh1q9Gt449ixWiXyk731SXNPBTAREMFPBRIaQ5a4H52WTVootN15p9ArJyuiyKlPfoDGIqOs6JV0T2Vc3/ofCimfXTKQyEDRsNWDEnTlaGJn1UIw/F3YTt7nCmF8Zfv7ycUB90ape17hIKaYOV2EiYeOvLxoBsbvTmM0AGHKGqTsRByJhUi5ScwKnBgpJulOE2x4k1w34cJp3a6sSidmLc2D3Y6Thv3x0Mxk7Qy4DWhz8kkQ2GZClowQ7E+H6WYdYSwN5jCzlAWFylyYy1OdNj0jNH8PRRW6YwWCPopJBFtNYIUMin+ulIFGAKIN6CwlZ6CpeQEk1UB2q1qDIesmEl4ePJ9mE/4cC7qwmVCYYZC28vf0slj1U3nO0lYdDaWIcUEdNCRZoKI8DdqsBIPYqs1joPuLGa8DkKwGhEeR//Zk/AS0r6yIjjoYM2nTsFXXs5KS2fvtqKV6aCVsNid6MZNQuL6QBrbWYJAnGw5U2TAjR6PG21WK/crgqWID9FKgrWA5qCCx7Ccx6yhEqtdadxaGsfGRBdWRjpwviuhdHwvtkUxTQOQlWPeVIIhWz1GPVr+Tq/SIS5NVpeZlFZSbgxSULrK3sFIfQFmmNwmKdyZqmJ4i3m8SvKgL+B1dOYUmgiLLo8R+xM9uDMziDmK8IW0G6vtAfTQsQ5R7FeSLgxRiHrM1ZigEZkPWZTmqDGPDkNepid3I7JOCjuv7XaHmr+viedBiornVIWspY6lASnWoQQTTpxF0kWQxkspuioFHFFCJWqspDEoQ9LAz2NiaqkpZ2o+jqmQk44vyGu6gW5bS9Gshau6DObis3Dz/DnLTiNAgQ8wAQgMIkwpMZ7bGE1MigBr1dOg8fektOVI8vNjAoRGSQ/SKiBNS+LwK5XmJfk7wdfeJIlOARdNThddvjQZCSQ69KUKKKSzOUUBPyz5/LuAZpBJge9tN5TymMn/sn7TMApoOkTA+HynvYaGjWBw1fG3liBLbeh2N9Hg6NBhr6cZqlM622N0yrKNNBfzNzMBcZ9aGgkMaQYjTNNWFoI6zPNTUfAOHDzun336FB+8f4cO/hpeExQvXxz2LTx9QlgQFIf9C4fNRy+ZEl4IFF7cZPq4jtcEw0umi+dMDA9vrimOf3t1Ctf3L2Lz8gx2N+cJmQMmEIHOPj7+6D4+/fQx3nvvLj755DG++OI5vvjyJT7+7Dne/+gpXnzwFM9fP8aL1/fw+Mk13Lt/gAcsTx5fxUfv31VA0R0zYG8+hb3JIG5Oh3GxrRmLiXrsDdiw3W3EamszLhEUqxk1tgmKe5MBvFpuxcc7PTgXb+I1If2eleiyVylQ6LSyfhjlOZ47exlGg2pc6nSxOLE1GMD+eARXx2PYHWRdyTkwE9dgOt6M2aQGB5Mx/OjWIk2yCd/xV9FF0xXP0indnhtkBUtiY6ANV1hRPru7hc8erOHjhxfw6GAUq2MJBHlB6IuOwFxKF1ZylEL2Lp22Bq9X+vHxaj9encvi/fk2PJ+I4U6/B7elRz2lpQPSYCnYgHOBekx5agmIOvTxoull0uh31mDY24guxiQZrZRkBO8yiIurxxDBNeXVY5xOYS7iUkbzqAkL3cl30Ej3Zyk7gwArv4MuzFpLN6SvR5/bqAj/cIue8asBPoq1kSnEePIoxUEESMSRwm2kqzTUEEw1BEAdBlxS2U2MWybuSzOidRTjCsZzFi9LWtekNIUFpQmKbn5YOrTV1eijWHerGZEJubiqjJAohL06Hw6miJC6ki6pmftEESFYBm1NuBD14npvOw4oghco2EsUpEvtIZ6YHopcO8VFB3tFIaz8rc6aEnjoClsIoiBFUVxqoF5GypQQBsVKE9MbSEiKkJFNIb5/iO79XMqHhZQHS0wR8wTExbgXV3uyjLApTHgtGGA0H3QaCG0Nslo6Oj0BS/HZzsbxyQXG5XQMrTVMHHSrbQ3V0L/9fdhOHIObotpSlMdjWcB0xvRSmE8nWseKz8/heZtgelsb6cZ4JoSsTYNehxZbXUyZTAWPR7O40GLAOIG52dOJkZYWtFlMPEZmmE4fR7i0GO313BcmqXhlkTLQYCYVxJWFMcKiG5vD7VjhZy1lgkqn9ULCiSFHA0XdiGWlA9jOlGImfNz83R4sxu0YosPqptiN6GvRVc8kRoPh4P7ri86ikaZDnXcc0eYGrPDY3J7tJ2ACmPUZWIwY43W3nPZilc/J4xEXrwFfE8ZjZoxFraxULoyFbTzeRrp6HR0txZulzc2tlZHfXMdrkCmD57+DpdXGNMIkl+RxivNYhzV1CDRWw8P98jfW8BzXIazj/7l5XoJ2JC3NaDx9DAE164Pbi6hGz2tKTbHkdV1TATcThBR7mTQ3nmH6PANPxSkamwLEKfgxJpYMr502pl8FDBTVDNNRWrYsUaaUqKQAim+KRZqR2vh6lkXgcJgmJFXQOLXoFEhk+J4soSFNRgoovi5Zuv6UNDexSN9CK9NCziJCVc7vKkKOoBA45FiU56SZhJDJ2WvR62lEBwEb0dDgOOrQ7eGxstQr7exRaVLi+QsSWpFm1gUCzc/UHmHiCvD5sK4UbU4VMjQLccIixP/LP/Fd2HncPxFQULjfYzqQTmwBw5PHOwooXkhTlCQIQuLxoz2laej2zQ1uN3Ft7yL21+exzlR5de8CblxbobDv4hGTxasP7uPDjx/jsy9e4IuvXuPzL1/h8x+9xhc/eh8//ukn+NWvf4yf//RTPH9yG3dv7jFdbOPixXlcu3mAKzd2cfveHj/nKh4SFo+fMp08vabs49WdBWQCatxa6cSd8xlsDjgwn2rgdd6AnX4rtntMvBYbaU4qlSanK4TH/ekWvLfahs8PBjEZJFQJ5pyAwkYgWwlnAmPAWY1+V6VSZuI6XGKaWO5y8vP92B+LKM1P+zT0l9poKmMaBRbr1O4vb83jw71xnEsb8J3zE23oSdrg4ckNkNgZO90Oo/psRwv++rMH+Mc/f46PH13C1nwGgaazaD77JzAVvg1T/ltoqT6JK8Nx/PzaOXy23IsnoyG8Zmz6+FwSHzE2PR3y4Ea7HhvROqxGanE50oDVRDM2s2ZstNtZsS2YDKjQbeWFI87CXIUeCnsnHVSKUTlN4e22UHgCRszGbBj0GpDQ1KL6yJ+i/J3/DFtdEfys/M4GRu06xls66B6XAQN0hYMuPVoJEHvhMRhOvsUU8S5CdKwdGumU1mDQ0IxRYxNGDI3opdsfdOox4rOgy9KEborbkMdCAdWzUtQjXFsGZxFdWnUJBh0ypNZK91uOUDmjcB2jnZ7ukYklRHFzU+AdTAHOSumAI0TsFGMBkKcZ034DztNpr7TQ9bYEeFwiWEuEsBTzUTDtGAl7WLnVhEQJHWI5HDUEAkEU1lI8KOQBHg+/MpxSOq5L4Ja+D5Y3ScIpHfv8LSOExCyd9YI0M8UdWIg5cJnQuDPYgZs9rbgUcit9D/HqIkSrCtFPtyq/v5MVbJygHCYkNzMxvJgZwzUCbdLLhEARMxx9G5ZTJ+ArFufPFFMkwxFrkdQ3I8Xj2GlpxMWkG9f6UthoizCtaemcm+HlMeokJPe6Q3g83caLPEFoWfk9jVjLJrCQTSNiNvB3VCDM0tHciBQhHa0uRbieqYrHtJWpcmO8G1eme7E5mMZaXxJLdNXn6PAX004Cw4HzKRfW2ltwOUOhD1rRTac+4GhiZfNSKOvg4jk0nToGS8FZptA81Jx4Bw2n38EQBfnGZB8upwOY4PU/Q1e6zCR6MWRDK6EfqziDxZiLaczBNMhrzK0iFJoxHCEseGz7CJVOQiTHkqEDTtPdthFeHUyrnfZGumMtunkNZ7gvcUIiomsg8OsJhyomMC0Gg0H0h0KEg5vvcWIgEkPKaqM54HG1mRE36xDSN/FzDcgS7lkajwBTa1DFpEAjEpZrggk5wOvAT1N0OJy1gPArZ7omHCiu0pwUo+BLX4OMHBIxTzRSbOtOKxCQtNBGoZeSpfDK32/6H6QvQt6zxvM3xKQkQ1IP+ykOO7QlfWT1FUg2FSvQiTNNJCRdSMrg+6QTOsP63UooCByyhEqrXkBBsPAzUvKYMI9J05I8ttTwuqkhEIoIRe6HqVYp0pyXoTYJIIKSgAjCINNQ2laLfhqFvpARnTQhcWcTik59D3Zejx9T0N+jsL9+dVsZlXRfmnhogG/dXMWVg4u4cX2VjzdwsH9J2V5ensbezgXC5AZevXyIV68e4dMvX+NjguDjn7yPT372ET77+af48S8+x09//jm++upT/OTHX+BHX32B1++/xMTkGHK5LMaH+hDzOaEqK4SaINep6rC0MIvt3VVcv72Fh4+vsFxVQPH42Q2mkHs42F5EzFOPG8s5PLico1jbMZ9UYSmtYqKwY6vbxOtQ+jIrcWXQjrtTfjyaD+GTzU58uT9EE1NFs1eKblMVtauc134563UVRl21GHFXY8BewTTKRNLpUEAhzU5XJ+PYH6ZJHQnjUtaC2YgaCwTDo4ud+IiQWOl2YrGVoHj98gqePtzC7to07h1cwmW6Wul/8PAktTH+XV0awO3lUbTQbdSf+i5d2NuM6d9TOqXfuzSGXx4s4XZvEHd7fHgy6MPDfifudpnxsMeCh70WHPCHHpCC13M67HcYsJ8zYbeTMaqTgskdu9Rmw2X+7/l2F9oZSZPSlskLIEsnkeF+pOmiU9xmGNFlhIadYmgqZ4XQ1cFHEJhZkV31RUq8H6TI9VKUMxQFH52o4QSBdupt+EtPM0UwpVBwe5gCBileUoYo7mN079N+G85RrLvprFuqpUOPFz2dXadZg36HCT02OkWjismESYEi06HXMwU5EFU3wFyUr7QNB5vqFEFzlMnoi3JGwEaM0q1POI0YIOyW6HR32kJYJQwu+11YD7VQjEJ0BwGmKQcyhJatjL+PycVZXQFXbRUhUcvjXsfKIJWmknAoY5ooVxLFYcc1UwuPh7lYmpoK0ec10uEyPaT8jKFuzERtdNQOHu8o7o/mlPkRlymKkyY1Omvp3Jl4+proMvi7z/N56dye4GcM2zXoZpobZ3ra7kxjwKpFsLzwsOmOoDDnnYartIiCQAdjlk7HBvR5dHTifqakCL/DjCGKVDtTVR+PbxfTQrtZzRTgwzrFZqsnhP2+MNbSLrp2E11pM/x1tWg1m2gECFxVLV0kHbnNgBaCUld4Eg0nf0gHXofdiR5cne3F+lAamyNZQiaIuaQHy7kwLmT8GOd+XEjw79YWjPOzuy1qDIZd6GEq0hacRs27bysOveH4EX5nOdZ7W3FtJMfUZMKEme6NYr4WYlKgYcnSmafLTiJbnYdBJk7p1xkJGij8jej3awj2w+HWPZIW7Gp0OZvphLUUszoKHxMW00MrAdlB4zEccdP16pgk1Ojj+c9aDejxOJCj8UgQtK02I6I0CREamShBaacJ0TH56Ap57fL/Bwmq7hYzEwvPnVeDBMUgQmFOMyVkZb5SE40V02yktojX/lmlfyzFhBgTB16fR5jIPAeaF4JCRiMqTUvcyrDWw3RwmApk8EkXDVsXhbud0GjVMmnwe2JMHmMBPV1qDc+7mCCBjYx4YjoRIDWWIEQ4BetkNFIB61AB61ApE4z0LRBU/A6BQppwkFST5j6nCZc49y8qI6vUhQoAwnwscBBISIoICQhM1UxTTbw+apG1iDHh/wlgpL+H+9kf1mOMZncwynMRYuInVErPvIUAjeXrV/dw5coq7t7ewc0b69iVpLC3jJs3t3CD5dr1DTx/cQcffPgYP/vZxxT89/HVjz/AzwiCr1i+YDL4mEnhR0wKf/FXP8NPfvY53n/vKT56/QRP793AwvgIHAYd1LXVqGIa/sF3/zOO/OmfoJ51Rcs6o2d9NtTQ7GhUWL14Du+//wTPCa37D/fw8NFVPHp8nbC4jg/ef0BQnEfC14i76/24tdhKUNDkpZpwPtOMbUJjf8iB9ZweF1MqXOXjJwtRPJ6PKqD4bKcX04F6tFE/+3j+hhyVNH01mPDUsR7TMFnL0GUswnxcr3Riy6in61NJ3GQRSOwOtBBIBuoGtYBgWOmiLucsuJA14kKbEd95/Ih0u7+Je7c38fzhVbzizj+5vY7pgQTsjJ56pgZLbR7MFCVNyRmYy/MxHqWLY6zf7gxhs9WLg44A5uw1mLdW4FrKgPsdBEWnUYHFHf6wB31mPBv34OmkH/dGfbg+6MF6hwVrOZsyPGtnMITLHQ5Mhyn2jEeDpF87f1S6uUC5sCLqUopjKfT5x2CkK0xTfIL6Blhr6KbrilkxmQqYIPpZJugCIw3FqHvrT2A8dRQBCneajquzuRq9BEW/jpWcZZCQGKEQTfqsFBQ7K4eWjquaDrkKAQqyt6oYLdymKNQd5iYmFT06CCN5zVleBEdFEUylecqQR4sAgs7eVnaWqYLJiOI0yot0xKHBKAVk3m/BxbADFwJWXA45sR4P4FLMjym/h59tQqChDlZeVPbKImXr5IXlYToJEBCBRgKjrpSQKGXlZ6WnuMkop8MUcVLpuE4SjIMtNsymebKlszfpo8N243JrgHAK4mpHFNtxH+YIuwEer87Ks+gnXBeYwLbCdtzKhnCrI4LrPQmspH1K/0kPY3sH00lrUxWceUfhKTrD41oLYx6vgWIZvVVDIFMECfCpoBGbXS3YyHowZaOTrjrDzy/GPH/7ZQrcVneaTtzEpOPG3mA3hdyPO2NZPJrr5GshdPN72hrrMElwpkxGuFV03RYTbPU1yvF18lhnjTxnhFiXzFNpj2BzrB2bo+1YG8hikellIUMIdyeZoCioTEYzEQcmQw662lroi8/AwXObcJvRWHwKDWfeVfqAdpmWtjJRzDGFnuP5lbkyc3ShfTxGrSXH0V11FrM0IxecGkxYaBx05ZhO2DASYeqiex3w6QhnHQb8Rn5eMwWwmpFfjRH+PUhgtNMVRxpouEwNSt/JLM/LgNtEE6SiQNfSUasorBSR0rOHc16KT8NceAIGpl8L99PJBOyooDtnCpkkVCeSdqYPA3JMPRmlKakSOSuvT0MVsk2lFAkaLA2TGJNGVFWKrDhxin2SYi8OPqmWYciSEMqU0kbBbZfJoCztFPMOFumDUAqhIR3XSaaOmIxY4nty5mr+HiaWqpOsG2dYX2ToarnS/xHmMQvxnEdkxBT3QYqkmbg0d9H0Jfj/MkFPSoIinyQopL8kpa8iJJgQvk4PEf4GmXMkfTldhKLAoNMlqayJkCUQTRUERiXarNU85jUEdC16/Hzdq0JO+ofcajj5O2uKj8Hv1mNv/zK2dy4xTVzHRx8+JRCe4cOPnyuC/7NffIGvCIIf/+wzpfziL77Cz3/1FX72yx/x+Y/xEyaILz97hi8/eoyP+P9315dwdWESw1E/E34DHHVlsLDeS/Nlzcl3UHPmKOr42EyNsNSUKMOgTdRLHUuLXY9b17bw4AHh8PAKt7vcMlEQFE+ZKN5/7z6uEBRJrxr3N4ewM07D1W2nudLRTLN+9dJo9jlwczyADWrro3NRvLyY5jaCTzY68aMrw1hKatHJRDHiqlcSxARBMS7NTkaawuZTGHRU4GLWiq0BP9NECNeYJm5NpXB1NILtPj/Op43UddaDtJ5w0ilz5S5kDcr3f0fSxOMH23jyUCaC7PLxDhPGDl483cOd6xexvNiPNF2TpbEczSX84STkYlcrHlycxjmK0SWC4m+e7OH399axFdKhu/gtvD/Ygi9mo/jyXBxfXUjjiwspfLyUwHsk4KvFOF4upfFwLsGdjGOv38/IT2pF1XSYWux0GLGe1WEpTrH119CJ0kXzQrVWnkFQS6dJwQg018BRQyFvZgWxNjPeaxVQDHgMdOcUE7MKVp40d+FZpBoq0cl00NNci67GGnTRpXfS/fcRFMMUL+k0l+alRGM9QjJXoZrfxyKjjZJ8XkARV1XRRVUpE5SSBFSoqQamkrNQE1y22hJlX2SeRIaOd8BN4WD0zbESDtlUWAza6NaduECRXI214AIThTTlSNNWvLkB7poqWKvKYSOY7NXyWYRUQzVLFTwCrLrD+RF+fk9AgUWJMsZfAOGpLjgc9iojmtIBLBASl9rCWGeCWCYkppmuzvPYLDJBDPP/e5g++vg/E7pqZRbxtVQANwiXu9kw7nbEcLM7gQVxraz8A25edExCM3TCXaYmNL/zPehOvouWBh4DuuKUrha9BMEaTcJ+VxBLfi266Fxb6cDH9LVYDliwnfLhRncUD5lS78yMocNEAFkchHYTuphkVto8uDaWxm5fnPtqpNipmNAI4PJyWOrraVCqCA4t43eQkduHcYqsnK+RgA0XuhKERSeTRQ7L3a1YaothPsOU1hXHPH97P6+DNEEmfVqVR76P/Lf+MwxMUS4N4zmTxiJ/cxevi3Emy1kmqimagWEtrw8e2w4epwFVCabpyJekOc2pxTkejxzFWQZHjPO67/Tqee0xNfL4LLRHlX6ZFK/Ldn5GH6+/LgpgJwWyw1CNHAVb5hBF6vLp+AsQrStCmCbHTRjY8o8zncnQ59NwEBZuioqcXxkl56EI+bjPLdyXlJGfJ81ZdNStFNIO6cgmpNuYXDIU5CxLTlI4HXqqmXAgOLplGLa0/VNYZW5TkkIsw15TdO1pvi9Lt9/Kx60Ub4GCMorpX41kkv8pRIKlnd+f4edHKOgRacYiaIIqpgCauDD3L9RAkRdgqMsJAoq4vUlJNAmNjLQiLHRVTDfcL9aLBOEh/SdRaRLjfiek8577IeknxlQh78laeCxthKmJwBIwmCWBcD9l9KRTBquoaI54zsJajMcM6OXfvS0ajBOo4x1BJAjrJhrE/YN1/P4Pf4Vf/PLHhMBP8MnnH+K9D1/gZ39OIPziK/zmr36JX/7qp3j93jM8fHwH9+9fx+bmebx4tIfPn+3ikwer+PLBBh5dGlcm6CYIwzjrZJjnxVuVp/SbdLo0aOfvNRQfh5HmTZrBHTU0kOWnoS85CbcMGMlGcOfuAZ48u43Hj67gkUy+oyl//OganjBRCCiu711Ce0iPeys92Bjy42KHiYKtxUqnGbemo7g5GcKTpQzuzUXx0XonQZH5OlF04bO9foxTLwdsvEZdKsKimvpThl59IbKNJ5DTnsFkSz1BYcFGvw8HBNGNaWrwNEExEiGEfMrcifOExFKK+pvUEBg6XMwYaOit+M4TJorHMkSMcBBIPLy3RWBss2zh6aNdvCAEXjzdxdbqJAbo5Fy6BhiqS0lTuitWzFsyznyuHT/fn8Lf3lrEEk/qlrcOv98exO/3R/CXu8P4i/1R/HSnHz/e7lbKl9s9eDjLit7tZrJwYJWRZ4fkuskEcrVDh91sE7Y79BQ7PcbDzYjR6UTpzpKO5sORTXQvMjY9YWxAK917lolixG89bBNXycgpOhXuX0tRPpJVrDAU/BwdcFbFCEsn0G/T0UERDvW88CnGIb4nXF2OUCW/h78tUUuXRRHppiC2svInBRQU7hgFPEbn21JfTVEvZaJhobj7GngxU4yHPHSZtiaSnFHYrUE3gTJKoVuOBnE5HkWuuRGRSlYWdQMrhAqW0kICohQu7odd4imLq64KXn6+i/vg5Hc4CRC39Enw9/jpYGQ8vKtMllCopJO1ERAtmOF5mGESWGwPYpZpbyHGWDnYTnevQSdTTj8h1ll6CqNMO0tMOVcopA/6CfueLG5mE3jSk8P1bJzOWo8+VvKMVAQ62QihlJSZ8Exi1oLj8PA5Odb9/Iz5kBnbXWEc9MTQT9GIF76Dfia5JadOSS9XczHcGWzD4/Fu3B/uZvpsx6jPj2BNLRJ1jMImDQYptDNBk9JkNExX7yo+C0vRWQKSbpQCnqXrlzQ3FbBjXmCbCBAuCczFghStJqQJ+0uExEpvGytWDhd7UpgjAJY6E7jAFOPj8ar8wXdR+Kf/UVk2o5OA6WqxMsGVEuoNTK4mfq4LCYIhwePTWZOPIQrBFI/BPCv+OUJ4VH6vQYUMjYIsndLlsfIzXOgJuZHmuU4xLbQxmXXzd/cRzJ38O1FP0SPcQ9X5CDL5hfnYy+8QILj4PZ6yM3Cz+KqLeEwLvi6F/JtQYHqUEWuuCpkEd7hEi2wjvN7TBLAIb1IMElNYh0mFNsIio+XfBFM7odRKp56l85aSo9hmTYQtU7l0XqelqYglo5E+CGkyKiIEpAmpkP9H10lIZKUPgfVNJr7JiMd4YyHTSZGyikCcKSFGYRfX/6Z5KCwApIMPKc1Eh88FGgqZumzK+6MESZu5jvvAfeO+Zs31h0mDUEhwP6S/osfJekw4xfidCU0RUwSftzJVsORsVehmGQ8wmccpYhkLTYEVU3S+F3s8OJjN4IBitzEUwXJ/GJeH07gw3Iaxzjhs1KqD3Q383T/8Hr/89S+ZGH6OX//Vn+NXv/oZ9e0OVi7MY2VpDpfOTSHosKAm/xRq896lxhThq0cr+KvnK/j9B5v49No0DVkNzeAptNrquF80kAbqAhPRaNiAHm8ztIXvovSH/wFlP/xP0MsoTELKxHOtOvO2Aoqhnlbcvn2F6eEOnj6+Rq29gocPpBNdmp+u4tWr27ixv4xWdz3u0EjLqKeVLiMWkiqsdplwfzGJu+dieLCQwOd7A/jzW5N4vdyqgEKg8cu7NO4RFfpNTBCGSgKimAb5LNqbTmExocXldhMmWmqw3G7FZn8AuzIidSqB2zP8rqEWbHS7vgaFDgvxJizGm7GU0ChLeqx1fA2KJ0wVAgWZOCKweLMVYEjaeHh/A8+f7OD1swPsydTwtXksjPfAS5dgrj4BV/URtGrycG0wSmAsYDVsxEHGhs/P8wfsDOPvHiziV1fH8YuDcXxwqRuPZzLYyTmwljJg3lfP+G/Dg+EA7vRbcafXiKtd/GEpFaZD9Yfjq13NrJRquJlqLOK06FwidLQxlhRdfIIVJU33EidEgtKJR4eT4/NZiqnMs2hhSVSRrkYthuxmxOsr4KDwWRnxraffgY9urqW8AKHyQiTp2tvU1Qok2iVREC5pjYoXsjQtqJluapkASijwJbDT8YWaeCFT5Ia8ZjpsDYW1lBCqYVLKYqsjjTGbGe1qgkrH36BuhDWfglFeAjPTWcygUeDgYdJxEUQCHRuLs04mDFYQFAQDi4fFR3C4Kg/nZKSNKgyHnJhK+DFPYZzPhuiQQ6xEh867jxVkwe/AStSLGFNPR3keJpqrscp9vJ4J4SZF/G5/G+4OduBKdwZLQTf6NNzHRlZOgjbBY+Atzofh5FEYz5xQ5j5Ik1qWx3jA1YTLGS82s35Mu5uRqDiBYP7bTBPFWIu5cI3J5G5fFk+Gu3C/r4PXQRTnvRZl7a4RCnuvNLsw5eX4d7dFiyCPYYTiGKAgSnKKNtEJ8f3LTEYrHVGmMy0i9WUYpsjPxVvQZzXCV8iEeeKYMv8h2VhF5xXH/mQv9ucGsD7eifN9Kcx2RDDJhBWlIbBRlEdCDmU+TZdbjxjTjMyZmWGiGnDoYTn5FiJVZzBIERsWh8702sVrbFoGRTBtdHCf241qCkMDr7cmBWDSSd9OY9JGGKflWqNpaaN4R3gc/NKpXMF0wOvKUcjjx++X5VO8lfn8ndJEU8rrtEQpHj7n4vlxc+vn72+hM5eZ9rIsi2wDTB+ygkCc8ErwHGbkmmdqSRAWqWYaIqa/VHMFYUE4EBZKISTedBYnKfoJQkH6BZKSEJqL/7iNNxEEhIHMbJbHItLS4S2zrwUgcWXCncyCJvhYtyQpJCn4YbWkiSK66cM+hQiTgjjrEB8HZV4It3NtAR6jaqUfJaPAigmF23bCq5VAkpIzCwQobG5C29uIYT/NVqCZ4qvDGJ31QqsTW0NxbA/HcanLh/X+IKGQwfZEAlvjfJ7b7ckU4RDD+d4Q1sYyuDCYwEDSgQQ1w6oqxXhXEr/68gM8urGP/rYk2lknunkdhcxaGFjftcVnYCojlKVJl8bCWXEK7dYK/ObZCn777AL+7qN1fHFrlvX+JBxVJ5S+2g6CoZ/JUmA4ENSgP6BFq5Opu+QEqo+9BS/Pobe+CEb+rc47Ai2hn2O9e/ToJp6/vIvHBMWTh4dNUI+YLmSo7ItXt3DzYBlppqUbc3T7sxFckjkUrU3Y6rfjDkFxfTqEZ5da8dluPz6j2X62FMeThRgTRTd+eXsKo84ydGsKkWs6Q0Acw2ywhmnBj9tTcaYDin6bgcBpx9ZAEKuErIx4erjYwc/3KrOxL7ebcbHVQOA04nxS+8ey2m55A4ptgmJHgYXMMHz2eP+PwHh4bwOPCZL791Zx7+5lPrepjBl+9mgfj+5s4OrWLAayLtjrT0N16rt0HJWHbcUhK92aHnN+FW4MtuDzzVG8d3EAu10t6OdFvBRowq1OD27nnHg5nsD7/DEvJ1rwcNiJ7bZmzLRUUTBq0ceTkrGo4KOIOehw7XTUAVU5ohrCgVSXKCwdZlmSNM2LUdbJccsJrTnL6C/tynQwFF9/4RkkKb7tFMQOnYopolCZiWs99RbCrKRximOcn58lJNqb69DWTFFQE0IU+QwhkdA1wUenb6LDN9D9eXhRtZoaMeQzY9hrwqBHj5EWMzrtTCH83j4XRcZhxqXWBCaCHrQzWUSaGhRAGJh0LBUEApOEg8VFGNmZbEz8XIGFk/vpJiwckjZYZPijkxd1iO/r9VgwEffSUfkxxzQxJwvzdaew3deGKZ8Ni2EvRilksZJ8Cl4xBprp3vmbNsIeXM3QRbQncZsOfL8ziUnudxeddasIEI9vuq4SMUk2+adhOiuzumXBwWplFniOTnkmzNiaa8FmR4syucx35vsIF7yDWYq5DD1djjhxmwC60ZXGRsiDSw4rZiis49yHWW0tFvgZ8t42OixHWTHsFWVwEJrSPh+QAQk8z/MpD3Z641jL+hidGxiJKQRdKST1jYRIA5refQfWk8fRVss430gB5zlq0zdgjpDcme7F1mwfNlmW6Srnu+NYIGwWmLjaCbkgnXrGKMNV1XSvlcr6XyK6KYI9S0B02VToYUrIUfCl9MvaYkysGWny5DUXa6ygwFKkmRRbeL3EmFKjPG4BGQYtTYSSAggFKV4+9jKB+aoLmP5oYGqLmRoIBCYLP98fJniltEjTkiQ4VRndNx0790vEOEbxD9HwyMxpBRS83gVwsr9xbgUgQRbpi4hTuBMUa3H9CYr0m3WYZGZ3nI8jFPEYBS5MCARlOKwMe5UmHoIkTmiECIOQSmZoy74KMJg8mEySTA4JfmaSdVqSjDStvkk10owUJ5zielkmohJx6XMgoFJGXkemSoqoURnu2mbh3zKO317F+kITZZJVGqow7FNTuNw0N3bMJS04l7IRBGFcm2nH1Zk2HEy0YmeE1/VYKzZGuZ3MYldeW+qhGUhjMmXFdNKKyYSItQkJ1v+kuZpCXsSEfor16RRiBFPMVMM6dYZ1itcbk5ldFuTkeQgwpcdp8mJqmYwoc0lokFhkJOdSmwW/e7mKn9+bxq+fncdfvFhDRJsPJxOFt5HnlMcvwN+fsjLRuRoIDhUmWt2YZcKe7QhjOO5CG8ERoZH2E+RqmaSb8OHhw+tfg+I6dZSpgqB4Qmg8fXodL1/fxv7mAjp8KtxlorgxF1WSxPlWNa5PtlDg07jPNPH0Qgb3ZsNK38TDuTBBEcfnO334cncAHU3Hka49iglXBa4NufBwPo71TiuTfDVG/VV4fLED16ZjuL/UwbTixu5wEHeYyLYH/FjrtCugWExqMBtuwIWUToGEpIrlVunMpvALKL6BxZ5SDlPFFh7fP2yaenh/XQHF/XtrLBt4wOcfEiYyLlmSxs29RSxM5GDmhVt14gfw0w1lzQ0Y8BoxQ6d5uT3IL/Tho9UpPJ3OIV16HFOMop/MtOKniyzns3h/MoIDxp/FcCPTRDPGGeuydhX8rGj2P4qmrENTRIHWk7g+DHtUyDTJsgFnKHiFjM/ljORVdEN0blWsGHRrCVZEgUaCpM/QiV1qj+Ic3bjjLB3zsR8gUHYWMVbYhCyJQbcbrWUlISBaDVpWJDUjdT3cNRUUd7qEyiJehLzgrToefLoKAiJnrEGfU0OH7+bF6+N+u9Fh1sFTXoQelwVjsRbCrQYawqru9HFoKcAGir+V3+NurFVgIc1YRsLAQhBJs56Lxc3X7fwMV6UICVOOzNiO0cnzO85JepAkQVBcSAex1k6X1ZnBamucALDBdfYEMkwha3RP8y7CTNOAzUQQ90d6sdDCC7mRcGDiihN4cUIpzt8XKC2F+cxpmPMo3IRGlEKYpEj2MM0tZ/zYaieU4nbMtxgwLYs68vz28nzLmkc3mCQmzWqsEEi76Qg6uc+D9TUYp7hPahuwSGcu62FJaokzQXkbamEqL4O1kumQwjsetisT25aTTqxnPdjguZ2X4acerfL7Nns66JwbKbLcr4Z6TDocmHM5MeqwodOkg6+Gwkh3vznZh925YVyZH8HGSCeWeK5nWXFlUqXM3M4YZW4DUw3BkbE1opfX53jCg4GAiYJWRxGtonOmGGvEPVMUeb0cCjqTD7dxwkK2EUkE1cXwMW15CDq/QIHXmpfXkruUwsQEIavByug0SQYybFWanRwlJ/naKaXjN0nxl8+XkpTvY0nRtaf0hLM07/AalmGuYTr3NOuKpIoUhTpKmEQocAKPNv6WNkuD0sQTkc5gQkFmWicp4imKtzQLifhH1JJWCAMZVqqRyWsEFZ+LEgTSzxBskMeEFf9O6ZlIjIQot2kZ+kqxbWU6OOwcr1QepyWx8LW0iYnGWMb38fhzm5G5E9ZKXqs0Na5q1v9aTMfpSvv8uJijDnR7CIQALrRLWmB9p+jvjSexPhDFpe4ANpgg1qWMZ7B/rguX+HiyzYPZnB9TrR6MpxwYjVoJnSqms1M0hDJnhIamTqB8iknsNI/bGf6ms8ryHgEZ+mupRQcThp+/v6UuD2GakhghnBDASp8Nj1dCRm5J01ntcVyZiuHvPt7CXzxewF88XcT7e6OI6YpoDpkINQQ7DamX/xuhUU3LZEAzjwGTUdbZgKxLjQ5PM4ZjdowlpYnSgtr8d9DDhPzo0Q08e3FHAcUzPn4q26d87tkNvHx1G5vL02jz1BMKrbg5y8Q06CRIG/HofFqZpX1/PoHbTBU7fVbcGPXg3nQLHhMGX+4PMl2k0W3Iw15vEI/PtWN/wPu18BsxzYS22u3Ce9uD2BsjdAiK7aGg0pl9fYLf0+/HzoCPdYzfl9KybtcrgHgDCml++o4CCAHFg29AIWnhEBbS9HSYOKR56vH9DaXv4uH9bTy4t0NY7Chrpdy/u64s2/v+ixu4sX8RI50RJEhUbfkpNBWdhoWiOESnOxl24P5sD/7wZA9frk4jxYr0oDeMv782iR+db8WVdhPWM2as5rx0zVa0sXK7eUIMZXTgFGiBRLg2D0tJO3YZNbc6eNFlLJjx1GLSVUMnXYU+upkcnZJ0ImalovOCCNBFROsL6DyrMBtzKBO2ziX9SFK0zKeOwlXEC47OL1jDSkU331JbyQuODrS+lsCrUeY0WAkJWxUrG8W1065Dv9OIfrsGPayosh1vocOh01/KymSwOBYzScym43Q6WrqKBrgozDVnjqGRTt9cXwVbQzU8BJCHjthDiDgbqggJwoPFVk2nXV2qDJX1UsTbLFr0ua0YDshwuSDjaBiXO+LYoNOeCdrQa1Shl656noC6MtSJ6+O9ON8WxbDbiEtRN+4M5HCJDl868ieZcrqa6uErYGViqknWUJTKCOC8fDgKCaliApbfmVBVKACcDOiw2e7HMitnLwWnvewEZh1NuCjzFlgJRPxnLU243GLDo+FOnONxWY8FMEAwtfE3zNvNmLEY0KttRJuW7lyvpdA1wU7BV/plKgsJWB/WuxL8DjtWohZcjFmZXEKMzW3Y6UkwXYQxQAh5eC31ue3octox4LBg3GVjOmyG+ewpNLz7Q9Qd/YEy0GA6FcJMMsDrzaWsHTXcYsGQ36QMVY1RjCMU+xY6+BiTRLulUUkZrYRenAIc5u+OqGQdJBmtU6f0yYTpOMXBh8R5Nh06/ZA0DTEZCCBamE7j/L+M5jB5eCvzFBjYSk4Q9DK/5TRNwxleX4XI8jOTyveIw5cmHYoswSCJRoaAy75IU1aS+xbT8n28/gVq0lma4T6m+RuUwscpeS8fS5NQhO8LNx4KvgBGRD9G8ZOtgODNVp6TJURkJJLAIkDh3BxpVZZul79lBeisuYqFQCAEWmWUEeuUjJ6SfgTpU8hIc9bX8yQSdNqtxiIm6joeaxq8MK8N1smdXj+vwyj26FpXu5yKUG2PRLA/mcbN+Rzune/FnfN92GJaOJd1YzLpwEzGw6TgRspcA3vDGdhVZ2mizsBRcxrG4iNwVZyi8dLQ8Qcw4tdhwNOEfm8TOijSCW0RU5D0wRRRI06xbh9OFJR5I10OMQQaBYwCShmZJSUmx4PPySisKGERYRrz1LyLa+dS+MfPd/FXz5bwqyeLWOlzE7Kn4SeEZcJxC4+Tj8fTx+Md4OM4j1GcxypMSMb4OMTjE2Iqa3c1Ie1Qo67gCHppWJ49uY2nz279K1DIIoICClnhdnftHEHRgFuExP5YAOu9Niy36/CIKUJAcWsmwmPqw9UhJw4Ii5sjbgUUn+4M4KOdfop+QllJQFbrdhf/UBn2fI7HdTpmwsNLPfj8xhSuTkdwscNKULTgKiFxODxWVoYgpHmOpOlpzFtJk6bGQqzpG1A8fkQYsDx5Ux7vHhaBxuMdZRajPP9YgYU0R0nfxWGRVPGA6eKRMnJK1mPfxDP+76snB3hwfQUHG/OYn+iDx9wMNcXYTJcVZ0UbcWsZl5YYnwYwam3Ay5lOPJ5O4dqoD1emw1geCiDXolcWSVMXnoKu+DR0RUeQ5sWwmrXjSo8PG2kDNjN6bDEibbLstNuw3+nBasaGaX8zemXEBE+YjBVvN1QpI0OSTeXoc2mVCWldDi2dZSMv/ga6VCaFvKOw8Lu8VYzt+mYEVXWwl8mENgq3zG+oJEgY+bttzehn6aND7jXzQrU2Y8JrJX1DBFwaC8kIIaWhO+RnWw0KBBx1VVCX5KGplJAgEAwEkY4QcPM7/HTcXr7HVV9NQDBZVJXTaRcr6SWqIwA8VvR5zBgN0kEzBc1FGNeZKi7L91EQz3ktyv0iIgXHES87gymvCdu9SeyN5rDSHVeSwKTHoAzHXU2EkSK02+qYFKqq4Th1msAohDe/AL4Scb3lCDGFpCiIo/ZGrBLImykmCGcdeuncBusLcZ6/fSvkwHrUiQt+Izbibr6HKcqiYtrwYozQSFP8zxNMg8Ym9BJKPQREr8NKsWPSIZhspTJXpVoZ0jpMAfdxvxfjfp4/Voa+FO6PdWKtNYTzUQ+uDmRxd6KbiSmIXmmaYiq6lMso63F1E9Ah6d+gu4/JoAMKtZQ2YwPPUxMGKCrDPiO6XDqKrqy/1IAuv52CIAaADpKC3MZrQNY+klFcIvIyhybE177djyAdyocOXgRJ3D5Bw3QqSSPSQBdO6GQNDchZ1EqzUEtdIU0GBYtA+aOAM7FKimijsLdT5AUM4t4FFOL+M3KNKoVpRvkOgQT3Q/5fOrDN9RRQQoGJKMn/TbBEtFVo4et+giHIbYTXd4gCKH0HMtnuMCHIfktzlvTjVdHtq3g9abgPTAfKEFXCvNWFnF2a4Ci0FLssRU/a6dNGSTLF6HHWEtD16OV1IEtC9LnqMJsw8/piAuzyYD5twoU21r/hMOtwFNdHE9juCeBymwNXR+lYB4IUuTbcvzSI5YEYcq5GBQY9AT1TnQrOGllq/QTMhKqJQLVWEhC1Z2GrPAVL6TFYit5VfossZnm5M6ws6tlSd5LP5aHPW09TwIQbZ8JvYb101rM0osvC40XhFxBEpaO9gSZTwNEk83+YJvh50qyWIFikf0aa4uICAILiyVoP/p6J4q+eLuEfuD2X0tOkHuUxlj4YpjyWII+vLD7a0kxQMF3FmKaihKhPLTPFeU75+2JyLnnOdJVn0JEK4P1XD/Hs+W1lraenD69TV68RHrJsyE28fHkTaxcm0B/R4/pkCBsDTF85E1ZyhsNO7EVZuM+Ha4TDfr8NO11G3BgmKBbi+OJgGK+3etBqKISz+Bh1sl5p+nTymI4y/W8xrX2wN44f3Z6jLgSx0Mp62+/DDmGhzMomzDd7PUrz07mYGiOucszLrSQShEVcjctZA76jiLwCiK+h8K3y7eflfQ/fFIGCNEfx8YOH3PKxdHpLecTXBCKPH8qa7TwIT6/g3s01rC+NYZDCEDGpoS88DnPxcUzQ3c+n/QjRsV/IBfHelSkcMEINEQIWOh3V2eNoogu3FLyLHC/enU4n7g5SUNqMuN3HdDLowqNRP57NRvF0NoF7Uwns9wV4ocZxazqDrb4WDDICZwmYVl4EbXRSUlETrPCKQ1TJpJ069Hgs6PbalYltdop0wqhBRKOCq7IYzooCOsI8vo+CR8EZsBNCPPkCiT6zhiJsw4Wo3DMijGmvB63SPFJTBnddOfQEg7Y4H0aKs5Zg0DMpaOjiVUUEBn+zwMFZK30R5YQEE0VlOQwUUUdNBaOyDePxIMaYxKZjTCqZw6Gvy60RTDotmOPrE2YtxjT1GOB3DVCw5m0aLHr1yuSx1UyAqStJaMRwMcXP4G9sI6Qcp44xPZxForYOhuPHYeVjfwUverp7aWdvo0gtha3YbfVhLWjAFB3UcO0ZLJlqsB9x4G57mCWKWxTyK/yOlagD2+0h7BNKF5heerS1iBMUK9koLzI/TCffQYi/J6mR+2gUKvfSkNnqG4TCTlcU291JdOjrEeCxvjbci4fTQ9hojStzXdJMcMME8bLctEhmW4ft6DGpMEjIdzHVyIznnIPnw6NHj0OHHFNHu/S5UPRl6GiSLtFfLTdskqHEdO5GPdoILDePt7+uEqHmKrroKuU6kH4A6ViWPoNgnSzjXqbAQmAgHfnSDCWTOsVYJJulY1majMRp87t4Tcn8jl5ZTl1cPwU5TWGWeQ7Sd5CUeQV8b4rPtVLo23j9SJG/k3yPbKW5SMphM5DMG2Ji4VaST4DPCRSUdaGYPuSeAjFey/I4wv+P8v+V9CHgIXQSX89PSEsTEcVK+U5pOpK0YOC1xYTQbWOCIRha9cUUzrP8TfmERwkhUE1T0oTphAFDARXFWY811ql7S13YHo5iLmXBCiGwyzp2neJ/ZTqLjSEmh/EUrk5lCQwPJnjdjPq1TBhGnG8P8Ngw/egr+DuKmSLzoKHDVp19G82Fx2CqIBB4zGWYuY2JXoqjpgh2JjK5l4dAfC7twyqT5TDTrav0CPyVx/gbynG5y4fNflnKxUg3nab4RQg9Nzrl3i62RoxI4mXyHfJrlKVEZOXUNMEoHfgy5FeWKJHfLQZUJiEe3ufiGN7f7sc/fbqF3zycxz98sIWpsJrCe1Rp3ju8yZOk0QpECeAITYMMFY4zbYX5fEhL02GhKeFxl/OWJJgN1fnobg3jo/ef4ClBIZ3Xzx5dV0Y/CSik+ek5tfLi7AAGowb+lhbsDlG4u2QF10Y8YGq4OdWCrV4LrgwzTRAUu93GPyaKH18fx+vtXmRMxTDkHSHUePzKTipzTGZ4bJ6u9uKTqxP45GACFwl0WexPGSJLSAgoZDHANaa+dZY5AmLcSxNHYJxPNeNctAGXWnX4joj8g/sbh2IvyYHlDTzeFAHFw8fbePCYYHhMMMj2Ef9PKfJY/kdgImWXn7V3OKHk/mGz1lPC4wXB8cHzm0waG7g8O4SeuAuGihNMCscZ5Rowkg5ge64Xc70RWHkx1Z/8IbRn6PLPvIMBVornvCDv9rjweNCjdHp/JJHrYgZfrObw6WoHni0k8dH2ID7eHsXz5R48u9CF+4xVsiDhbEsjBu0y9pxpQSoHaZ/giRRXqNy3ge49QmFqtRuVNXdcSkcyIVFeSKDQLRrV6KG4SZGlKLoIF5mtPO13YikawrzPhxGjGbmmZkTqa5UJeAYmEFt9BWxMEyaKlI2pQU+Bqis4AwNTi7dZpTS9OAgMe2WZAglTOR1NI8Hld2MsFiJIg5hNhnmh8jeE3biQauH3+QgKM0aYegYaazGpbcQCgbXmtlDIPThI+LBFwV4LO3GOwrUQpOh3p7CZS2Im5GUFqYX66DtoPHEUpiK6jkruC/dPnPGAU4WLjKqrcQLcrlZWWV3QVWMvYMHd1hbc7xBIhPC0N40HnQlsRlzoU1cgRzEbk9nDMimO6XHYaaQI1Ssr3ppLZC2qYnjL8tBGgZVJgPu9cWxRQNZb/YRFCvuD3TwvzUqfUJ/VxGNrwLjLjF4DnSEh0mVUoVNZKFKDbgqxzPNIUzgzfD7OBBFqOExCIUJXSqCGv6lKAH8aluITMMn9OCqk2agJ7mqagVJZG4lJimIsrl3a/MW5y0ioIN2/OHNJDdIHIB24sixKG7+/k+agg0Yny3QiI5zE/Usy6GVy6SegBV6t0ozF59u5lRFIMhpJnLuItTQxyf+8AcWbvzsoJjJBTWkS4X4ECa4gj2mEqeJQiGTCGt/La0+WPk8T2mlZXNAqf/OxAgTpLBYQVXGfWIxMCzJ3gqA/XMdJxLCI4ig3ABKRzEdWV4TJsBaLaVnjR4/zWRtWu73YHgozBYSUJLAzIku+Z3AwIWvARbA+GMXmcBwbLPNtXrTJ+krSFyKQY2p3V+eh+q3/CNWxP1Mmwsraa7Lqsb7wBI3TaejLz9IkFSp9crbaN4X1Q9kWw8h0aSAgZMXbIb8FqzQ7oyEzzydNTeH3WAdrsdbhx53JNlwbTGDEUceETxMzkqYAehUgWYqP0BicZtrQYrmzBTMRA10xE3DGTtjw+mQZ8qqZPGppKmSU1xkkZLny+hPoMObhQ7rz379eJijO4ee3plkveF1Vn0SskUlYRojxmMYJhwj3UUmNTC5xHQFhYioVeBPcYYK7halFFlBtKjuFsb4sPv7wOZ48u6XMm3j+5KbS7HR4/4qrTBrXcElAEdbj2hjN8LAXyx0y8U2N2zNhHIx4sENASN/EPoGx22PgY+rhQoz7OIXPb4zxnIQISTWvB5okYymGoyqsEizPNnP46s4UXq33Y4mgv9ThUNZ5kuU7ro1FsTsYVECx2eNWOrNnQtJH0UxzplUgoYBCQHD7lnRSr38NiG+XbyUKBRTbCiQeEhaPWN685/EjSR+7SnkDjIeSMLhVJvAxYTzh9gHB8YTvec2D8owgubt/CVM9KUToCp1NVfAyMunLi9CYdxKqU+8qQwlvT3ThSmcIV7NufL7YgS/OZ/HztW78cmcQf747iM9XeBC2evGLK6P4bLMfzxazSnk6k8RBu0VZX2qb0elKn6wCKk04Ii6F8DDaeukcvXTjdoqllmJipbgHuB9uiqalTDp0S1kBVRQJmU9BAacg90r/hMNAV2vCmNuKfrMeOU0Tso2NiNbXKf0ZBgqjuoypgeLVQgH0a9VwqethqiqDuvAsLHyP9EkYSmVWdzEBUQArk0xEp0a3z4nBkJ9uyE83F2JFppvOJjHO72ojbNrrq9DTVI8hXRMmTVqsElb78RYcxPzYJVCuJILYjQWYLgwYYELK0N3LfSWmvA7M8vPS/J/m/JOstBLvS+isZVw9nUfYxhTgwzkvgagqwgRFct1jxK1EAI/aY3iYi+NBLoZ7HVFcSQaw6NRjqKma760gtFQYIyBkImOrqgrDXhujfB10BSfpDinAFO9Ovn4x6ccSU+SYqwlDNv5WmdmtbUAPwdBhMyqwCNfTAWv5eQE6Qa8FSXU1kvzdCZnDwt8h7fy+yrMI83GC6S1QUwlPRSlcPH5ubj2Ergw/dvJvZ5ncYjQf1mKea0LaXlJC0aplJC9V4OXh+ZcmJYFFnIkh0kh3zt8tfQLSafxm2KssCSNNS+18LBPdOgiowwlvFHkKd79L+pAMTKsqCrN0Sh+mCUkLCWnypJDKiC75WzrTpfQwDXUSLPJYQJGjA5YmKHlPnEAVSEnyTXCrwEc6kgkD6UxOy+giGQJrZEIgEJROZIOMKJIhsjRDsqKBJAQao35HLYbdDRhy12HM14D5uBGX213Y6CGk+0N0qdLsIHdS82G7T9b8kSWnk8qtXq+NprCQsDIh6LDeF8ZKbxhzGTf6fBoCldf4ie9Ddfx7PM80dGWnoc0/Dr3cpKngGCre/jNlFQdPQwWMTNYySMPMYqkuOZx/pMxBKlVmNluqClkP8mCmoHpqCzCV9mKWCVIWBXSUH+P5OkJBL8Fapx+3CYiDviguRCyYcsrqCiqeB5pAJiQfxdxa8APCuRSTIQMWE3TPMRuu9BJuWQ9GXQ00FafRSbD0EjBTER0W0nKvGg16nExs6lOYjqvx8/sz+N2LJfz9B6t4ebkDafUJQoSpS2kqLERcK01VxUoSlb4mZegwU1yShjZIOASkiaqZr/FcymrAprpCXJgbxicfPlX6KGQm9rPHLJIsHssw2X28eHEdS9M9FHcDro74sDPgwlq3iW7fqjQ5HUi/xKAD17jd7zP/ERRPF+P4xe0pfLzfjxtzSczyfMky9xNxLaZSaty9mMaXtyfwxc1xvFjtY0qw4XKnW1k5VjqzJVHcmEz8ERQyj+INKJaS0t+kVZKFAgpJFN80QTEBPBE4fAMJKQKDh0wLj5RObum/4PtYnvF5Kco8DIEGP0eZl0FQPFHmYbxJGvwe6Rjnex7dJ2j42vNHB3j17Bq3e9hfP4e91QUMtiVgpMNQFR6Hq7YQSx1BvL8yo9wG9Wfb0/jHh+fxv79cw9/eOYff3ZjCX14bx6/2RvDT9V68mori1XQM78+kcENmeIcqca/HzAQSxOPxIK4PyjAwF8YjFHdXI1romOXuY956RkS6xRgrv9wRz8o43EKnLPd3ThJeoxTjuUiATraRotqEMb+XwupHRtZiYnqQZRg84oiYFIxV/Eymg+ayMlgb+LpRiwDdv8DCWlOBZrp4A0XMyBRjYtGXFcBNgcrYKBxeMzpcRvT4HBjh5yugCAWwEI9iKRxGqJACUFGOMaseyxE/1uNBbET92CYkrmQidPg+TJu1GKLQ9jc3oJMCm2FaCJcQRMePwlmYrwiojKLysqKGGiuUFXMvMdovJ73oozC10Yl38rhvRZ140J3Ag644k0RMWebjCqGx7DYrQ16HZKQSv2eOwFzi/sqSKEkmsRb+/qgMKWY6iKql+a4UgYYaOsQaeAliWYOrhccpIk0/tZUIEwA+ioesjxXlZ/Z4zGizatDpNPH4N8JBkfHzM708zs6SPEKggKVI6U8J1tUocBDRt/E5qzRt8fs8BLK3msmimuajvJyv5cPN89OiqoezqpowodsjqIN0hNKBLfMTEpo6JAg6mX3fSiC8KSL+MiRVlueQuTopSTI6pgLpa5CkQYjINqvn+yVl8JpJyyAKvk86jmUYacZYgy6ZC0SxlzWgegjj4aAFObssP67+eiugEDjw/6RfgfCKUYikLT0tIkThSTQxHSjNJYU0L+XKHARlCWljCZ12BSZa1FhMyb2OzTgX1TKBmrBPGFwdjjK1HXYqH96Yxk4hYlroJyByh7Pjt/si2FDW4WJqyAVxdSitrLwrC8z5St+l+JYrzXmuijPQnv4hao58F5oz71Isq9BB4+QnECw0R/qSM2jMP4rak+/AWJ7H65yGiefcVs16xWRhZdoTONi5tXJrYMowlbIO1hWgz09xz/l5bAywlzNBlB4lFGlyKPo3xjK8Ru04F9BhwtmI+RYLpn1WdJkaocv7ASxF79Co5WEhYiREWPdTduwzeezxtwwydQX5ee7id9BSeQLR2jyMM21sdAUJE7Nyr5x+Zx367NXYpoD+zXsr+Msn8/iHj9ZxazoMf9n3lDWyDkHBRKEtQEwr6UKGNMtz0ifEesbXvfW8xmm0vPW8brn183ltxSlcOjeCzz5+hucvpEP7BjXyKrXyQCkyMEjuiTE71oGZrCzTEeT5YLLPGbA36FQSxf6AXQHF1UH+rj4Tdrr1uDnmxvPzSXx1bQQfMjU8pYnus1bCVfxDjLTU43KfCx9encTPH17Aj+/O46O9KaZHGsKuwzkUN2RW9ngM11gu5+zURgeNQTOmArW4qMzKlpsm6ZS+iu8IJAQQAopvw+JfQYJ/K4mB5HvC8pTAUABB8X/G9z/nYykKOPh+5W8mhucPZZr6HgEjoOBnExQy3PaJbAmQh0wakjykU1zWdH8p678/vYbr+xcwO9oGN2O0upgXIyvPYNCBfnsjrvUH8aOtCfzTiz3886t9fLoyhA3Gqbt9AXx5vhOfk6rPum10wDq8P+7El0sRfH5Rlg+J4/rQISgudLiwM57BtXM9jM8taLM3I6qro5jIgnzSaS0jQ+pYwRsUl9nrNGIxE8c0YSET70K11bjQlsZ8OgIDXZSJbsjASqChe9dQhDUUL0NVFVxNDfAb+X6zTgGF9Es0FxcQDqwg5YV0WEXwNdeizWNhinBhIGBHv9+GYT7u9TKtMF2MtfgQqaKwFRahrbYeufp6XIwxQXS2Yrc9hb1sAjupCGZsJnTQuXcRDtJ53GPQMOXUI1BKET1zEuYTx2DPO8VKT6HmfuboipeSci9uD1bTHgxQBENMVZciHuy2hXHOrcMm4XG9M4aLARsmrc0Yk0lz+iYFQiOmZkzY9Mooql5CIs30EqqvoJAUo6VROokNcJeWwM7fay7OUxa3s/E1N0XcX1PFIoJdBlkq20dotVA4PIRUjELdTRgldCpCrYjvKTpcuoRCI7eA9fIYSjoI8P9kXa4YYR2QeSeEjYuvy6KJoUZxh3VINTE9quog9+6I8/dOtsYQ1DbydRn9VM/UUKckAJn1nGimKeDzrTQGcp+HNOEggi/re8nIJ+mjkOGzyoxcHqtWExOFJA3pu+BjAUor/0+aqbIyZJUAUFKJVobjNiInzVJ0yG1MD3Jr1T0mZUkTYQqN9FFIM5QM0YzSjcalg1TN862X+7YQRLoy9FqqMOJRYdTbyGTAc8drfn8ooqzTs8Nrfy3nxIo0KXR78WghhxsTCewNBHB9REYH2pjMQ7g52UJwOLHd4+TnMm3YKw8/z6PGctqN5YyHW48iwiP8DQPmBgww6ci6VX6Kq6n4KJpOvwUDE4MsLdLKayCoqqSgy5Ltp5TFGzW8hhpZJzRFJwkEJuYqpolKGpRapruvISHpwUbgmEtPwFF9luDUK/VwJGxm6nsb2hP/QWkum0/YcW+mA5vtHqbVQgxZ6jDpNWCUSVfgHGbidxQdRbj2DKZadNil8N8ZjGE748BazIJRK48vIecncPzlJ5RbL4861EwZcidJF7Z7I8r/ydpWgy4VAuVHmKbC+O8/u43/8uoS/vnzHbrwTqbGEnTbZbi8DA2W+SMFhEQ+4kpneSENTqEymqqloVBZ/txdl8ffe4YwPA1nQz50laexPDeEzz56gufPb1FTr+HRvQPqH0HxYI+meU/ZTgmce7y4ORXCdv8hKHb77bg9HWS68xD4LuWWqLs9RiVRCCieLSXx8VY3Pt7pxrPzrViIaTAdptjHmvF4tR+f31rCrx6v4S+fbeCzg2nMJfXY6PPhymSMoEgqw2P3hoJYbrfy+2yYjagI0SplCY8L6UNQLCWZKN4A4k0RMMha7d8GhQILBSaHRUZDyegmKYdDat+Uw78lcTxXbjR+OMz2m3kZh01R/7Z8079x2Iz1XG45+PyK0rexMNWNoKMZqpITdCM8GdK5V1OAeYqc3I/gJze38cXeinK/ijsDYfxmiwdn0otfLIbw260sfr6exEeXQng4R3Ed9uE649bDpU48We7H7ngKIyET3UAVnShjsiwNIqNZCApxeMMBi7I0g4iJzJpNsNJP0MGPh32YjLcoy0xIMmguE0CUoZnOV0Mhk2KQjmqKVYAiGrIY4NUxUaiq0Uzxa5YhsnTVYQpvuywJ4SUgPDaMBd08wQGca41gNOxWhsUm+BmWU8fgLyjErMeLc14vhq1GOisPrvd2YT0ZQ4auOV5SjAyB0kHX3KlpRrK2Bq6iQpjyz8LM4uY+hlhRY/yNo4TAekeIkHBhNePFDl3XSoa/iYlmjkB+dXGarqUVfdI3Y2xEjAkvVksHa9Yos9pj9WVIUiCyFNVWCnpULcenDG4KvtxAR1bTlX4Pd0UJHPy9Tv5Wd3UphUWHuKYRMkcjTKBJ8ohTzBMET1pDYdWIe5cmGhmqKiOYKOb8DlnJV5KdlIxBTVGlKHO/2i3NdLmNdNY6inYjxVVuylOnlJyIs0k6t/k+noMU9z1p19N01COilRvhiOuvVpKCjDBK8DsFLDK5TgAgAi9zFMTxZy2NLGq02Zoo9E3K+lptXw+rlT4K6X+QIs1UytBWAkJAkmJSSamrCB/+TcC0W2UgRbmSMIYCTExawq4hj+8rQYe+Ej2mGu43Ye+sVoabzga1WIrqsRjRUty9OGCF3u1jkiQUdlnZd3plWLGIhw83hiPY6vQQGG7cmWvH/cUc9kaCmPBV49ONfvz1w1n81Z1R/P7+NH7FFN6lPY1o9TFFKOfDFqwk3JhxNlNcCSPu+zhT3aCFpsChoSiWUtxPQFP8NtNvEfqCZpqtiLKEf9OZd6AtOQUtk4FsdaVnoS0+Cx2ThZFAcMlsZ5ooZ00x7LyGzEyVFlkPicLdYavHan8SE0m5O98pqI//R4TqzkBuobwYk1WmWV97WrDgVWOQx6ab50P6o6Rf0VF2hgmiCHMhI6a9DTRPOtwYDOPOSJJJowmegh/AV/IuTdYpJKpPK6sI7HcSJBTjCWcThh2EerP0T+TzOqnmNZ3HchIPF9vwL1/dxP/y6S5+++IiltrMvLaP8/xXo49Q7fc1osfdgB65SyUhntIV8ZwfdnIHmTpaZMJvw1nYWWz1Mrw3H+rCd7E0TjH/4BE18Rqe3r+Ce7e2ce8O9fTeLh5Qwx7e3MI8zevaRBhXJrxY7+E5ISh2mCRuTfq/BgUh321Uyn6/FXf4vCSKjzY68cn+oAK16ZCsN1eB9eEA3rs6hV88W8fvXm7j1w8u4fUajbHc5mGAoJiIKUt4yBDmnQE/LmXNuExYzEVpBj2VmI+plaGxlzIGZT7FdxSXz/LogTQHbTIB/N9BIZD4dur4t6B48/ib52T7r0Eh5d+DxJvybVg8kr4Pfs9zpowPXt7EC0JndiSHFqsWSQprkGJRf/JtGIvO4NbCJP75xx/iHz58gMtxE36+2o3/1+1x/PONfvztlRy+Wo7i8bQXd6eCJG47HvFCeH6xG1fGk4y4RopGLWS2t9z8x0d3E6MrGA3oMR2ns2/Ro8/TjEGfngdfT/fYQHHSotfn4IVfBnX+SV4EZwiKIjSVlcBQWwVzfQ301RUwceugyPvowMNWA2Ghh62xlkmDla6mHDGmjDaXBZ2ERJfbhh6nBWNhD0aDTBMuE79fJiUlMZ8KY8BpRquarpVCNh9uwVyLHyM2C2b9dIDJBJJML86TpxCvrESUsPCV0LWdZorIOwNLSSFjOSFIN58zNzMZBXG5LYQxurhMQzF6TfU4H/dQlGyYj7iR09XTlfgYP22I07HFCQWZWCb33Oi2G+jsS5V7RMj6T11yn2qKd4rCneD/taiq6KxqCFq5VavMLmYCcprQzuQhKWGCEJThvjKRL8LX2y06TMWDSirIErqd/LxOutQ2ft5hEw4roiKyKgoyxZqlg3DIUcS6ZG0lOss2PtcrI54INelglpV7O/ibchSVDr4ma3BFeOzCBi3CJi33sZbCJ5CoVYQ82ci00XzYL5Ag/GRhv4zSjCT9BlrkmDZbmRY6CQcxDd2yZZHRTmmjdEgzefKzMkxCUuKqcshdEluluYjpICnj9Ok2U00F3E/pz5Chu0wq5ir0u1U8htXKUO4LaRdFvgUrbW7GfgM2O+zYJhAOvobAtZGokiCkb2ExacJyq51uz4YbvI53u/lcQM1kTfEYifO9CV7n3bg908o0UoSb43H8ty/38C8fXcDfPprGb26O4tl8Cq2Np+nO1cp9UgYIvX4e8yECdcIjiy820dVXwFZ8HI3H/5TCfAoDPhMudcaxNdShANZedprJ4RhT8mkCgqmijO5ZtiwmWQmZ143MPZKlbmxMF+ZKuSNmnpLQzreGsZwNs74VQX/6u3CU/BATBOP+YJTHwImcvoBbuuqsV7mXfrSiAK6Co7AVvK2sQTXGY7eesWMzbcVezoMpTwMTVAzjfh08Aojqk6wLJ5iKKrDf4cPN3hATuAc9MsqL4JBby4aqjin3+W7TlKGfEJcbqT29kGOaWMM/frKDH10b4zk9DRf3zVN5nGn1tJIkZEZ7xlhNs1DP5K/GaMTEOsy6QJglCZ0WLeFIYFiVRFEIXflJXJzuw0ev7+PxPZrmu7u4d2MLd2+u4861VUwOtOHBjQ1M87evjtLQjrpxOadnMfCcu3B7KoArTBNXhhxKotjqMihFQPFsMY5Pt3vx83tz+GBnkJCtxgRTwbPNIfz48WX8/pOr+Or6DJ6eb8PDhZSy0N96n0dJE9I3IffK3h0MEEp2JlKbAooBR4kyTFYgIbOyZVXa78gEujewUIrS9PQtSDyhePM5GQr7x9TBv/91kvimSNPTISwOlwL5HwHj2wlDhtPKJL435c0w28d8LB3hLx/u4b0nV/H66TW89+IGDjbPYXYgg564G028UD0NZbgy1Y/H54aw5Nfgvz7exP/53gr+6fEkfnNlEJ+t9uDFUgeuDTNZzGdxdzaL+YxTGRopI5TM0rFbdgxDjJ/7QzEcjCVxbbYNt+Y7sc0oO+rTKHdNG/E5EdE0wFBegMaCk2gqOQsNISFDXnVVdEuEg7GmEmYCw1ZfC0djPfwGjZIopDgb6+BoqEFQ34w0U4Hcg6CN2yyh0UVBHQo40OMw0OnUoZvCOdPixoVkCAtML+MBAsTO9xM8wy6KRCaFXqsJGbWKF3qTAgargIHFJjcVKpbFA0uUmd1hAitHNz3c4mRlNytuOyaz1JuqlNFEbRR72UqRxRKTDRWI0gFGa0sowE0KIDutOsKM+ywLJfLvLgp2B98vnbyxpmqcz6X4O5rpzmUG8SE8Bvx2zKRD/I0UW7MaQ0wr7Xws7xeh7qQQDwXsTBXVChRkKQ7pKG7lY2n6STLpxdUVyuMOSQh0uO0UfymdtmYKt8yFUSvJQYq8R1a87aDLbycs2kTI+Xn6ijLCuxpxHuu0QdbsamCKEVBQ3AmINIWolf+TZSqQxQI7CKx2M9ODfDa/p0OgoxQBUD338TAhyMoD0jwlS6B08Pf0cP9zFNA+WQrEUkPolWPQVcfKq8ZcRIcLGRth4MFGl0/pRN6Qmchd0mzEZNApj4NMBV5c6/Xj1lAYt0ZlHowDI3L/C3sdBp0Ei7EKaYJnzCtDF828NkwYd9YxWdpxu49CE7egV8/6MJTEB+uT/I4gRbEIf35zGv/vnx3gv326gl/fHMDv7s9gr9uFflMlhmw8prwWRmlQRpxWpp5qWFgfmk59D1aCQprO5pneWzW1GA86lYmfViaIuhNvERInaXxKoZP+CdYLWblAlriRpG3mY+mfsFYWEhDSpFuCqZQLc60tTH310B37Hpz5P8QIAbrf3YJ9CvlKUI8hbSmSdSdxLm7FqN8Ey9kjcBQcQ4wCP8P0sJ4y4oAQudbh5m+OYL7FiBbub4ehEi1MENHa0+ggmM+HtLjWE8Amj+G4ndcbj0O7thCJBqaR2lM8R1UEDoVRBF/P3++sxVfXpvHb55fx9++v4ydXxxGqfAtegiLMdBAhoGSmt7vqNEyFR5SmOOmLCEtToSRGpwa9LSblvt0JC5OllQaF14qu4hRGu2PUMmrfnR08uL6GO1dWcevqJdy9uoKD1QXsrsxhbaEbW1MyXNWKzR6rkii2+2yHaWLETf1yKUli52tYCChkGY/Pd/vwo+vjeHShFSOBaqwP+fHJzXn8xatt/ObFGr68MoLPdvpwfy6OC20mphUPbk6ncEOZcJdQEoWkiTeJYsBRiplwgwIJgcVCVI3vKGs5/Q9A8ZjlEUEhQ2OlvAGFvOffg4SUN6D4NiS+Xb4NDIHFITD4+Gto/BEesiUontzdwjPC4uk92b8NPHq8hpfPtvHx6yt4fn8D1zbn0eq3KW4mTMcui/iN0HEuJ614udSOD5f78Gi6FXPBRtybS+P9zWFcYESXNkVz4XHo844xTZzCMivrV9fm8MnuGMk8hqdrI/ji5gV8vD3NA9qOiagTXn52E2N1Y/EZqAiJpvJCClA5tISEgYAQSOjKpR22Aq6Geria1UwUGnh1zcr2Tad2u9eFbp8LGZOOLllHd11Ll2qk+NLByogfOwWAYFgkKJZCXmWC3fk0K0QqhHGmjkGPA51mo9Kh6yguoKttVjpwNaeOwcd9iGkaGYnpcPidUY1KcfQ5p4EiXo1gvUwyOlyjKMEiTTMddPEyKklEupOCm1RXKUVmZ8vqsWlNvSKs4s4z8n6KaBeLDBcVUIj7H24hBCiw0iSUEfjwNYGALFwoE97a6PSnU36+LmPqZRTPocjKejtJOnH57E6CQO6S106Bl+YfZZQR3bxsJSlIkXuWy6RHmbcg/QLt/D/5DW3cB2X+hPQf0M2LkHfZm9DjNcHRrEIN4Rk3aZTmvT63SWna66Ywxvg7O5QmJek/4H4Z5Hfye638HrsaA6z0PXwtR4HuFvdvrUEP04DcjbGT4jPobcJU0EBXznREQzHHx+s5P64MJhQYXG53Y5NA2OkLYVtGGHV5scnrb68viB0mgc0OiiMBskIx2+L/XeunY28LYNShYqI7C3/lSbhLj8F+9i04zryFjKoYw44mnE/KfT7oytMOPJ/vwYPRLIb1lQgVvgPP2R8SXOW4O91NY9SL6SB/t70af//0Mv7Pr3bx379YwW/vjeLPr4xizkv4aKsooLXKOXcVn0LTmR9AW/Q2kjyGM4nDe2hEmSztfM1B4W88dQS1J38IVd5xXu+EQ3UJYVwEbVkB68cZaJVEUczEfQKNeUch92To9lmw3BPldVAF3dnvw8Rk0O9oVGb9XyMk1wiIRQrrLM/9FM9zuOIMPOWnYS85QcNzXEldW+0uHGTtuMVjeLXdi/MBAxLSZEyz6C16Fy1MEtnGfCwQENtZB+HJFOvgOTOUY4DnUO7rnWnOJ+wJR7eaKc5B0Y0QlCqkqs8iqz6L/0Jh/dv3NvC7pxfw67vn0Gcu4jmvJCD1CBESYigN+dKawbpGsxVjEtPzser0D6Ar4WtMD576QmXOS4KvxS0NmBtIY2IwjcuLI1g7P4aHBIXA4jZBsb8+i9Vzo7i9u4xHVxexOkITQRhs9lqx2mki6M1MWQ6CwoPrTBrSmb3ba1aKgOLBTBBf7g/gg80ezCZUmMto8HCtl2liBX/5ehdfXp/Cj68O4quDPqx3mXCh3cLP9ip3tZNO7GvjUaUT+zLThIBiPq7BsLsCi4lmBRQrLOfjMurp3roiwLLmk7Lu09dDYx/JRDplKOw3RUkTAhGC4jA1vIHDv256Oiz/Pii+XaQD+ynTwrMH/Pu+dJT/6+YpSRfKXIwHmyzSCc4t9+3ZI27vr+Ml9+MFP+P9ZzewfWlWuTGN3P/YyAvaQzcs7ZiO/HdwfSSNf/nsFuPZItaGg3DTrTTxxGqO/SndeDkeLfXhVw8u4+c3pvHL27P41aMV5Ohynm1M4cnKKMajJuUCqGHEbiCQ1KWsEHTr0hehralgqYShukqZJ6GrLKObKoOvuQkejQbOpia4WJwUKx8hIct2tLsd6PY6KTRmimQjWrUUSCNdbBPjr64J8z43VuIUlmyC8TqGS0wVU3RxvQ49Y6VMwAuh3+NkBG5CTNvIi5LC7bWjw2VFVMe0oFMjZdQixTQjs8xlxdMkHb7cS0Pa+VNMBK1GNSHF76Wrl+VBJMlISugnUCQpyJBZaV5KES5xgYq4Zpl1TbffyVQg75U7AnbQdUsnroh/2kCxlaYfqyyrwM9iepmMe5kszOj18PMJjKzS6cv3UYylTf9wpFAdP5sg4P/k5H/5HimyIJ/cmlYeCxx67Bp08XV5LOlBSRDyGwildkJOAJOjy1dcP1+T2fc5lx4B/taATqWki4kWG6GswWJnHOd7M5B1plr5vExQyxjKmEJkee5qpcjidTK8dMhVz0Qpy1wbKC50XhShuZgeM1ENLkvz0HCEDj6C/QHpQwhhdyCCvaE4dvqjhAWfJzSkWWmNINgfiGKdIreedeE6H4/z8yf5+TudPqxlXBh3aZTVjK1571IgT8JbeRre8mO8NkqxGLTgYsSGQTOdvasR23ThN4YTuE8js9EaQETa/s8cQZqATzeWYpLwejCbw72pNDobi7Db4cV/+/Iq/o8vN/CHp1P43Z1xvF5oQ5jXtrPoJMX7XVgptjLqSvpmpIktxnMfJCQ8NSUwldEkFZ5AfcEJqApPQc/EUHv2OGrzTkJdko+6/FN0z4Ww1VXAUl0KMwEiC11q5GZjdh2W+1KEtwwCKOcxlBWIPbgU1GLBXoNZWx2mZUFN6ScsPQNT3hFYi47SBFQyVTlxhVDda3NiO2HDORcNSm0BfEUnECg9i2hlHnp0FRgjxFeiRlwnmMcsFUxLAggmCUMVE/JZJY3NM3HJfKERn5aCGeF51SDG15yEV5ehGP/w0Q7+/qNNAuMSPt3oxbCzlEagEWMB1ueKozDnv0VTdpZ1ikaH16aN3606/TYazryDJkJNVXCESeqMshKyu7oA9rpCbCwN4fmDbdzev4Cdy9O4tXcBD2+t496ty7i+u4A7e8t4+eAq7h/MY77Tgu0BGzZ6KehME7sDDmVorMDiyjALXxNIHN4KNaAsDvgFE8XHW300LSVMEx68vjqBX7zcwocHU3h/vRsfrbcyeQSwnNVirZuJlqB4MyxWmp5Wc3alSD/FuVgz04SK6VePixkdVrMmXFT6KAgKEWIR4TegkFFPb2DxzcS6bybk/XuJ4v8RKJgqZF2pZw8ODmGhJIs3KeMbYEjSEVA8JTSeM74pI6r4/HM+JyOvpPlMmqQe3l7H/toMVucHEHPr4G6uUpb6lUlJDy+N4ObiAKPwaZS8/V1Gx5PY64/h9w8u4PdPLuOvH17C3z0+z78v4vXqGEKsLANxD1p5UTYV/BANRcdRR8ekLpcZ1hUsTA/capkedFWV0BAOMtpJXjMQGPbGejia1NyqYFepYK2tJkBk9mk5hsItGGjxwlNZyouvBEF+RryOjpUJYNxlxzm+JvMeBq16jLotGPFa6aQpiFZpammmsDUzjciqulpkbDqkWQbjfnR4LQgTBEljExJ6tdLM0kpgZOT9hEWbmY7foFbcvtyeU4py0ye3ke5Zpwh/H2EksOgkAKSIU0/xOEo7vNyL/E0TUCffq8yGlmYlCq204w8GrEpnrtyStcetx3DQppScCLxTdwgQ/q80ZUiTkZQufr8yKkg+k++T2c+SUgQg8rq8X/oeDgFxCApJFm/+7iHoevn7e2R/lOdkciS3TBxyV7w2vh5j0omZGiFrNIUbCil6FIa6Avilb0JXj17uw6CTCcit4v/WMEXUEyjNmI0aWHEYvQmIpaSJFcmppITdQQFBVOlcXss5sEGHe0DB3iYYLnUEsEQRHPYT1OoiBCtOYtKnpxPM4PpQKy7GHQjxmpz2aLCacuNilE4u7aEz7MEY90H/7nfh4LUpa4+56F6j9acx7pF7zZuxHKLY0i3fG2EF7w9hhiK73RPCWpsfQbrZYNkpGh8Cncmqi462tbEAF9MWPDmXxUGXD6nKd/HZ9hj+6+e7+N8+uIi/uTOC396cxEygGfqTf8ZkfZrXjaxZVY1Ew+GKtzKEWGZKa0tOMy2cRjNhIUvRNJUXoYHJofzUUdQQFI3FebDWV8ChqlJAYa2Ru7yVcltKsaShYgKXWwR464owEbIQil6MEMozTkKYyaxLx+/jsXIQEP7SU7zeyjDiUuHhZCvuj8Rxj+DNqZieKbxRpogg3xPlPvU0luFS2Iz1hB2LvmZspJw0WxWsS9XoNjEJNxTxsysx7W3GxZiZx8qLfpsMNChBN4HhKj/K1HaKoPwhz3kj/vGTPfzu5UX8/tUyVtv1GHQU0hA0YNRfD0/ZO6yH3FcmUBkRKX00Lv4mZZJgeR6aS5jGik/CJr+znkZVzmFzOe5du4wPXlynsd3HB8+uU6c2lCZ1RScJkPvXadbv7ODl/TUs9bmwM8jrbMCppAoZHiv9E7v9NmWNJ7kFqjQ/yfY+04Tcj+Kz7R68vtyBuYQaj9d78Pn989iZSmIq2kTAOPl6Bz7Z7CB0XFjv8dHcED4j4T+CQhKFgOJCxqiAYjrUoCwOeJGwEFBcSGjwnSf3D9264toJAEkLynwIFgGFdCwrieLfgOKb1Wb/n4NCKTx4Lx4eKOU5QSET8WT4rZQ3TVPKGlNfg0JphpKUwSJwU4qMlpJ1pvi+V0/5Ofyfl48PcPvKJYzkwsj4dLyIz9Lxn0bt6XehKczHkN+BnzP6/X9+cg//1+c38en5TnxMd/V3D9fxYmUGAU096ovOoPrsUWhKTzMxyCQ6GfpapiQHA4Eg/RKa8lJoZd5EOV9jmtCyCCzs6gbYVA18vQzq4kKoZQ5DQy26CYH5XBZ9fo8yVDRYV40Qi9xhr50JoJ3JIqNVIf51h29C04BOJwXarkeny4RWwiLD0sHH7XJXOIp6m9fMYkGKopii00+zZAiWFGHRaqSL52e2mTRKgshKWz4duTh/af6Rx90U9V4nC2ExwM+UpoZuimePOHK+L0XhyGhrMEoQiEBLJ3GXLMHN1wU00pwkMFgbaON31vIxkwFLv8+EkaBDAZIyQonCLW3/0hktndKSZqTI39KRLZCQDmNZ10ruPyHpQ5qX5LulWanTfJgyZCnwPn53t7xfinwW39fBRCHv6ZTZ29ynNCEg80V8WlbqhjLlHhVbc4zgc71YpjBfnu1DX4T7x/9ZjFHwKfKX2nysLFbMhgyYDRuV5olVOnEpa50B5Z7faz1yrwC+jyDZlH6FXlkIUtrdG9D47vdQ/86foPnYnymLUU7w2rs1TKHORTDG/YoUvou2+iJME87TPgvORVyYarEjSxDb84/CTWfvoVP2FR7FhFuNS0yzq2FWWDraG0whDwdjuMF9GLZUwVvytnKv6pzMzFYXo5Vl0KbCdMCgDHXt0BYjoz6Dg8EgHs1mMB8knJuK8Jt7l/C3jxfxhwcT+MlWOz5e64Hc3W4+EyQo6gipIqUZystrXlKEkcIsKw0c9kPIfaCLWBcKUHHmGIre/QGddB58TGzuplo4ec3aCAZJFDK5TmZdOwgQK7faqmJ+lgwcyUO4Jl+Zz5BQE96qItgJOl+ZdD7XY8HP/Y+ZMG6txLUuPx5NZDFqr0OE6SpYcQbegqPoIHAuebS43eHHLs/RuLkaycoT6DPWooUQSalKlaG9o4TvAo/HBt+zxjQyx8ephmLYi47AQUjIzYjc1XK/kHdwudOJP3y4gd++uIC/eXmJBqERKzkdrk/wvPe4eZzLeZ7KeWx4TVXlISdNlqw/rvpSagQBWnwKWkJDZpg7mYx01I31hRF8+sF9Revef36duiU3g7uCV8+u4uXLa3jv5U28fnoDj+9S1+5cxrluO7aHKOj93N8ei5IopH9CYHF92I2bYx4lTbwBhfRRCCg+2ujB/mgAP3l0Aa8OJjDfZsaz5S78xZ0Z/PreFB6ek3R7CIpV/s6dgYCyxpM0PUknthQBxVJKz9TVjEWmCJl8t6KAgolCadL5GhbKXAiWw9ViD/skZPSRlDd9E2/6Kd6859uw+Kb8z4Hi+RMCguUlH4uwy+imN0XmYPwRFoSH0n+i7Odh8nkk/RUssvz543sbeCKgkPfdJTTuypZJ5O6WAo77t5Zx+XwfOhntfXS8/qYaZXXQUa8JKykP7vXH8buDJTwaTisVbDodovAXo/D4UbonubhL6BiKoSkrhU6W2vi6P0JDODSV0W3J0Fg+biwugJapwkbRl+dqzpxG9Wnp9C5kJSuCt4lCQdEOqClg9XJz/HpliKjc80FKUFWLUDOf09H9UuSCLDHpO/DbWOxo91mRkKGgMikv5EJnwI4OPievt3nMBIUGSUsjUoRBqwizWUuxldKs9B9kDCqleaidF7eIsjQvdDoo0iwi+r2EzoDHhB5CQ27GlBMHz+elLyGmlqWjZcVO06HA83lJCbJ983nyWIDRJqmBf8volkudKaXzs1WGqcpv4X50yVIo/B05Aq+N8JLn5DMlcfRRQM+lg7jcnVZubytLuStNSnSH3RaBAGHAx13SvGSoQZuuipW3ikJXS3gwFXj0hImKgGtUwOTnce5NhfGjD5/j93/xFf7+97/AXTq6R7y+/uv/9lv85JOH6A4YmQD0hAATQXsEc0ySl1pblOVGJn0GZdhqB11qhkIcbywinFTKgovzKR/mEwHITPLmY++i4Z23UffDH8J49hT3txk7/Rk6WB/G6ELby0+iiylmjsdspz2OjbYk+iw6Cma5MgTaTlOiOfk2PBSbXoLxfAtdcsSOzbAF9wmZxz1xbEesWHASwvXFiFCEvBREXzUFl0LbbarGXFCPtVYPNtu9GCBIcroSROtOMf1V4upoCPdnE+gzV2DC1YC/vr+EPzyawW9vD+JX14fxeK4NfYR7QtcAuYmPgYAwSBNQRb6ycoCxolDpd5CO6ibua83pY6g49g7URdyPZtYp+T9NLbw0OC6mCkkS8j8CizegMNaWw9ZweJOukLZOEVgdU4HMtZDRUHIDpumAHktBHTaSVpzz8xoiCOciZtjOfg/+4nfRWpuPS0Ezrne04FqrE0uyYKUsT0KxT9UXKrcq7bU2Yp5JbdqnxSVC/3LcjoUWI/r0lQiXnoCfzt9L4LirePzq8xDg/8ns7yvjMfzl0/P4q6fzyh3j9ijWr1fb8bPbE7gzl0Sw8ghBdYLXXCUmIzZl2RYTgV757p8qi57qyvII0jwmqSIFGh00Ae8TAstLo7h9cx1bq7PUq1289+o23nvvDl6+dxMffHAXn7z/AO89v4Ubu7OYzlmwRVCs9tqUIbIHAocJP25NBnCDkBBQHAzYcG3YqSwzLrD4bKcXX10dw0umiY+vT+Pp1hBuL2S43zP4xa0JfLLdj7moip8VZIKIMQW7sNXjVebg7A74/9j0JKBYTOoICx23zUrzk3Rmy93ulEShCC23ygQ6EX8WEWZl5NG3yhtI/M+C4k2n9b+Fw/+97CnbF3+ExZWvyyEwBACHzVGH+3W4b9xv7rMCOYHE11vp9H7C1PHoDlPQnTXcIyTu3b6M+7dXcOvgPK5vzGMo40dv0IoshUnG3ndqqvBycYQVaRD2claCM++iKu80Sk+dhKpIRnGUQcfkoKuUZiUWJgaBhFZ5TmZeljKSFytFAGKsrVIey/tcMjuZ4JA1n+x1lbDX8jlufSqZ7l+v3OvCWyt/E17NKiXJtNCdRSigQT2BYWxC0mFEym1GR8iNvkQQKSfFusWF7pBH2eYCTqYLszK7PG5kAqBIpc1MEFYdBVvG/NOtU4hlxnOGaUBGIYm4y5wA2WalGUhcuaQWKQ49epgq+n02ZeXauKZGmcuQomOW1wUEHQSCFAUSLNL0JBBSwPHmc7mdTvgxwLQjzUid0lRECMn2j81K3B9pvpIioJDmrbEWG0ZZlPRCAHQYa+jmaiiGh+3NvZY6jHiaMNmix3TQiAmK/HTQxIvbjYvtLTifDWA+HcAMRXwgIMcsguf3buKf//G/4L2PnmHp4gwWlibx4598hP/jv/4t3n94FUl+V4JgCTZUwM0KLzPIIzWFCPF68BUdpbgcQwsdb4+FjjflJQATWB3sVvqDSr77n1D5vT+F5sRRhCiEXRa9st7VFH9LrPQ42qvOYIrHZzXswW5rAhfChEuDLMr4LkxnjsNeeAbWwuOQlWfHPQasJ9xYDpiwS2Dd70xiN+LFLK+HXu5bgq4+UnIWSQpvtrmGx6NeGeos/RFzFNhpbyNW006M0IF3GSqQbi6Gu/xd9DurcZ3CcHUogkT1MaacCP77Zzv4p5cL+Os7o/j1zWlMBZoJqx/yeicYain0dP9mFku5zKAWWEiHdT6qTr6D6hNH0Jwv97FvVOYDRVjC0hdEWIjB8XLfnA283gkJWz0BIc1S/NvF69xNMDoaqvm63LCrnKUMHho3n0puTHYSYQI5rSmFo+SIMkPbW3WaiakE53x6XOG53Us6MeegWWjOR4emgMehiIDIQxdhORsyY7XNjxUeg4WQDrN+mhpCPkgQ+cskkZyGv/wsAhTzQJ3cmKsAfsLWkf9D3D/Xhr9+fhF/cX+STj2C6yMBfEoRfnYxhYMhH9q1+Ux/RjpuJ6/NBlgKj0B96vtQ57/LlJWvQE9PuBqYwOxNVXjx8Bo+/+iJMn9id+s8Htzfx4cfPsL7HzxguY/3P7qPTz5+hC8+eoovP31OzVrGbKcVe6NMrz02bPbbcWXEgxvjPmV5cQHFjVG3AorrIy6lj+IuAfLhRg4/vTmBh+fb8GilD/tTcbxa78Yv703j57encLHViH5HBUERw3WC4nK7DdtMFrcmk9ju8ypLdxyCwoQFpgcBxVJKo4BCUoUMlf3Oo7vrith+uxx2HB86+DfPyRwLZcVYFhHpN6D4t+UbWHwzuunfA8a3yyEopBASj68wXVz9IyyeS5OUwEIp0iTF73jA1PN185O08T2Tmd2EnfRZyH5LB7gy1JbP3b95CfeuX8Ddqxdxa+88rm7O4+buAm7vnsPFiRwv2BLGxCKe5JOoPfU2VAUnCQGZZV2G4pPHUHLyONQERTMBoSqV56WpqeSwQ5sx3EhHaKL4aytKYCQYrHU1hEINTHy/g2LgJCRcjXWsZIy7dRV0XIzndGxeuqoWVhg/U0SAr/sJjbDMuWCJssRlBVuKUFSvQdphQdptQ8brRHcsiFa/g4+ZMgQSUvxOZGXJCyYI6dhOGNRKP0WK5Q0UWqUvgSVFYZaSplCnpA2fIJFhrVmCJecwUPwNSvNWzmVCt9eKDJ+XeREyk7nfZ8cw4ZRzEEBMIQKaN6WTTnk86iVEJF3IZ/E90v/wBgKEgvRHDDEhCCje/H0Ii0NoSP/HgNxW1k2YmFXKbVCl72AmbMVKWws2u8LY7g4ri8LJcNLdviiujaRxZSilzLJdbvfhEl/b7E9gY6AVS21RjIbk3iYR9AQDWJmbwcsXT/CTLz/Hjz7+iPH/Ia4cbGPz4hICRgPKj0rFPwo7xVBmgkdqixEoO4WW8hPoNddgPdeC9a4gZiMmDNHxz3R3YKwtDY2saVVxVhmO28W0McR97pSFCyvzMEznLDdz2kyEsRwKoL2e6eHkSRiPHYOzII8CdYpOtQADdjW2uiO4MZLCnE+N+yMZPB5pxwiFt6OqFMmyAsSritAuf+vrkNNLh7YOF6JObHWElBFXnbpSLFMg51oMmOcx6+e+pJtkifOzaKk8iYWolS60FdtdboTL38bHq73451eX8IeHU/jVtX68d7kLEVU+jBQ76WOQIh3SRkkSrBOy3Iwq/yS0JbIMTSEa+bi58BS0xafhqCsjKBqZgBtpdOoUWIR5nUnSsMvsbb7uVhHCfOzgte/kdS+wEIAITOyEiSzvIZ8r3yWd4PKZdmnGocgP+0zYyEUx69Giu6kEY44GGodKZPmbu8yVmArKDXeasZJ1EIZ0zbwWOg2VCBAy0kykLBLJc+muOMVzW6isIxeoLUKoVuZnHIfz9A/w+lIf/ubZefwlQbFLod7v9uAnByO4RUd/gcI5xYQzYFchVHkaLdWnkaVhSREYZoLGTPDomSIMJWdQe/YIVhfH8dOv3sMXBMBHHzzEi2e3mCIe4DXTwwcEx0cfPcZHnzwiKB7jy4+f4Su+773H25jNWbEz6MJmn0O5BerBsEsBhQyRvUY4fDtR3J7wERR+vFxmemByeLHWgwOZaT0exk8Ijh9d6ceT82lC8m0Me9SETpKwieF8yoBN/rarIxEFFHIfijdNTwIKWcZD+iiW26RfzqjA4n8Iiqf/5jkpIrwCDAUgItj/Tvlm7af/f0DxTZH2u0NYfLu8SRp7pLR0ZPPzlL4KJhfpFFKgIR3b0pchgBBY7ODhXULtzgoe3FzGg2uXcXv/Iq5tz2N/YwrbK6Pc0kX1p+G1qFBTfBI1BScIApkXUQQLL2QNIVBA11dAp9hIWKiZHIx11dBVM2GwGJgMTEwDBj7WV7FSMU0IKMw1VcpjAYW9vpalmpWsiJWjmvH9sN3WTWcl0PAREAFNA4IaOjMZxWTUIibDWnUCimb+rUPKbkbGZUOb14E2vwsD6RhjrQ9D6Sh6on50Bd1o89gUVxeRTmy6/hTFPkkAJOhkEwIGCniScIgbVEjy74RBRkdRSEySCvR0/yyEhNwPOm3RoZXbDJ8Tx5w0NivDbGNNDUhomQxcRkJE+k0IgK+TRafToCxDkqHgK4CwSVMUASTNRU6Cg6VbRj5R/LuYbsb8NkwE7EwFNowFLLjYFsJMzEGhDzJyR7HM7UpXCBsEgIwY2umLEQhpOqosbo93sPK0MzbLLWDTrExt2B/KsCJkcJ3w3+xNYyEdRruss1VdCX9tDeI6PY91M3xmMwpPnUI8FMbI0ABGRoYxMzWJzZV1XF5YQsrrQnMeBYWwkATRKsMtEzICJYqZqB0XKcp35/qwMZjBWGsUCwM5TLXHENVWo1VfTcdJd+9WY5jpZ4FQvBwNYElJEPUwHHkbuqPvwHL2JGwsQSaXAaMKl2IuTDpVmJR5PDKEttOHc0wHFyJ2DPGc+fJOIE033kHxFUCIWF2I27Gd9eNqJyt7xocpPpcgDIacaswnaCisdeg01SBBdx6oPoMAoRWtLsBGpwcPzrVi1COd3Sfxy+sT+Icnc/i7x5P46ZUB7A76YSlm0uHvlyVmTFKYKozlBTDI8Nei02guPgNdab4ysa6ZfzeePQpZYHOJ+zIh60O5aRJoHBK85iJMt9JH5CQgPI2SKCqVpKE0SREctvoy1pMKpeNbmnj15WVKv5+OhsxEQCoLCRKkdlnlufQUxb0QvS4tWg3VTKX1mI7YsJRwYCluQ7+5CvMRI1MZk03FCfiZ5DyVZ+GRuwwSOC3830B1HkuBcr8GL9Oip/goj8tpnp+z+GC5B394cVEBxe1xCumgF++vdDFdpDDiqmGqPIIQE0kfoT7CZJEhKNR5P0Tl0T9VkoQAs/rUOxhiCvzZVx/iyy9e471X9/H5J8/x4sUdQuK+AouPP3yKjwmHjz95io+YMD77WBLFUzynVi11OyDLd+z0u3ht27E35MStqeAhLAgK6Z+QeRQCi1sExf2ZFry8nMVXd89hZzqNTr8a5weCeH11Cl/eP487F3txIefHZMiIq6MpZYmXhbiO9YnXjgIKH00WE0zOoQyPlT4KWWpc0sRap41Jw6rA4jvSPPOm6enN9k2/xZvyzd8bfHz495tmqn9b/rju078Dh29D49vlG2B80xwlcJDySjp+vi7yt6SLN81RSse3AozDojRR3ZOO7a/L3cP9fnR7DQ9urOAOU8WN/UXsrc9gZ3WSsBjH7toULs8Pw0M3pJY2RjoNEx1OyGlGhC5eW1uN49//M6jKeBHXVCvNStJ5LZPr7E0qeLRNsBIG0sxk4msWPm9V1cHGIpCQdOFU1SuPDUwdBunDIFxk4p2nqQ5eOvWAVoUwBVgBg0mHqMytYKIISpxnRYtR+OMU7qTdiJTLylQRQlc0iP5kFJ1BLzoCLmQJiijdv1TMhFWHmCz/QVjI/T+8MieCryVMTBt8XWme4t9pvidtJhTMhIJFr1TsON8vySTD70oTFFGCQu7PEW5uQIDAi+sFDtKxzjRAUBxOpmN6kf9jaSMIegNm9PsN6KP766e7lVtYzrS3YI4ie64tiIVsiGCIYKMrSZce5UWboNCnKPwJinyYlSSGHT7eZtnojzOG828K83pvAnNxN3qkb8VchyV+zoXOtDIwYVna/TsTyh0Hs4RvorYW7c1MRiYz/I1qmMsrWaGPob6wAFvrl/Hnf/kr/NUf/ga/+u1v8Zvf/TV+97d/wB/+6Z/wm1//GpuLCxSXUvRaGrDV5YesrCq3Aa078pZyn5JbCxN4ujGP3elezOViWOzNYDwZUDrhLyS8GKeT30z7sd0RZwJQof6t76P0T/6TMs9FQyGxFR5Hu64ai0Erzvvp4lzNuN1Pt8ffKk55pc1L1+dCrCYfAYpZkoLa2lSDTn0D04IF62lZj8uPvVYvLnp1mLE0YpYJb56fF1UVw1sj9yDPY5KrR7q5EhGKeFhWCi47iTZNgXKDob3hBGIUx8WEHv/7J+v459eL+O2dUXy62YXJiA7agrcJi1MwMylZyim2MkS2qVppi5fJprriPGWyqqQMTSGhV19IofFgMWZWmgRlnkvOZUab26KMzIvRoISYLlpY/NKX0VzFz6uCu1HmHFUp9403VZWgWT5PJu3J0FoWmach8zJkMp++/HDmt6H0rHIjMX890wRNyoTfRPFzo9NYx9+ZD48kh7LTChD8LHJPEeUmU/UliNQUwF1yAvbCdwmKk+ix1aLfXoXZUCO+3BvEH15exFdXemk6rHTjMTycT+LOVCtaSo8iWV+EEabddkMdk8lp6AuOEBBMVXlHYS5l2qLRNPBcvXp+Fz/76Wf49KMXSMa8ePbkJj4hFD785DE+/PgJPvzwCRPFc8LiKT756Ak+/eQZ3/sIj68tYbmXkCAgdgmKnT4nDka8uDUt63QFcIuwkE7sN/MoDpuf/HhOUPz4+Tru7C9ga5nXJnX80w9u4c9/8hJ/99uv8AkN81zSCrk/z1KrBfNJPeuZl6aABmwgQFD4sNphx+UOq9JHMRtpUO50t9Jh4Tk1K8nij6B4U74NiDflDSiUpPEtSAgQvg2JN899GxT/M+WPMFFSxf9vUHy7s/vbsHjzWEAhRZ5TmqekqYyp6cGtFdy+cgE395dwZWtOAcTm8pgCjI2LU7CwImoYH00qij2dfsLnRFhAUV+JIiaKmoJ8mOpqWXhBszibG+HSqJWtQEMgYebzCigaag8LIWPn/wgoBBiN+WfRkCeOTEaPFH8Ni3pWHJXSLyF9EtLeG6PQhynkPv7tM6gRkr8dRkScFsTcViSZLLItHmQJiIzPjozHqvRbJJgIlPZiAxMAxT1GwZe/5bMFInGCIcX3xC18zL9jAg9prmKqSApY5D1MD+k3aUT2hXCREmYFjxIwUtljFCxJEaNRNybSAYynfBiOOJV5E3PpFtxe+v+y9p/Pca3ZuSdYH7qvbrVUqjqWHiAI720ikUB6DyCRCZMJ77333pIg6AkSJOG9pz+Hx5aqVCWpJNW9utG60TMT0dEzPTEf5i955lkbTDIPiudU6U5/WLFt7tx2/dbzmvW24l5fE651UAr31eN6axlutFbiVkcN5jidrPVioq4Q0/VejDEKnSEIpgmRaa8dV71OTPIYfVQn7TYdGkwa1FmylHoUZ8IVZMs4EYzcG+hca81p/H8nBisZITvMqCPsNJ/+LXII9Wa9Aa1GM5ySnJGAjz1/Bud+/p9gz1Tj3//tj/jNH36Pr//x9/jqt7/D19//Bn/39/+AL7//ltD4Df7tv/wBDV4POguzUWtQUwF8ivCf/xVCfvE3OPNX/zPSIy5iur0Cq9f6cW+oGb1VbnRX5KHL50R7rgF9bjN6XQZUEaBJH/0CUb/4uaJSks9+BGfUZbRZM0+ynxqTMUUVdaPYqSRibFLHIffKWeQwAq6i8/dRpci4zuWEYiuBcK2cEC2l4vCY0EOIdRA2fYTmkEN7knIlOQIZlz8hFD+HMzFUaW1WxOclY5S74sJgCz8Da+gv0WRLwM3mAsLaiuyIX2K5x41/2x4mKNrwza0G7I9XwZtGCBAW+qiLKJZGClSQ+XT+qSFnkRp8HurLApALiiNPuvQpZMjWqcpc9Lu18CQEQRf8KQzcXpqVhDanhveC4GYkXmph0CPFU2mxyOH77WSQlEMlncMARIKmzPhQBmpUE7FU7ASFmIqqQhMbhnTeO2MyVTjfZykSs1CdpEsrsfjLyEmLJNgkrf1FJbGng8eQwZ/EZNwIGbpWcsTpgz8mRD5HQVqYMqhRR64GpqCfo9EUrqTr/s2TbuyMe+k807E24MT9FkK5zk7VoieIJCfURRRKcV5CMCHIgIoBk4fBkoowjbrwEe7NjePX3z7Hd988R0dLDSJDqVR2nlA1rOH58w0cPV3DwfEqjqkgnnL+9fNNRXEcbC1g4WoHpmqkhZONQZMZszV6Qt2sgEIqsx+0WZXU4lLk9JDzK725eNJlx+pIEb7Zu4nffL2Dv/t6X7Hvvt3Dr78/wjevtzHIQGy0TIqYbBgtNaDbxfeuwkhw2JSOd1KxPVmqIxyknk+lKAoBhb/oSeYVUIgjPQ0KPxR+yk5D4i8FxTswvDVJICi2xXmlQjsACEqrqPU776Y/Bo0PqQxRFNJsVqbLVBUP7wxj4d4o7t0YwK2ZLtK3DbMTbVQWPcg2qaHji6omGFSxjHLUfHkZvafGhCOdkXSUJNeLi6WiOAGFtGwyUFHIVCqw/U1mZf4dLDg1JMbDLFBJSkBGVATSwkIYlV1EypVgZPE4kubDzGjdkhqrfADZoiCoHpzpyQRMNGU7Hb8uE7l6KhyjHi6THgWEmNdpRkmOBT6nAUV0qEWEhdgJLCj5CQu3hi+xTg2XQIHOX2CRQ/CI2vAQPrI+922luTMtHrnpSfyIU1BM51ykT+PHG0N1E48qKR6iQ24pdKC9OJfOOQf9xYykyz242VGLm121mOuowmxLOa7TbhIINzvrMMttNzq5raUCc80VmK71YaQ0D1cbitHhNqI734IBRuAN0hGO8OogsNpoNTyPinRpHZWldBq08f7b+VwKCaoqcwbacoxUIMVUGT608Ri9lPqDFSVwhIchLzwClalpaDWbkSuQCJKsnnGI+ORXuPLJLxF59gx6Wprw6vVrfEn1cPTmDV5//Q3+QEXxd7/9Ht99/QyTg50o4v3trPDBnaHG5f/8c0R99CkiP/4M4TxO4oVPeH+jMFrtwcp0DxYmOjHeUobuchd6Sl1odpmUZsCZjLxTPmPUeeFTZQAnSWbYlWNGC+/tAKPge1Qj1wps6NAS1GFBcASdg02amoZLS6ZQeFWRaLGr0O/R4VpFDu5TdXToE1FDCHRoEjBAgA7Ie8D3xkCHHf2rnyMz6DMU0QnL/5fRgcl8YVI08uLDYI6Q8vozyI09g+68DMxUOpU0Fu6Yj/Hl7Wb8YaUX391qxDc36rHY7UGxOhTF/L/s1CvQRzJavvwrpc9AGkGRTlCI2pDmoJLrKSc1WulYqT7zv0BPwHjig9FKRdlmTSW041Et/TMyqCQSQhRY1LlNKCDkXOlxVNLxNAJDnUiFLt+MfENU7TFXYJImtyn87qKlj9JlBmcEDN9fDZelclzqMjKjJDOtjHdxSSmmkn4fJoLBnhAGh4wSKPMxwbz2S0oLvlqbtNqLR34qARNzhirjU0bvZnzzoBW/W+xSVNXtugxsDmXjYbuZDlaHyswQQpvgywxHiwyE1EQ13FWODj6XcpceV3jdFVSRv/n2Kb756gh3bk0ijLAMv/gJ1h7fwv7WI6yvSjLAGdy5PoCZ0TbcHOvE2t0prNyZwZMbY3g83Y7rTU7cbLDgeoOVjtxER27CvLR4arMrRU2iIgQUSz052BjKx1q/GxvjJfhyew5vXqzizctNfPXFNr76cgvffkNgfLmLAQZiQ8UyBglBUaJTRuybLDcooJDssTfqHJghOE5Akc5AJ1mBg6iJqTIqChkK1Q8KPyz8oDhtAobTyz+EhaiLE0hsKllkPwwJMT8glHnaFp38OzAEmAKQtwpDTGARqDD8puz7Fhb+eUVR+NXFE0LjiSThGsfj+XHcvzWI29d6cJWK4upYCxqrC5FjyYSRcEjlC6hi9GKiszXS2SZHhyI+NAhXPv9E6WQnxUpS/CQmSkJM0ncIJAQWYgILUReyTYAhne+MhIr0rZBl2VfNY2VJHQYBIqrEQFiYGVk5szKQRwdpV6XBnCQKg5Gc0YA8HSM1TgssZhQ6LPDmWFGca0NJrpXQMKLIbkBNQQ68VBw5AjkCwUWn66IDliIsrzlLAYUjjR8m4SCgcPIjzderlD4Y1bkW1OVZ6ezyMVBThNGmEsx0VGKmtQKTDSWYaizFCO/TWG0xphsrcbW5Glc5vdFah2vNlRir9qLFbUFzngkddP593mxGL24M+wgVOsMhXzaa7VlKX4deOvdZ/kcbnX4LFU01QdDIe1PP66/NTEeTRY9qA9VTWiKsceHIJcArjZmMTE0Y9mRjvqka91oqCRkzP6pS9JXlo7e6BCW8R9XpGlQkE5IEuqQ3yY2NRdqZc4j95FPEnTuH+IsXER8UDFVMLBpqa/F3v/8t3nz3Jf74X/4J18b6UUJn59Wno4r3OC8zA00lRSi0WhB9RsZvlp7b6ajm9hxGrTIG+2R1AZYnu7E400vHUYPBumLCNE+p10n6/JdQn/8ETkbHtVYtI3kdegmKyXwHpjw2tNGZlzOCdgafhfni57BdCVIGZMpLDOd/pKDLpcVwoQGDrkzCJR6D2ZloN0nLJi3aqC6LeX+yLp9j5H8WaVQ9Lt7HBl2GkvbdFRWkNCH2MXL2JofCnRgCk1TCxl4mhC4RHhdRq41W+gWoz/5P/K9E/NfdKfxxZRC/nW/ClzdqMebNRObF/wzV+f+Zii5UaSRgjDiPBF6T9KnICKMyFnBcOcPoPhQ6zufGBVNV6DDlNWEkR40xSa5JJeEIPYvYX/4nXPnrnzHyP4uh2gJC1UnQm1BjU8ObSVCkEOxxvB+pUncXCSPvjYHOXh8vHfn47fFdEBN4SAW5Rnp/R4YoOaUkCaE0x5V5E/eXc9MJQGgmQsIUG4Q6qq5aq4bXwuPHfIY8Ov56cxJ6XOmYrdThNwsteDHrw/5oATYH87A+5MI9Ru5tOTHwpJxhAKDCTFshVq53YfV2Px5KXedwE6q8Vlj1CdjZuI/D/SU8O15HGRWiWRpquG3oa6vBcG8j2ppL0c9vap6gWL47gQdTPdh7OIsvqTi+k+Knx9OYqWOU32zHtQZJ5cGAiKC422pRKrMFFNLqSQYrkhZP0tluZ8yngOKrvdv46tUG3lBBfCn2BYHx1S6+/WIHvVR6AoprNXYlk0DXW1BIsZN0urvdmIOrlSalZ7a0eJJ+FFJHMVGqISg0mCiRMbM/oCYCQeAHROCyWKCKUCDxNpqX3tVKVP8WCtKs9R0g6MQVExXxFhYyaFEgHPy2vUI4iGoQNUE7AcWJkhA47K5LksATCwSGWKC6EFt7zHOUHt681sWHk3h0fwx3b/RjbqYTrfX5yFJFI9eqg4PReBpfxDR+rGY6WQOj+qSoUMSGXELYuc+QHHqZzv2k+CkQFrIu6y1ApBOe0kRWjMuyr8BF1IcUVSkd8agyshjlZsXHc5mQSE6GTnpxp1B+azJgz9TAkJoMqzodLr0WPrsFhWYDQaGDl/Nlnlx4XQ4UOq0osJvhc9lQTHDUFLjgNlB9iILIOqmncEqltU6FVjqv/hofeioLqA5yaNno43xvRT7GmspwZ6CV1oJZqoOZtnJMM0KebirGDIFxvbUS0wKL6lK+cIUo47ELGQGWSQW45KvSUrWkUjFJq4+LHynZU7upQnoZNdepY9FuVqM7R6/AYtjnRLNFgyaDGi1UO9WEZItGg5zLwajIYqTpMMFHuOUmyHjSMai3ZqKPjnWixIMHLXXYH+EH2lCr5KSyXv6cDlNNleJBIyHZX12BfN7DfMLBm5zIiDwN6kvBjLQ/R/xn55F07iKjYUaeoaGI/uhXyCKsXz/dw7/88bf48uUOfEYN9IyOGwhbGT0v6cxnBMvnqMqnmipxo55AriAAatNTMJxjx7g3D43GDKVz31xnDVbnxnBnpAfdlT50lxYRXOlwJ0Uprb6qTOmM1py4XVmMYSdBTwcngDBc+hSGYEIiIojRbZiSeK/VqcEc1cNYIZ9t3AWqBl6jy4AOOrlRby6abQY6/EjEffoLZIVRJUSHoIxwqJH6o/hIFMVchpdgqNZKokUqk+QgQoSRdtgZ2KOD4Em8gtyYs/AyonbFSXbhX0F35W+wOliM/3V7HP91ow9f367FzqAP5akX+J86jBTp0JPN9zKU9/Lix0i6IoMSXYaawFCFfAZj1HnUmFMxWmzFXFU27ta4MJrH+xhD533uV0jhuaZ9/rdI/vTnVFi/RFOuDsOMxjs8BGi2Cu15WVQkajTm6JTkes6UMEV9aGMuKa2KLCkRsFK12KTIis/exoBHWlJp+a1mxYRQ2ZznlOCIIjhoUjmeSZWhjeU874c64oKiOiTludIENy0IDU4VGm0qQuyXGC9S4XdP2rDeY8HjFiOWezy40+7CcBnvu1eLyRYvlq73YfHGILoJzPpiOt2+BtyfG8bEcAsWH89i9mofbtwYwcHBMv3VPL54voNXRxv0R/ewu7mgQESGiD4+ekKHvoVd+rLnuw/xa0b9X7/YxONrnfzO7ASDk5BgMFVnICgMCqzmO2wEhRV36k9Sd0ieJ0nfsTdRgs2JMnx3NK8c8/XLbbx6tYWXhMY33x7i5dEK2kvsGCu34Vo139kyI3o9aRgr0eJ6nV1RFPfbPFSXAgqN0tpJYDFclEZVoeJzPxmX4kdB4bdAOPxg/TJhIUB4W8wT6JjF/BF+4PxJEZNMfzgvisK/TyAsREH8EBTvFcVpSPiX/UVSyvH4335lsU6TIqilhSlFVTy4M4yb17pRWmREWmIYnJTx+vQEpEjrC35s+jQ6dEZsKdFhioUTFPHBjFKoDvxKQiAgU1knJsA4Se9xUgQl22VdIChkKipCAKFNEGgkwMB5PeetaanI0WbCqc3g/yfASoecbdCgpigPhXQO+SYtih10Hk6CweVEaZ4T1UUeNJV70VCcj7YKH+oKc9FXW4bxllpMddRhvLUKw41lGKovxhTVwXWum2ksx1R9CdVANW531lMZlPGDIEi8TvQW2jBS7sJ4pRs9hVa0OLWYqCrE48EujFcwalerlOy0sX8jxRznoQu7rIy9rQ25CBksqMVMx55tQI9FjVZNHLoZAfc4sjDNYw7y2J0uIwaKnOhkZF1KBSHpS7yqVEZsSUrFeh4dQE5iBKRDXhdVzjCh9rBNhrjtwt36SnSadfDJsKhRYajRpCljZtRIa67kWJQTMv215TxGAmzhkh4lAukhYUi6HIq0y2GMZEMJCaoJPksjn2WNWY8Hs2P4lz98h7nxPkTxmtI//wzqc5/TqCAuneN5xaGnOBf9VW5GZi6lj8loUQGul5WjUZeFnLAQqKgcbLFXMNVShc07s7g/NoBBKpx+qrNWXm+1WaUUy7Q59OjLsaEiNRGZn3yEuL/+K2Rc+AxaAjaHv28mFCdLcjBSaEKXIwOldPZeOtqqtCg6shzUE64GwsVKR5h+6QwcdIKlqkhU0nlWpMTAxyg7j07RTCC4ki7z+lJQqo5GPh2uJzFUaQFkj+Fz4vueHSUd3AiMRCojTTTqnOkEVAKO6Hj+ebUbf/+wCU/HirDZ7cHBYA1as+JRmhYNffhZJWNzSqjUT1xGClVQCkFnCj+DPpcGN6ucuF5hx0CeHjqp5D33Ed+Xz+BkpJ9PhVCYFIEcwkqaQY+V5qHbY+Cz+pj7/hUjfBnEKB419mR0FMiQwFRNRr4jamlOSwcfz2tL4rlTCYsaNiRRYSRcQVac9Fm6pJg2/goMvD4r74chNhySPkTpIS5FV1IxTqCoIj5DRtSnkDTg6uCPkfLJ/0QnqcP2RKnSL+FBczZut1JV1xdSXRdigkHA7el+LN6bxeaTe3hwcxIPb03Tt93Hwt1reHD/qlL/sLE5j63tRyeV01QVB7srONxbxtGh1ElsYGv3MY6fr2P3YBHffneMF89Xue0Jnj5bxf7+I9y/1oprrVTM7ZIvzExHLq2eDHTmMpiRHXca9bhRnalUaEtnu6WeXOyM+rA9VYEv9+8qSuIlQfGc0Hn+cgMvCIznh8voq87DJOE9XWnhPddjoICBh0+DmSqzkhhQ+lZMVxgxXpLJYCbtraUQLDLqXRZkSNT/ECj8qTMkOj+xH8Ih0N7B4a3Juh8rYvop2yYctkUtEAACgQ8pitMm2+U3okiU3t3873UxKYJ6fA1P5ieUuoo7c32UhNUw65KQa9PBZdHCIkVOqkSYORVQpCdEQ03HFE2nGH3pPDJFPdD8SkIg4AeFrBNISM4nURP+7aIilOKlt8VPJ8sykJH8jgCRLLOMgHMzVMjJyoCJDjQrlRDheRSKUigpoIpg9FVTidG2ZvTTYdYX5KK1rBDDrfWY6GrGTF8bxtsbCIZaTLbXYYJyd5QAGKMiGGsswUxrOa61lGOozI2+Ajtma6kWKvgxMEJttWSiQhVHx0Tnq6ZjzNajN9eI/nx+8IXZqGbk30z1UmHQ0iGEQXX+HCHBKI9O3kIFJcOZ1jB6Hsi1os+mJSCS0alNxbCDkRj/67qoliIHVYQKpamxkDHHq6h8SjLTkZ0YS8cund0IxQRG3wREOxVSb34upXIFlnu7GUXVosNmRiHvqZf/Va1OQYtejwatFtWZaSgnXHwEhTk6lKrKibr8bGQQBNoQPgfCQoamlXHK04LPQRt6Tik66qdKaCvIxtOdJXzz3Uu+owvI5LUlfvYpVGc/Y8QdijZrFuaqi/CopwZtbg1aGFVPU231FLnhiIiEJfQKVUCUkrU4M/QSUi59jgqqjqWrY3gyNai0iGovsqNdgOsxoZn31JMah/Tzn9E5fcwI+xNog2QAngh0ECJj3mw0G1IJwivwRAahNisFDbxXhXR6lrCLMNE5a4M+hzb4MyUFer0xnc8sHHVUdyXJ0QQI1UEkI+voC8hJCUeNkfdbHU+FR5XBaNwRKcPKnoebzzmXzrowJRQtuRl0yibI4ETJH/0MvTnR+OelLvzrcge+mivDVrsTc3ka9FE5SbFY2pXPkBT8kTKEaYYM2EVLDjoDd2oEJspEZTFizdXASuWhpVqyR1xCdVYyuuxaviOpMPP+64IIaiq3gUInelz87ui0iwiJysxQVGkjGOUnotqQwABCcnExkNDHo8KeDq8hCfYkGZOa711CKIyEn5nXaUkOgz4umNcdRBich4HbpAhKxumWHuGSUkTDeemvIQpDw/tjTLqCbGkhx/d1srWGgB/Byo0uPJppxta9MRyv3MObw3V8//oAb17s4eVTOuBnO3h+xIj9+S5ePtvG9uYjjA13YmdbnP1Jc9c9AcMRIbFP509QbG89VprFzlJpPFq8iUOqjSMqizdf7OKLV5t4zcj/OW1n/wGW7w/gemcO7rRKGnoDrlZrqSiMVBN2PGiXZqwapbWT9KXw53mSeortqXJ8eXAPXxAUTwmpo+NVHBwvK0B6yv+7OdiIkTIbn48J4+UMpvJVStGTtHwSRSHD5EonPFEUUuQkkBj1peN6rZEBXiZ9RNoPK7NPw+EdMN42ifWrB6X/wlsgnLZAOPidvR8UgdsCLRAMgb+RqR8OgfZToNjbuKfY7uY9bG/cVZSIUuzF4/nVxcrjq1h8OEVQ9OPG1W7kWNUoyDHCbdW9BUUCjOlJ0NCJaRglZybFIZGR4+XPPqFKOFEQflXhh4GYLEt9hcBCBi7yKwm/+YueDMkCihNoWAgFl16D3Ew13AZGqDoNnLoMlNHZ1ZUVoIIKoa4sH90NlRjpaEJHhRctBTa0e+3oYKTbVuxCszcHjUXZaKBjbypwoKvMg/o8C4qyEpXhO9vyjFQJjIjptHu4vs9lRqtZA29cGB1NFCqSY9CsScWgnS9GQQ5mvHmYJpx6GP22OizodPP42TY4EmIQy0g4K+wKzHSQktq8lE6718l9TBnopCPo1PM4hO6024m7VDqzVEM9piy0Ui00Z6ShXpOOAt5PSV8izXBd6Ylw0NHmEYwNTj2aqEZmasoxRzhMlpZjMK8AuWGR8ETFMILXUbEQEPoM1GuzUKnOQBHvYx4dgJvRozIUqzjdymJUuhxQh4Yg88plZF2RNA1XlFHqunnvetw2/n8kSunUf/ObN/ju99/i3//7v8HrsCPx01+iMiMRfY5MXksiui0p/DC9WByuwUiVHV0+KyYayun4XXClJMOdriIkriD+3KfQhAUrPeQn6suwfm0ID4bb0SygKMnms+LzcZthZMQf9dFfI5Wqxh4djgreg1arXmn66o0LRT6j3xLemwrpP5NKZUT4SWuppDOSm+iS0qO9x2PDTHUB3LwmL+9dNhWvOfKK4hS1jNp18SHISY5Q8nUVq2KRL0kdVdwv6iIBR1DQkeZxn4qsOJRlMaC58NfQX/wl2nitk94MbHfl4fcPmvHPK+14MVqIh8UGVDFyTz/3MZKCPuF9PQMjoaQND+Z8EKFxAdm8n7aYSzCGfEyF8BlVAx1/VgLaqaS6HRpeE59NxAWoQ85AG3YBCZ/+NbzqGD4LLfdJ4TuZjiGPFp7oc3ARZqZLVCI8p4yLf0sVI+PaByGP6qnWmYUmAteZIi0KLyON6inlyudUN2eVfF52Ko2U0LMw87rrfLkY62qgGhhCGwOjBzcmsL90D0er89hevI2NR7exywDhmxf7+PWbI3z7Zhdfv9nDF18c4CVhIL2lFXVACAgIjggCZZ5q4eXzTciQprNzQ1heZXC6Q6f8dBN7u8s4JGD29ggJAmRt/QG2dh5jcKgVDx/M4piO+8XRCt4w2j8+oPo4XuT/beDlq1VsLAxjriMHN5vMjOYlc6xUZkurJ35LLRbcV8akMCotnpZ7cwgKNxba7VilqnhzeA9ffrGDpaU7mJkdVKC0ufUITw9XMD/VpfSlGC+3YLTMzHt+UvQkLZ6kjkL6VEyW6ZXKbD8oxkvUSiW+1E/IcKh/GSj86+hoT4PhtH0IADLv3+Zf9+cs8BgfAoXfBA6B4BBISPKtXbGt+9h5CwwpvpI6EaXOhOey8uga7t8aVkBRUmBFjjmDKiIRmQmRsNNp6lPioaFjzCAsVHT6aTHRCD37udLhTkDhVxICCv+yzIsJKEQtKOvipNXGiZpwatTwmHQooGPwmLXIM2bSOZlQTqdampeNFjq4ptICNBTlotlH5ywtglwGWhYGKpwYr/dguonReaWd5qDjysYoZWWXz46CrHjkqqJRpE1WemDnpclAPHR4HguGipwoVyeghcqhN8eE7JBzyKGVxkegnkDsNmkxnufEzfJizJZK8jg7o/Z05EZGQHeJzoXX7CbQzHRs2ogQ6KOuKEVEjXY92qViVatCTVI02jOTMU41cL3Yg7FcQsmoQ0eGGl0ZGnRmZqFexaiQCsqnVsGjToWJzt3B+13Ec+um8xuvKUJXIUHncWKC59LncsF5OZTRdTRqNZlos1HV0IGWpKeghOfjJXhd8dF0uGFK6o3ceDorgtocH0egFqPAoIEpKhh1pnSM8B4MEZQjJXn8vySE/s1foZn7/PMf/xG//sNv8L/93/4dneUldGhR6DWmYNiagnne37XOStytK8SAx4CF7moMFjuV1jTS/LjW5YRDxXclNhbV2Tx+RSkGijyMjFNQS/U039uC2/1t6CC4+2q8SsuxCmsmMi9/ThUSyYhfg3Y+jw6nGdbLkqsoHKWqJLilaPJKMFLOfoqEzxm9U3XkJMXAxXssyRgX+pqUDKZWGT0ugmCIkkrfSAIiUqn4NUm/AYJCEjpKP4p8Rs9FKVQRMReRQ1jkETCuhBDeu0vIllHgsmJwnTCb9dkwnJ1G9RCDo+FifH+nBl9MSw9xCybcakKHxw+/ABWdvfSh0EZcJogvQkMzSRGPqIWQz1GmjkRfrho3pLijmAFGyCfIl+LdtGhYkqKUfhfJF34FW9wlKrVMdNHGSq1oNKci4/NfIP0TAuLcr6C9cobwPUNVeIb3+CRltybiHHIJgyYGSQOtlehsKsVgVx2GexowNz2AO9dHUVxo5/c+j1cvt5QiIWmKKn0Yjp7T0b84WT6gA93dXaRjX2GEv4pnB6t4QSi8er6tQOLFU/5WmrAyOj96ShXwTKZrVA1rdO5reC7qYf8Jj7tEh/wQ6+sLCiAEFtLzep/KQjrX7RMMOzuPcLDHffl/h/uc33+IrY07OOZ0f5vTwwUqlidYp6K4Q0jfbDBhrs5MODhwp8WKe212pcPdApWFVGb7K7KlUvsBlzeny/DN0wd48+UuHj+6idt3p/H85Tb2eI2vX+5g+fYo/UQ2pqodGC4lKDzpGPZqFFBI0ZO0epoqkzEpTjrXjXhVVBgZCigmywQeVBRSZv8fURSnwfBeZZxs21wWJ3/7naP/c6ZE+lJXEbDuNCh2BA5+C4BEoH1IUQgoxPa25xXzA0PqR0RZPJmfUkAx2FWDAkazpvQEKoEwWBjl6hnVpcdGIpWOR03nn8mPN/ZyEMLOfKa0bBLHL1DwKwsdgeJgtGxOO6mHyNVlIs+ghZvOsthpQ5HNDJ/DjEKbHvkWnQIKHyNa6WFd4Xagv7ES1Yz0OwiIJwMtuF5JWdlVgS8mmnDcX4qD3gI8Gy7Cq+kK7E5U4km/D/NdXtxuK8IgZWVTdibqHVlKLicZb7rWIh1rnMrwpu2c7+L/dpgzMZBthicsCBXi2OlIe8yM4As9uFldhj5JD5KShBwCwhpK5xNMuX45BEbO60KC+eEG0bFHoZpQlYR43VQqMuCNLz4MN8qL6Gjy0ULV0KnPREkMoz/ei+aMDDSpM1HF6L8gNRVu3iNbaiKd2xV4eJ9lxLRxbzbmyj24VlGoDJE5VclrKspBCUEnAyZ1uOyMftXw0SkXJDLy5jkWpMQpxTiSTNEQLmkerhBokXAS6OoLwYw4UzDT1aRkjO0utGLQbaXy4flqUhD9yd8i5vPPYUpOxXdv3uC//rd/wa9fvUBvXi56tKl4WJGDzY5irLaVYLbQifasDPh4PZVSYcx7qI+8jEgeQ3IVCVxavV70FNNheYvQqNWggSCqSo0lMNIwSHjMtDZiorYcM02V3M+FdgYmxVR6HkbAVbzGZnOWMnphNq8l/dI5xJ/5GOG/+CvE0WHKNXmp2kRdyHC25ohgZBMKMj65IeoyDHxfJWOrketETZljqPaig5BNMBRr41GUJiPiUakkBMEZfZagCCIwpJfyeeQnB2Oq1IlZrw3TOVkYt6ow7uR7lBqBmpQLOBwqwKur+dgdsuFOlQZ3q51UIyFIvvSZUkchne0yQi4hPfgc/zME+QxUet3S6VCH8UIGN7lpqM6IQCHVRF4Sn43SXDWccAtG6oVPEfPJz5HL//JkRPJazvC6/zMMsVdQoOOz5j0p4HvmoSKpr3bj5tU+SKLPJ/dnsPxwlkEfA8LDJbz4YhdfffsMX351iENG+utKqoxlPH+xhcOjVdoKDsSOxdmf9GHYpfO+Oz+La9dHuP8D7O4s4LnkXOL25wTKM0JBAPOc4DiWVBv8jRznkAA4PlhjlL5J576JbaqIwyPCh3A5OlxTwHB4dDLdJhy2edx1+qZ1+sS1J3NYuDWGe1d7cH2sCXem2rFyewCPrnVi6fYQNh9O4fFUE643OZROdjcaafWERKsDd1sJic5sBRSiKERZrA24FVDcbdRja7oc3z59SGXytuiJEDsmEI94DV+/OcQR/fFYdS7GqYiHqCiGfXw+pXplTIoHnQVKqycZh326QsakEFCkKaCQepKZSq0fFKIopI7ivXrww0KZV9YLJE5A8VP2HhS33s7/dJGTmJLDiY7bryROm6IgPgAKPxg+BAkxSeMrasKvKPzqQoGHrOPvZFS9+7eG0NNagRI6Em1KNLSU0M6sNGgp6VMkpUBMOLKS4qCjKogLCcL5v/0FJA+UhRGxI4tOT5MGk1SeZiRTKQgAsuAyZFAtaOBhtJ1tSEeOQQ0352uL8zDcWY/ZkW7Mjvagq6EMOUYV3GYNRttqUc9zkArmZ7ND+IcHV/G40ol/utmB/3a/C3+4UYt/vV2D392qxvNrksOlEjKG8lipEVN1OejzOZBP0LlTY5SKU+n41WRVo04vlb3J6Lab0EkotGgz0GXRoyotEbUZlJm5ueh2OuChApKsp7aIcBhDQqE+L61kCIwYKqfQyzCFXUYx1UeHw6A0a202pqEn24BhqRPQqdBmNeAqI/QehxUlBGgdgeBNoBIgNCr1hGWWhpCJhUFSq/N+1hCiI4y+5yq8WGmrx0JdBc9PD1dUmNLq6GpNGUZKC+lQk2kpBEY83FRurthoxXLopCUzrE0gHUaY8bg2AjwnRsq4zWhxZWOgugST7dXISY9l9Ez1xHPJvHyRkPgYaUFyfeHo8RVhdW4KU7VljJqzsdpQivmyHEzl6tFCpdNE9VOVokJ+XAIyL11A2qUzUIddhM+oRj+BNlpfhnv9XZT0JaglzKrp0HupGFsMmbDxvGI++YT7GgmrPNwf6MBcVz36y/PQ7jajNFMGaEpEA/e3U7UlnjuH0L/9G0T88ufIoIrwyEiFVE0O3hOHopqiFEDoIiUjKwFBM3OdpIIxCyhiwmCKDII+9AzvdQjKDHLvYlCURFWWQHhGnVWKn/IYmbtiLijpyUcIrX6nBtMeE5rSo5Effha2S7+C5fxfYdydhK9uVuD11QIstehwk9GlL+Ui792vlCwGkmE5naBQB51RRky82ViGuZp8NOsSUJp8GWXp4TAE/RLZ0ZcYJETDze9LR6Bo+dwqCP8GH9VwQwlGeuvR0ViM3rZKLNybwcvjDbx5uatE99KCSCL5py828fL1Lr74ch+vv9hTIubjl5vYZ9R//GwLy6vzmL46jLv3rmFre5G/IxSoEqQX9IFiqwTGqhLhbzOy39h6pBQZSYK+w6MlqgfC4ekK1cIKna0YocHzeMrfHtP5H/FYB7ureLq/gWeHW0qv653tJaoD2b6u5G7aP1xW6iN2d58oKkJaON2e7cNgczG6S5xo8+hRaohFlS0Bk3W5uN1RRNVZioWhaqzMtGBluh43W7MJCjsedrlxvy1bURUPO096Zj+iyRCoN6ozsDHoxvZIAR62WbA5VYY3Rw+UOornBMSLV9t4RjUl9+yrNwd4tvkQY/UFhIQVw2UmpdPdaKkWt5pzeexC3Gl2UT2YT+oofGqqDRWmyjMVUExXCChUBMVDEnrhKpYfXVWURaC6kKnSaY2mtBw6BYbTFggFmQ+0QDj8R+yD4HgLi0D7ASzWCQSBxVtQ/AASfts+WSej6g1216OYTtqgjodGhoNUJ8KYGg89o1ZHlgp2gsPO6NCgSkQ8P46kCH6sdAiyPpdOM8eUjjxOSxm9N5flo7W8AP0tVbg22on7c5KQcArLD65h48lNPN15jOd7i3gt0c7mAhZuT6CjoRhWSXGgSYJXm4I6kxq/fsD73laKw/5K/D+2Z/H/eX4X/7Y0gBdjJXjEBztVose1aisVRQH6SiwozIijI5HWQtJE0Y5H7dyPL+JgvuS+SaVzz0Sn1YImKp0Oq1Gpf2ik2qnRZaGSJpXTaefO0s4h/fxFWKOiYaVDNoSHIDcxGs12HdWJBY2ETgOj4BbCYYgf+3hRLkYKCRvOtxBG1QSRm5FxHR2lM4qRLKNhyTCqDQtGTkIMqumsu3PsmKssxXJnG+7XVqHLpEcZ4ZIbRocWJ+nD01Fr0CmtofKTE6kekuAiyHIIBRm/wxHNCJROWM/noJfBoPhMrFQoJYzkBwuycbXah063U6n7yNXQ0RfkIfbM50j+7Ayv7SwcdFSNNoMCvVI+70Fe12yZB4vNlWhUxaKGTq9SlFNqMsrSqIISEwgIQiLkopIWpZ/P935vI+52VWG6tgDznbXopFrpz7Oj1+WAlw5eJcrzwnnEfMrom7+VDmWNLiuW6cyk7mKICqo1z4waa6bSgunyz/8Tgv/6b6h2PoJFroVBiOTWsoRLUj8p/4+AkeuNsaFK/wJjQijMiZGwEL6SAsMQG4bM8AvIuPwpf38RFYREHRWCtHrypYYpvYkFFu74IHg57yM8ZFwGSbRXr0uC6aKMS/1LWK58pqRU77QlodsaQ4g78XysCAf9uVR9KgzkpxK2v1DGypZEmCkhBMbFT5Wiv3aqQ69SaX6JCkKG5I2Bm4qzxqJBL5VZnioOnXXldLB03LvrSse011/u4dWXh4TAIZ3bDnb2l7C2Po+NzUfYpTLY3RdFQEf8bBOHTxnJEwoHdOA7jNqVyJnrnx5v8lt+gtXleRxzXiChAILTo6MNJerf5/z+IaeHK4ri2CEsBBLb24+oGAgiAQOjcb9JMZS0XJIUG347Eigc8D95bNm2t/OEAFnBC6Uim8cnZAQWB/y+93jcBfrWiYE6lJmS0WRkkGVhUGCIRJszAX15KRjzahhcGTFbY8GjXi/Wp2pwt5PqqdFOMDDab3fiTqMZj3tcStGTZI+9XqXGzRo1toY92BktwEof1S9B8e2zR/ji1ZbSimpndwGra/ewtbWA/e3HWH80h2s9VRgst2G0gqAo02G0nOBvzsGjHu/J4EWVRgwWpmOIUJAe2dPlDNaq9Eoaj5NcTwIJxQQSJ/UVflXxIVDI9Keg4YfCaVAEmh8CH9rmN/8+Yn8OFLLODwq/KX0uNu8qJmDwq4oTSMxTbs5jX/LB7z/CY0rZwd4m1FcVwu3UozDHiAKngVMTCvny5zv08Dh0yGbkn0+H0FTlQ39HHZqri9DbWomrox14dHcSh5SxL/iSPBMY8CV6KpJ274kChmeMMo744J4y0pAc9fvr9xVovODL+oIv197KPCZ7GtEmZehZyXDFXcGA24Q2Ywolv5uWh42eCvTbkzFKSf/iRhM2JivRVaBT0hTkxl3GACOWw7FmfD/Xh6+nGrHRYsftEhWuFqgx6qKDtlFpUNk0MBpuVIqPHBgscWGotACulAQkff45sqiazHTw+iuSQTWYDj8d3bwH7ZZMNEjvaUsWVYgFN8qKMEFItJkyGT3GosWUhRYCqJxRdZ4UwxEW0qJJolxd+GUUErR1NiOGi/MZJdVhpsyLVpMWbjr7nJBglCbEo4aqo1qbSVCoUCQtoajixFlKHYk1Kpyqho5SKtKpevShdJTRVD8EkIvOvp3PbKzEjSFCq5xwMFwJQdLZs4j8+FMUmO2o9ZZAHSp1AKloJPyHXUY8bC3FZIkdo3kmrLTXMbI2UGWloDgpVkkV7k5OgCU2HGnBZ5UxTDp4vQ/6WrFJNXi9Mh/t5mQMS3K+SjfvvR11Fh0KqNK8VBD66GjoI8NRkJ6KAnUygRusjPPQX5qPpak+PGEQMVZdgAZnFoEcjOiP/jOSL0g6iijUOmVMdR3hwOsjKIx0yHpRETGhhEKE0qFMYGGK572NkeR5F6EJPw991AWUGVMxVpmHTpc852RUpUvz2XCU0IoIjKKUK/AmXUFpquSPCkUJp7aQT2AO/gi+tAh0ScOHIgtG3Frcb8jjczbiRkkWFpqcGMpLpROxoMGuRvxnf4MkGfqUSkdD8JbY9Ki061GiU6OQ70kFISytz6oI4TKHFtX8rlwZ8bg63I1ff/8VnfGekutonwHTjsDgcJMw2MJ9BkjT04OYX7iBPaoAAcW+OHraAZ2+7LNNR7+x9ZgAEAhwHU0qj2Uq5gfFIX9/RAcvU1EX0hLp6EBUwhYO97iev5EmrE/5G7FnhMxzqZs4ZjROqEgrpqc8v2cBsDiWpq40AcW+fNMEz0vuJ3UWh1KfcSR1HlQau/QrC9MY6ihDpSMNffk6BhPJqDdEcBqPLlp/bhIVggxMlI37nR4FFLfbcnG3LQf323Nwr8WG67U6OvMcRv5OPO7KVlJ4PGq3KKDYm/Bha6QQ2wTF8coMXj9fwaunBOjBgtKIZ5sB8yuez3//w9dYobLpKzYysHFgspqwIChm60W5FEIGMJos11NJZGCgkIEmVYWAQiAh81LB/TOp1FXs8Vsw0PzFTieg4PQtKMSBCwz8oPAv++d/yn5qn0AonDY/HPyACJwPBIV/XiAhldmP56d4DXPYo2oQaChwCADFjigK2t4OYUFH/vI5aczo4PaNMdy4OoRb10cwNdqFm5xfW5TBj67j7k3pfzGNPcrWV8838JJy9TVl6otDPpzdBzjcfoCjnYc42qZt8bg8jyOuO9ycp8m6hZOpdL7h9HCL8wSH2OH2Al7xpXtBwKzdmcEMQeSS8n/J9JoShdRP/5qOSIPvFm/in7ev48uHA2jNzVDGOZZ8QFsDVfjjowH8bqYOz9vc2KwxYrVaiy1K163OPDxocOCGtKOWAeeNCWjR08wqNDlk+NS3ac7TUmCKpAOm8y2hwmmz0flT3dRlJaE+Mwm9/PhH3A46VgeBZaSqSEcxHZv0Z6jJVDN6pQIgcNy0bGnZFRUGJ9VIFWHS53PjWkMFHZiNL2URavlb9ae/RBFh0mDIommVCuoCyVBLk7HEcxktW3gMY0QYFQSdYuhJEZOJy6bwUEatsWgmxIYJu+HiHNTzf6yhl6H67HNknLsEXXAY1OeDoDkfgt6SCgyUV1BdMXKy6nGviqqgpZhRFeV/axmGCOVWgrSOKksXfEn534zLhGVSFDqL+fF21GNjuIsKiHDJNqOfiqrflIaZQisG6FzlPCRlfDwViyUlhY7SiTqHFT4pkkyNQ7me15jjUJIs1vA+PuK7tX51AGM1BUrPZEt0kJJDq8RIRZYpFf1hSqsifQQBIeCmQ5aUFTIIkJFmpumjLitprfWM4CupTFrdFtTyGnJig6ggwhjFphHuhAXfo+IURvhJIby/oSjPoGqiiijke2ML/RzOiHNo4jn0F0kfmjzkc/88grGGwUE2AxYZX0TqVjp9LjQX5KK+wKWkZbdnZCCPAYKParOVEO2UptZ5Vl63FhWWDMJBhyrO1+ZQuToykUfVO817+Oarlzg+2lYi+d19acbJaJwO/IiOWpSElP0rxUWyns59Txw8VYSsExDs7Cwp64/ozKXo51DqC3aXGc1zntulUlngIHUK8k1LRzfFOK+ojMMToBwfEU78z2PC4emzbUV1LCzcxMOHNxXwPJViLSn2EmVBhSHTd4n8OBW/IceV7K8vpIWUqBuCRUBxtPtYCb7HOstRnZ2KelsC361IdGYnoDcnCWNFairyRFyjQ77b7MDyUAnWJirxsFcUKtVEB2HRaldaOy10ZxMUdiz3uyDZYlepIg4minE8TXU27sXhXA2+pE/47otV/MP3+/jHXx/gX3//kkHrAsapemvzDegp5XdXl4PJKivNrIDiau3J2NnX62yY5fxkhXSKVVFVpGOy9H1CQAUU7xSFUvT0tq7irfnzJK0+Dki09yOKItDxn17+sXV++xAgAtcHwiJwPtACQSHmn1eKogiLHygKqgkxAcUuQbFNJy1loVJx9YwvxjN5QSgjj/giSHO2Z7Ke0cIxI/9Drjs6eKL8To61s8Xj0w5371PmnfzXwda88r8CikPOK6AgOA43/fYQ+1QfBwSF2D7X7REu+7RDqhCJAp4SKmv3r+LOeBda6AQrs7VK7qVKhwb3B2tQm52B1AsfoZEf47fzk9jv9OELytav2h14zYjjTX8u3ox68fXVGhwNlmKLkcNKK6VmvRH3KrIwIhWN6jiUZKjovFSwJsbDRGekOF86094cG52qFqVpcajTq9Bu06LTTGdHRycV1lV05hVJ8ajXZqDWKAMTpdPBJDK6j1eGeHXSaZYTAD10Kr0F2SjLTMGgLw9TVGPF0u4/PUkBSwV/V8Lj+dLTqESi6ZjC4ZImn3HSmimaQIhkRB3BY0YSYlQVdJrS36LWnImxsgJlzIlBOrAWqhwDIZFy5iwyL12B/hKhcuESQRaPliwdFZGF0VQlJisZhQ12EpwVBCXhpormByF1PS74VLHQXDgHTdAlRvmRaMg1425XPe611WCq0Ilu6QSoTsIE78v9Yg9u+Dxo1auRLZXKoRdhjA5FrvR90aajzinFSjpUGNRoyrah2mIjNFP4zC5CFxGKfE0qhqp9uDvQgvHaYio6KeYLgpGqQQYI0vI6dTyeIZbXniCDAElKiwglRb3sowsLIjCDUazlfS3z8PpNMEvupbN/QyUUhmYGAPUmFYrTouFNiVSawzqpXGTkv04qqFanFtkxQfAkhaOdyy05eh7DgP4yF0oYHJRQOdbk2pSUMAV6DQoJ0Dw+T6WBhkmPfKsJBVSQpXYt6l16NNFacrLQV0iIeq2otaSgOVeDphwNGhhRN9Kkgn16uBNfvnlBB7xNp76GPTrvHTr71dVHWN94hB2J8umwxVHv7C4pxU8CCCk+Eqf+lE59Z4vf5f46ntHhPyVgBBQCiJO6CIGEtEiSymdREdICSSCxrET//noLSfMtLZSUoisGiTLd5n43bk9ieY3fL/c/AUWA+UFBe8795XjPuP7VC+lbsYWXnD5/TmDQVzw7eIyVh1MYbfOi2kElYYtDizMO7fY49FBNTBTSGRek4UaFFg9bqBZ68vGkv5Cg8OARbb7DiQf8lp/05OJxbw4WBRI92VjscpyAYrwE++PFiqp4dqsBu/O9eHyzC8u3+7B4s4//W4IiSyqMCUF8J8PQUWDAbHM+piQBYCVBUabn1KSk8bjZ6FSayd6kapyqlGayGQogBBR+VfFeUdD8ysFf3OS3D4HBb/5tfqfvB4l/+S+xQEAEwuHH1v8UKAKB4Z8q8+ucfwuKHTFCYpsOXqZbjPqlR+XuHgFAk2Zv+9L0TaZ7j06GLtxdoNTk/O5DBTJ7VBByrD1RJps89iahRFDsy7qN+wosBBR+238LjgNCY1/URgAk9jnd4zppmXVyTIKF9nT/Ib44XsKL/QWsPJjA/PVezA41MoJLhyU1GrrYK4ySCYd7E3hS7caLtiL8H4t9+Pf7Nfjj3Vr860Ibfn27Hq9HK7HfWoD9NhdW6nW4VZ7OCDoDNQYNo8w02KITYY+NhoyC1yrFL1npqEiXAYNsmCr3osVmIDR0aMpSo+BKEMoZ6ZcQLL6kBJRrZNhUKXJJhU2pbA1T0no0280Y8RVgrq4CQ4XZ6Mo2oYOReItNT8cq9Qmp8KYlw5OcQDjF04lFK30GzJGSwC1C6cxnJiAs4VEwhdFZRoTDER2BSp5zP9XJRGUhuhm9jlf4GB0VwxwVgchffYSUS8HQBF9WKrxrqFAGzHpMuRxYaKxiVNaA2ZZKdLitKOf1lSTGESSxjKovwcFzskjxEJVEOZ3jaJUXS6OduNdcjl5Gx7XxYRjUp2PWZceMx4E2fQY80ZEwX74E0+UgOmIqJ4Kk0abBaGkuevIJB8Jssq4KZXojIReP1ItXEPv5ecSdO0+nH4esCEbrZh1kDPVCAjP1/BlCRCqpY6Hn+Rt5TGlZZSZAzYm8DwkRyAq/RKBcQpmWiobg7S5wEKwRVE6/4j27iFaXCTONJejxOpU08HUERof0u6HaKEyPVcZJrxZAEjBiMnZ6tVWDumwdyi1qlNsyUEylVEEFUOGkWuC6IiODAAYLHn0a8qlSCs3p8PKeeC2EvCUNtU41ml0aAicD3R4Nutwa1FupWBlJN9FJ1ppi0JarolpKxMxwOxXFcxwRFFK5LMVLO3ur2NpawSYBsLMrdQhrhIcUO0kLJakkprIgVI4k8n++jdX1h/x2+X0SKFInIerAXydxeLCuqA2xA2WeqoXQOSRUBCLSOknqGPzO/vmzLaV46kggQKe/S1hI09lndPxP6fSfv9zBi1c7SkX6C4JATPZ/xt8pAxHRpGhKTCq9pXXULgM+KYkZbitGFe9Bc24qIcGgyhJJlR6DPmcCJj2puMZI/X6tEQ+brHjS5cbyQBFhUYDHfflKxtj5djvNhuVBN9e78LjbgYetJmwM5mFvzIe9cR8Op0rx6l4rnj4axOqtLow1uVFmS0ZOWigtDEW6OBRpotFdaMBccwFmapwMsIxKxzsxSQx4szEHd1vzlHqK0WIGYMUaAiJTGYviXR3F4oNp+Cu0A4HhL3IKND8Y/BYIDL+dbJN56eD2YdtYklZRfntfV/EhMJw2AcVpCwSGHwx+UPhhIa2c3rV+EuceYPJgdwUUyvSU7b4vppL5PYEEnbji1GUdjyd9NkRBSJHXvoBAnD9NAYOs95uy3b/vyT7v7WS9YgKcHS7vEC5vbW/jFp4fzOPVwUO84PatR7MYaCrnR6xBTmIkrlXlY4If6W9utuD/PLyG/9feLF6PFOOLUR++HS3DV31e7DVacNMr5cx6NOeZ4UhOYrQeCQ8dUrNJBlXnC1SajYECC5qtalTSqbTSiXQTHqOFOejLtaMkKQ7O8BClolmKU4qzMpBDdSFjgMvgRnWESn9+Lm7WVSoV1uOFLrgZcefHSJ2Lk8fVUz0kw0XFkUdHLak7cuJj6OROipYM4YyipVVZZIRSz2Dmsp0OucqgQ1+Bm/K4BN1uKhRtmuLYvVQi3vQM6K+E0RFfYLQdAV8WHbY5Aw3piZgrzMUTqoc5wkWS6ZVqktBTns8Iz4Q8qhRLcBD0QReRxWmxjpFUTbECk8naIsw1+hj9adCWmYBBHm+csGuiEsiJ4G+Cz/I3F5SK5nLeC4FofUYiOuhYr1Z5cL+7AVeba1Gs1yH6o8+gCgqBhtCLvxiE1DAZuyRWySycEnQBeklHLxX0UYRBHBVZQjJM8QmEA1Ue75OM1aCVPEaRlxgdxqDVY0FXvgNVxkxYCWZRcAXpKeikemvlvWnlfS4mUGXgKR+vqdSoVe5JPhWTNJ9WhsWl+bSEdWYyz5H30MBlvgMlBEARYVBkSiEIuJ9VxfWEgxRV6RLhM6eimOt9NNmnyJBEwFCdWlP57JPRYEtCE6ctVBCtTlp2GhoIjUpDDAoyo3BjsoegeIbjF7s4ZMR+QOe8s7tKx08HS0BIMZNMd+nkd2i7hMD+MZ0yHb0MY7tPMIgCEbhs83d7BIm0OjqpS6CzFyAIMDjdp+rYpe0fiOIQB8+I/239wwtOX0lPa1nmcZ8RQq9f7OH1y328JIwEIqI6pNPcOsG0ujqPtVV+k1KiwP8RtbK0dBeLT25j8fFNrC3Rv2wvUJU8wmP6zusTHSjPVsGtCkaNMZLvfTQajGFo43QgOwHjecm4VqTCfI0BDxvMeNSeTeWQj+UhLxVFnqIoFntdWOrLw+qwrPdwORtLhMX6gAu7o0XYGi7A4XQZ3sx34MFgKZ9hJFz8P486AkUZ0XzmMbRovhv8X8J7tt5NRZ9NUJgxXW3DRAWDiiqz0kP7arUZQ0Vqfrtpyoh2AgqBxDtQPH4whSeUSIsExRIhoRihsExbodNfkdHi3logJH4MFH5bIwA+bLeUdsXv7cOg+BAQ/pwFKovToNgRWAQWPwUAY5eKQop+/PYDUFAZBP5mj/vuMvoX21OgQGi8nYodSJGS2CYVg6x7C4n3IPGb/zd+qIji4D5bd5UirAOC6GDnAQ5pR1QxBzzPY06f7ojN48XeA7yh2th9chPjndUoMifTISTAlxaOHnsG1ttLcL/UhHmfAV+NV+GwJw+P602435hLJ2NSsrLqGJmWamIxzf0etrpxt8mDW/W5mG/14E6D5BzKpHNXKykZOrKzUJgcjWpjFlwEQyUdbaFWDUtcFOwETZlOg2aHRYHEVEkBuuxGlKcQKiEXUCzNZDNVqFCddJSTOohCSZ9OUDjoJKXOQeogDGHSmikSpvBwWLhOmoT6MujYCamZmjL0ExRVmVlwRkYh9fPPkfTZp0j6+FNknLlIVRCBMqobKYbqcZvovKNwj07/Kp3niMOEythIVCclokKtQqnFgIHqStglciecCnhefTznO91NuEUF0Z1rYHTlxvXqAiXzqRQ7jVG9uAkIw0VJTXGW50dYpiehliqjxcAPzKHDnUov7tWWMWo0oCBNBofSIDUoGOEff4SQv/1r2FVcx/+WXvsJVCKZhKuG15gSTFBFhcPA8zElJMEQm0CLh0bqZahwpEOdZPwts2ai05eDjkI7VUE6wRyDSqcRdXk2VFglmZ5G6RlezPNR5mkCv2I+GxkWt4ggE0j4smRY3FSUGFQKJEqoGHxGFbw0gUWRzJtOACFjLpTISIW6BMVK9DyGkcs0r46qjKqlmsqizqZCE5VuW7YandkZ6JQBq2Q8c0c6WgUgFhmCNxJ3ZvrxxVdP6VBXsC6OdV+i8jUFFEdH0vdBIn86eQHDAedlgJ+nO4zw9/D02S6WVx5i/sFNPFm6j+2dE6UgCkEqk58KKKTegSZFVMeEwNGxFHFJfcgOl2kKMLYUiDyVbQIkHmdtbYFO/y4WHt5QOq1J3YPUReztPFYqrcWk78Y2v+2nB4Ta1gKX7+OQ6+/fGkN3awUqSnJRWpZDxSN+6CYG61woybiC6qwQpQK7z5WETls0FUUsJtzJfDdTCAo9FgQUbVQLVBGL/flUFG4FFE8EFP15WCEkVofysUpArBAWAor9CS+We3JxdLUC+1crGbRJJ9hLfLaRfM6RVIpU/VoqyEwGcClB6MzXYrYhXwHFdLWD0HBy3sLAUN51URZWBRqiKCQpoGSSlSIomU6UZhEUCzNK7fwTBRDXSUcao1WZF5NhRf0WqC5+DBTi8KXn8yqhILZGGPyU/Rgofsx+DBB+SPjVxGkTUEhz2ECToiel+EmBwXsA7IgJNHYWuB8VhUT7CiB+uN8eHbzYD5TBhsBCip3E+b8vfvohJPzmB4XUYQgo7uKAoDgkFJS6Df6Hv8L7gC/m0fZjHG09Ijzmue4el+/gxf4DPNubxzF/P3+tD90V+fCoGOGHnEN/jhF99kwcTjbjzcIAFvrKUccPXx/0GXIjz2GmzISjqSq8udWIV9fr8fpGC/aGS/F0rAwb3XnY7C/E7QYbXygraq0pjEwoYzNSUe9yIocOXIpCJJ12hT5TSQs+XVmCRk5tly8gNyIYeVQS5XSOzSY9arQaQiIF2dERSqe47PhYRsMRJxXV4XSGYaEwEhLWSKqLiHAUa9LQ4bZjpCwffUXZKGckL+NNZJ6/RDDQyV4MRuqZ87yWEBQmJKCZkftAtoWO2of7DSW4LmM98LeiaAZyrOgm2LJDriA7KhbqoCuwpKhQnscIvNCNB73tuNNSRWASonSUXXScfU49ZssLcK2yAJUZCbBeOQfTZRlSNIQwTlbOp55Ot5uAuFFThJtUIH25ZuRRDVlDQnh+lxD3ySeI+vxjWOnQB+qKUee2QhV+EebUeNhUkgiSSiI+AraUWNgFqrxXMsZ6Fu+PpJevctrR6MlFTbYVrd5cNPD3ZVR4lTaNMqxshZ2Kzq5l5M97S4gUm7iO0wrJ3WUmKAixEi3BqFMT5CplNMIynnNhBkHNa/JmElxUGDJ8rU9yTIlRTRSLsjASNlJXIbAwEFJUE6VvrdIkY6KnKVbNfRttaioINTpy1OjOy0SviyqUwOjJkWkGQZGCelM835Vw3JzqwVOqiTvz13FvgX6E7/UOQbG/J1CQHtQbOKRqkHqHp3TqzwiJp3TwzwUUnBcn//DhLTx6xG9d+jUIRJ4RCvzdy5dSPLSrFDutrT1gxH8P62sPsbmxgFevpO/FDlXJGrb2lvBk5R4eUwXs0ukfP6e6eLXD30o9wyY21+/RB15TKqMlt90BA8RD2tYKIXJ/Areu9qCvrQy1pQ50NflgUlOZMuAyU4E7bBm8ngU823+ImTYv35PLaDFH8p4kYcCVgl5HHIZcVBTuJFzLT8FikxUP6oxY7qSi6MolKDxUFnl41EMoDFJJDBASVBSrhMXaoFsBxVp/LkFRRHXhJCjKsDnuQ4WW72VmOHyaCHh5Pr7MaH6r4XCnBvEb+yXaPRrcaCnCTG2uAoprdQIKqwKK2VobbjfnUlVYlGSBAofxkiwCIx0yjrbM/+zxw2k8pqJ4QkXxZOHaDyBxYm9Bcaoo6s8pCz8ofgwYynoFFD9eF/EhO73t9P5+aASqC8UICumVLarCb35gBALgBAxSrHQCindQkOUA869XttH8oJD6iXcgoIo4DYkPKwv57T2+jISE8lIKJE5MaT2lmNRbEBp7j3FANSFFU4dUHse0p1Qfz3YZ6RAgL/ceYuH6AMZbalBHByPpPJryjeiuykW+Lgm6kIuQBHJfXG3D//F0Fv9tfQD/9KQf/7I0gu9vNOCrqXK8GC7EVzOVOBz1YXXQi7mWPPT4zGjMZaSu18KZHAtHSgQjZkIgx4QJAkKak/Z6clCVpYY97DIKk2JRKvUAhIP0qHbTAebGxyhJBc1RkTBGRsAUzQ+MisIonfwEGFeClSaxjTYjevNd6KWTb6YayKVqSfvsE6jOnIWGgMi8GALj5TB44hNRm5WFbqcZg9km3PTl4W6pB3NUFbeqvFjsaUa324ZybTo8KfHQXQlBxuVQmGMSUJ3nwVRPl5J2o5O/b2OE3aNPxUy+E9dL8jGYy9+lJcAVI+rmMmRo1Dw69GYH74NZTyBqMMP/ukEwSdbX/ER+lHT6AkIZp1sUkdTXmBIjUO+xYoggKTWrkSdjgWSpUCT1Q4Shm+At4L3L06TAxvuaERWidPgsFkXmtKA610rVYEKDx44KQqnUlolyAqLETKVAGBTbCAtzJlUS1/M8amxaRvhZqDBkEOB09jxWaSYduxQ3ZdLREwrSiknqJoq5XJyVSAgQ9lIvIQDgtJxqooKQqOT5VnC+lIqiVM/fCCioKGQs9CpjKiGhQg2VRSODiGZHCtUE4Z6bhq4cFZ8JgetUocORhmZLAqq0kchXheKmFD19/QzbB6vYkg5qVALb+9ISSeos1nH0/KQVkgDh+TM6d9rxMwKCtk94bO2tYo9KYetgjYpkESvrj/F49QFtHsvrVN48xjM6fOlNvcnoX5z+PpXLi6Nlgocq4Zl0plsmTKSI6CqD5Bk8uDeK+dvDmL8zhNUn07g3143b022YHanDzQmqzMkmztdgfrYdD2904cFsBxZmO7F8ux87j6bQXp4NZ7rkfGOwo01k8DmPreXrGG9woU4frhQ3decmop+gGMhNxkRROm6UZuJWcToe1RhwpzwD+yM+rPR5qCLysDiQ/w4Uq7S1kULOu7E+5MZSz0mrJ1EUTzptBEUptjlfb4liIBDB5xvN5ywZmC8hJ/k834lY3Bssx1xHIYbKLRirsGG8wnICiXITxkoYENXalWFRpY5ijFCQnE8nY1OkKzaQn+YHBRUFQSGQ+FNQiNIgXWmBcPhTSMj8ezsNCrF3gAhcR/M7+0ALhEGgBW7z7ytqxL9OAKHMSzvijZMU5X5AbFISBsLiPSjeFy1tCyjomMX8xU87m5xuLmB/6zEhQXjIOv8+b+0EMG+Pxene5h0FFPsB4PDXQbyHxHtQSPGVUgH+DhCiGO7jWNQDp0e7nO5ySvWwz6kUSwlEngo8+H/+/aTo6vnBQzyVffmRSMup9hoPSrI10EYFKRXNg55sfHVzCP/wcBD/vjGNN1eb8fVkHf5wvQ7/dKMe/3inCb+myahn+9eacLezmBGJkYoiQWk+K3mKWnJ0GGIEPljsQl9hDjoZ/ddb9TSD0pJK0pEX0OnnJcRSQUTBRudpJCQEDmbpTR0RAa1UWMdG06FGIjcpXnFmnXlmjBTnoYuqpdOVw2OkERLnoDp7HplBl5ERFAxHXBwaDAb02u0YdNlxu7oYS81VmK/w4qorGz1ULy1aNWrofGtMGXDyHFKDLsDK/2jKd+NWdxeejA5jsrYKjXTGbYTRAKdzJUXopfookZ72ocEwBF9UmuE6k+JQKAMCyeh0LhtKqaZkjO6BolxU6tLRYOE1p6eiSp+FGrNU7DNap/MtlwifzryQDrkgI07pTOmVJsVSFJSphislCW6p0CdMvTy+gzCTnE05ehXyed6FJg3hnoYCqgGfQIEgKHMSFlQRJVYtKgiFKoKjiiqjypIBGYpW0rhUm9NRSXVQZabDp0Ov4Hy5LplRZzKVH0HAqVcdy3chDmV0bJV0/NWERBWtmoqzigqixsx9aZWiJgiHMkMCoZHEfZKUzK51JgKd2xuMDBbMBAVVQ6udsLAl0TEmotOeik5rKjpsqWizJNFhxsKTGoq50Q58/e0LPP/iAEcvt3DwTBTEFpXDLr58c4T9Z2t4vHYf6wTJOp3+6iGBwOkabZnR/9L+ElapCo6+foo3v/sav/3j3+Prv/8KX/3da/52C6sbVBD8Jg4OpMXiE8hAao8Igvtzfbg53Y6bM624e72Ly12Yv96Ju9OtuDfdgsd0/rN9pZjuLMRcfwmW5iTFRg9hwHflRhtuj1dj8WYrntxswRKXZfvj2RYcPB7D3aEGWOIuK50QdenRSt+sndU5dPv0vB9xaLdFozcvheoqEaMFalwv0+F2pQ53yjR4IsXBVVocjpcqoFjslYprNx71EhQDBW8VhUxlICWCgipC+lAcTPrwuMOKZ7MV2J8pQ71ZcntFwpsu32cQqq3JuN1XjuPHI/hudxb3BkrQW5xFUFgwQbta68RkhRQ16ZRhUaWeQoqeJnhuI94TUAgg+t1p6MtLxc8eUU08ejhDWPgVxRyWntwgHMTeFkW9LXoSMPy4mpAmsG+NvxcIrHA+0E5DQkxA4a/YPkn9IeYvihLnL47/LzECYDXA1qS4iSCgY1amtG2lCOr98i6duDjoPTrmE1Vxoiz8quK9euBUsYWT5bemgOKtkz85lpgcV/pyCCRO7F3x09vlH4LirfG/T6DBfTmvyF0qBemHIRA4pmI4poo4EqOiOOK2Y26T7UfcV4EJ7VBRGlJ8dUeZyu9eHy1inZHT/eleRqgm5CRFopiOIjvyLO43+7A32ob9vmr8H1tz+N+3Z/BPjzvx3YMWPL3ZiPmeUgUS1uhg6EIvoCFbj5vNjGa6ivG4uxTX6zx86QowVlmgVK5K6vDC9DT4Mhg9Jyfxd5H83WXow0KhJxyMUVEwUFHow6Wpq1SAS3GGBs3ZNvQTOM10gO74aLS7XPCps6A+dxmJH5+jkrgMR3Q0yjPpEI16dFnkAyvH/UqeQ4ELMwRLj0GLLoOkJ0mjEohSxstQBZ0hkK6glACbaK7Bjc4WjFeW4XpDrdIst85qxIC3EPUmXiNB5uR/OwkyV5L0B6GDT5fy/Ay4VElKbiop5/epZVCkeJRq6ISpBpptZlTS8RerxbGmKxF5mTGNzjWVTpYRPR1zmUTwUsyTSYBQAUjLqjIDHT8B4ZPmxiY9I3wNcgiOPH06chn5F9CpF1DlSL1BpfRJyDaglrCSfhhVVh1qqByqCZATy1BGb6u1ZijRf3FWPI+dQAWYoIxLUUFnX831NTwnGT2vLJNgzqLzJyiquF6SDFZxfb0lnU5HKqBTOZ+qKAaxaiN/K5Aw8njGeB4jhs8hDnUCDW6r5/4NBEIjtzVyfZPpxFqpJhq4XKWL4XsXjKv9DXj5chOHz1bxxRtJ272MO1cHMNBWg1q+R7cWZ/HFH7/F7m9fYenNAeaP17D36xd48fuv8dU/fYe9V/voG+2Bh5Au9LpRReXYUO1FqbTsqvfh+mQXZkZacGe6E/dnCYTZNiqANtyfaeK0FQtzHXh8nY7+ejuWaUvXO7B4owMbd3twf6wKk80u3Ogtxvqtbqzf6cHa7W6s3OqgtWP1djuXT6artzuwfKsNLzZnCJZKmOKCkHDpE+jVcUoywpcHC+gu1ivNYTvsscrwooMeFSZ9mbhWKnmzJCVKBh41WjBfZ8LmQBFW+gux2JePu60OZbo46MEyIbEzVYa14XyCIg9LvU5sEBSH06VY7nLg5Vw1txXCGf03VOyfooYK4nZfMY6fjOKLrat4ujKKV+uTuNNfjB7+t/TMnqiw4lpdNiaoKoZ8UlmtxYysL9Wjv0CFHk8ywSGJCS1KD3IZHvVnC5KMimriMSEh9oSgWCQkTuw9KJbe9an4YdHTybLMS9PY9yYQ+HOQEAsExYm9r7M4gccJBPx2evm0ba9SLUja3zXCQGz17fSt7a4z4g+wvQ06+bdgOG1+ULwHxnsFIaY0aVWKjbgvAXDa3oHhtJ2GxFs4nF5WlIUCiocfMIIiwPyg8JvUd+xTUe1v0ahujrjPC0Y620/msP1wFt2V+YxI6QBTIlGoikENHcWNag9+tzSNP+7P4uvH/VgcrkCtKRmqz3+BouRoLPbU4fuHo/jmXi+etOXjdm02rtdI+g4dHU8SjyMRchJyCYicpGQqBcrx0CvQhl2BjmDQhoURGOGwxcYhLyUFReo0NDmtVCd2/o8eBUmxMF0ORvrZc9AGS+/wKGRcCoMxLApFKjUazCZGplpMl5dg1J2NW6VetNLJtqSlopFwaFSr4U1IQHZ0FP/nCj/eKLg0aWgvycdYYxXGasswWlmMVv5fKZWVDGvqVafTmRvQ7PEgj3DzajMJBloWo37u4+Xx85LjabEoSI1Xxr2WCvYqgxq1Rg3KqVoqshiNa9NQzei/zqxWRuWr4bTKqEIlrUKieF0qIRPPY/L3hIdUIpcTAHU2OnsqhwoCo0Inw78STKYTxVBJIJRRJZRaNEqRUy0h3+SyUjXoT+BA1SG/FavifBUVTLVFzetJ4r2NQokmhuBKpINP5rkKJGQqKWIEFkmoJCQqCItqHQHwFiINVCOyb52J0DCnEgQEBQFSxX2rBTxZ0SjNjEQlQVElRgCUZUURStGETpQyBne7I4XOJgMDBVmMSDOpEjPQKllivVSLDUVoLnOipToP47016KlyozXfjAqnhk42Ao1dFVh+tozOyR7YvNlI4n8nEmrxadFIS4+DmoCW4YlTo64g/vJ5xF/6HKrQc1CHnYUu+iIskqpEG4/B+nxc6y3Hg6km7Dwcwsa9HizR4S/epNMnGNbmWrF2g7C42YlVQmLtbgceXavF3ZEyPJiox9qtPsKgB+t3e6kgOnBrpBJrd2QIVBqnKzJ/txtfHNzAtf5yaCLPIebSZ9AzGJBEfN+/3sJofQ7apBI7T5qax2MgNwXjRWpM+dJxsyKLCjYdD6goHjTZsDFUTNXgU+xRN5WFAgo3tqkWDq/XEg4FWBvIwVK/kwrDg91xH1a7c/Bitgp32518ty7hZncRFcQQ3uzM4Nn6GJ6uj+N4dZygmMEtwq9dRrYrJxDKLLhWn4uJGjv6izKpIDJxVdQFodGem4Ce/BQCqgT3WnOohJKVeoqfPXzwY6CY4/zsW+P6x9Ip74d9Lk7mZSrAkEGBpHksQSFwoKM/DYkPQUNA8afNZt8ripNMtO/h8GOgCNxPQCEQEDD4l/3mXx9o21y3TUUgJoDwgyBwPnCdsp7mr5f4ECikAv2DkBALAEIgGALn/aDww8Jvfw4U/vmTyvE7ism81H/srd/GIa/xmOf7cnsBR7y/17rrGKVqkZ0aCWtiOAroDBbGWvGIUZk7ORSOsAtY72/HH5du499XpvG76zX4arYRo/zozZd/xSiakWLsFWTHR8KVTCedmABnQjwsirMOp3IIgz0hDrb4eBgjIuGIT4BXI5GvBU3ZdpTRKedxu4mqI01Glrt4HlnBwci4cAm6y1eoTui4rGY0O22osxhQTdXQnuPEXH0VGhjp16lVqEtXoZoOtlJFR2cyKKrGywi/kmqhzuVATa4VDW4Hl7mNv5EIvkgtjpsg0GSgMCsTFXYbmgsKUERAeLlPASEhoChU9kuGT5SATkWnS0Aweq+ko6/Uq+g0kwkccbaMwMVZa1PoaLmeQJA032JlVBTFWSnwyCBC3FdaHUnrIwFIjSUD5XTGMnaI9MyWYqYyix6lhIV0yishjMqoQEoEDE49GnKNaHAaUGfPpBrKImi0yjHqCZIGThtt6XT48r+xisOv5bxUNtcTDkrkTwCIw6/g9sqsOAKC5061UaWLp6OPU9aVZYhyi0WJwEYqRlVRvB6u57oKvRRXxVAlMbgwJ6DZnoDefDWGS7QYKNJgzKfDTLkMsuPCvRYf7lCxVhriUaKLZbQr6ioRuYmhSv1IKe+NIfQzvhefoVAXhxqPAfWldHrZWqqqZNjSGChEXkDs+b9VLObsL5AaTGdMdevmfXQkRcEaHw57IpUpAe6kUrbKCHcEhi7qPDIjzyBfH4/K3AyMtzFiv03nf6eP4BjG7oN+Ov1OOvxuBk79BEoVHk1X4PFMNR5O1XBbN9bu92GJMFgSOBAmYrK/mBRJ7S2O4dvn87g2UI10nmfURZ4b34dvv32O335ziMEaJzpcKejKSUCrLRJt5ihMyzgQNUaMe5IwSbtXo8fDZjs2R0qwPioV0xWERAGe9FJNDBVgY6IYK8OiNtxY7c8mSLKxM1mMA6qMbSqOw6kS7M3WY/feAA6fTCnXdrA0xnM7mR4tjePN5hzuD1Wiza3CSIk0gTdjhkHedH02n1km+vn8JksMyhgVHXlJeERo7V9vxkQ5lXs2oUuV8bOFB9N49PCqYiegmH2nJN6D4sT89RVKnYVSwS2touawQpNpoPmh8CH7MVC8B8aPg+IvsR8oCgHBKVCchoUfFO8gcAoOpy2w8lqpX6AqURQEnXwgLD4ICbG3QPgx+ylQfNhOAPEhcBwREFKHcagoDH/SxLs4WOd5rN3Cq90F7C3NUZIPYmaoDUV0OI70WJgJDc3lc0pF9f/3t9/iN3en8bSvHP96tx2Pm/IodUOQ9OnfwBIhYx/EIyeFSoKRfXZyMhyM6i0xMUqltT4iHJa4OH7EScjjdo9KimS0VBFONDrthMIlHucTpEsywuAgqEOuICuUgIqn06LKkPxQLTmUwN48NGfT4dstdPZ0nFlSUZuORjO32ywnxm0NdjM6C/LQSEDUSmWww4TabAuqHEaUW3QoMUhT0VSqBjWNUGAU7+GxXFQXMqZEs8fFSF9HUKQRFHTU/I8yXboCiSoDoWTV0PFmMRpPJihSGU1LkU0ao2+1khdLQFFBdVXByLKTTr09W09HG4NiqokiVSwVSSxVSoIyQp0oDnHyxdokFPB4bv5WiprKqBBK9GoUZXJeVItRlALBYNcqPfEbJC2GNYMOm1Di+TQokEhHmyMDbTYVGqgi6uj4m+iYBQxVVAyl6Yz2M+ncCYNqQqIiMxrFqjBCIVKZFiYHozAlmNCIYxSciRZao0NDxZeJDrcRgyXZmKz1YKDUrox13ebWo7/EivudBYx4G/DfX9/DP25NYaErH72MnK+VOTBSZENu7CVoL38ETchHUId+Am3k5zCGn+F9iIInNQwVliTMdBXj4Ww77kw1Y7ZfRmcsRbvPTEjGYaAyG90lNpSaE/kufY7k8/8L35OPYOFxXTLGRlK40o8oN5HqMTkG9jiCIy6UgUkYdJEyRvonSOH+MpaFKekyaj163BtrojVgd2Ece48nsP9oFHcGSvBwuBhPJiuxMFWnKIm1eYJFjAr68Vw7Hlxtwsb9fmXbCkGy+XAQzzeuoafBg4m+FizenUNXRz2++OIQb56to7fCRvWajA6qimZLJFoIikGCY1IytLoScLM8C09aHFQUdmyPlREU5YRCCZYGi6gq8rA5UYKVkSIs9ORhTSq2qSiW+3NweK0Cz2YrqSYq8PxGLb54MoiVe0OYGKxDR50LbkscXIYIuGnlDgYKHg1GCYbBEjOGvAYMFmox1+zG7U4vBot16CMoZChYgcZEtQVHdzvxaKAYfQREr1TAu9OoKOansfBg5h0sAkERaE9o0gLKb8tPuExTwEDn/1OgOL0uEBSrXP4hKGTZ39NbKqtPQPE/AotAYATO+2HxDhpv1YRiAguCILDJrMz7TanTEEAQDn5IyDECAeG3D0JC7ANwCLTToPjzsPhTULwzqomnUodBk6KoPUmSyOk21cXuxm3+z10sP5zCQEcp9lZu4IBwvjvVjd46GfgnDWZ+cBWMlOeayjFZ7ESP9AoPOQNDZAQ0YVegFRAkMBrWZNLhauFMTWWklwwr4WCOiYaOikI6ksn+0sLJk56M5rxsDJUX0+HZ+XEzqgyXZnzpVDUqWBKT4cnMRBWdfiUj60oznbKFCkSKaKw61FNZlBkNytCpRVQOZfpM1BIONVQPVVbuT9XQ7MlGE0HRUZiHOodZgUWZFOcYGIFLWgrCwsXz8BkyUUBIuKkwCrMyCA2N8pumXDsVSRpVgHQqTFeUg2T0rZfIndZE59yTR7UirX70UjQjRTaSaJH7GNPopFNQz3vXas1EE39XJb2hGZFXS1rxjDiqsHgFMDWmdCXbr9RhKE1Z9RpkJ0XwuhjNS/0Bj1Em20WZMFKt531oISRkHPNmTusUJZFBUBBS5lRUEwLNFsKBCqFSE6Msi6IoSg1HUXIIytJCUZkRgUaCpMeVhc4cDbpcOgz7bHQgFoyXOXG9vhATFXnoL3IoDRYaCItmKs56u7SA4nONOQ/tlU+gDvqIzy4Et1rddG5e/HFvCv/7N/fx6k4Trpbr0GVJhIP7aYM/hiHiLHQ0bfR56GLO8b35BOXmZMx0lGCTkfDGgwE8YZT++GYnHl/vwuNrHZgbrMRERwGW5jqwvzCGlRvdmOurRG+5HR5eQw6dviXqLEw8rowdbqPKcMRIFuEgWjDMkdxOpWvhNgeVhj76MrIig5AZcRHqsDPIiruIuiIz2itzcHukHo/H6zHXloc7vUVYu9mBzfkBrN/rwwZtnaBYJCiWb3C9LN/p4VQUSQ92H4+i2mvC1YleHO9voa29Hl++Oca3r/cw1uihsgujyj3J8dRpj0N9VgjazeG4WqLBk7ZsrHS6sETbICBWR0oJhlKsjpZisb8AK1QU62M+KotCgsSHjSE31kc8OBJIzFXhze065X5/szWDf/i7Q/z+719ja/kGnFR7OVlRVFPR8BpjkZ8Zjt5iE8arnHT+WiqITNzpKMLdnmKMlpsJiCwMF2kxRDV4g89z92Y7bnV40O1JUyrhBfw/e3CfUUAAKERVfAgUiglEHp20hhLH758GwuC0BcLiNCiUedpPgcJfT/E/Agsx+U0gJALtg6CQZb+yeGv+ZWXd29+cwOH9soBBKW566+wDi54kghd7t/wBOw2J06AIhEVgXYUfFKfNDwppOntMSBxznRRBSaso6fm9vXkCCrGt1RtYnB/DzuJVbD++in2+bPsrt/Dk9ghuTnSgJFcHUyqdfVwEtNJTmsogh85cRQefdDkEWTFxsCSlKJYVGQVjbBz0hIM2NAzqy5ehvsKPNTEerrRkJVKXTmACASniKTHoGcGb4dMb4aUV6PQKcAp1WhQbtXQKKXTkiaixG9DldaOOKqFMr1VAIekvxPmXUgGUc76CoCjjfuV2PVoLc9FfVqTARSBRTKAoRTq0MsJEmqYWUi2cKAtG5zxOhZ5Q4n9WE06iICrpvKuoEgQSMkpeo4Uw4LTemMooMZNOWXqApyk92BsIiFpDCprN6WggPBq5LOvqdMmo1TLCp+OvpXIoJyxKNAmQpqUNNg2quU8N/6PBRFXA8xRwlNDBlxuTCD9RM4QIf1NF+NQZ5RwIBqqHWp5HLf+/mvtVm6hgBA76JLTRuTcRHq3ZWRgssmK6yo2r1R7M1bgx6NFhpNCI241eZdyIyfJcAs/E46ZRccTAK6PhJVLNRVyAOfQsjFfOIivoY2U4UjUt/eIvoKeTNUZdIPwvEQDneb9icK1ahue04192R/DfjiexO+pDnz0W5WkhSqZZY/RFBgr8DY+rCztL1fgxOkpt2Hk4irU7fVi6RUDMtWH5VhcWCYtFmdIZrz8YwjKj98WbXdyvHzsPRrBzfxhrc924P1xHpUGlaElGTrI0lvgMWsmCG3kW9phLsMcGwxZ7+WSwJJotLgzW2DAGK6Ewx8lY2heREv4p0gkbfdw5dBYyuh+pxI12Nx5O1uJwcQxPlyexPd9PKPRii0riyWwr1QQhwfk1nt8GYbGzMIwqnwWT4314erSH9vYm7B+s49n+EqbavXwmkajMDEGzNQqt5mg0aK+gwxaFe/VWzNdb8KDRioU2JyR9x+pYORYJiieDPsKiBFsTDN6uVnBagp3xE1CsDLiU5rBPr5Xg+WwZ9q9V483mNfzj37/E7373FTaXbiNHlwAP3yGfKZHvfBIDoCh0U0mMVjnQk5+lFD/dbivEDdqIgILX3p+nYcCgx53OQhzf78P9vmJ0UUn0ExYDHtV7RSHmr6cQKIiy8BdFnaiJE1CcNJl9bx8CQqD51wduC1y3Sji8rwSX+fdpQj4ECr/5QSAQCATDj5nsJw79Q8AItN219xD4MfPDIdDE2QscfgCAt4D4j4Ai0H4MFoGgeA+Lk+ImgcGfgOLtvKw/UHp98z8JDKnwlnqL3bVbPK/b2CEgtnj/N6WuaeEq1mR8koVJLD+awex4N1RR4YiQXEVBdPxZmXwhdTAkJyOVwFATECnBV5B8KRjpIVJOHMtoLpbRXBJy1SqU20x05AbkSoVwZioq6NjFQUvlsVQi56QzstdI3wIu05yqdLgyMpQioXwZ8YzRtkCizmZmNJ6hFGFVcb7cTOdP5y5TOX4pQVEqyfhsetQ6/SrDqECniAqiiMfxaFRUEiqlGKqC6yulwyAh0WgxMmpnpG7NoiPm/1FJNZg5pYOWxIgtVjXaxAnTQbdz2mGncdouU0bedQRBEwEg1mzNQAvXNzLCr5MKZDpjKaKSoUxFJVTR0SuKgmqiir+rkxZSUtGdkUC1EwsdI2MtI2BbQiSdXijcdOLlBI4UBQ1VuDBcyajfZ0VXXhadcRq6i2y40VGDm111aPPYeJx4pSWT/P+Y14qebDV6XZnolJQkVCCSOdZy5QzMIWdhCD4D3aVPYeRUOhWKWUMvwCTjWwd9Al3wp8hNCEVTth72uBBkhp6j478ME8/LSofbYIqno0nGUr8L//35FP6w0o39IR8G81KRHXeWqpLQibwEW2QwTGFUJOFn0FOVTYc7eNIEVZLZERBiAo0ntwUWUg/Qp9QrLN/uVaL3tTu9iomj3mLEv/1wUHHgtwbLMdUijTMS4Ey+CEu0FG/JGBmXqDaCaMFwxl+Bk+rCSeWRzWV7XBAMVEcGKgt10C/QZE/G1mQdblFV9JRo0VTI51dswIPJJmw/GCbEevDoeofSamqJgFh/NIqhziI0VljQ3FCIrq5mtLU1YWSMSmNtAbevDWG6oxg9hVo+1xC02qLRZIhAmyWaz0ONG5V63CjPxI2KLDxocShJAdcnq7A2WYnViQpCoxT7V6uxM1WO9VEv9qZKsD7owirv8dZYIfYni/ByrhLHcw0ExQ380+/f4Pe//xrrj28gNysehdp4lFI5lhulR30UBsqsGK/JQV+RHpMVdlyn2rnamIfBEgPVoxaDBMgAp3e7fHj5aJhqw4tudyqGea7deYknisIPCz8o/JB4Z4+k2SxBsUAVIc1nFTtpPhsIhb/UfgiKDysKRVVw2Q8Kv8M/DYzAbX/OFBC8deynARG4zW8fgsSHTfYXEL2305AItHf7/Agg/PZTquJDdtJZ74egOG3S+km2K01qpe5CmvKu3caedFKU/mm9TD4AAP/0SURBVCeMSDaf3MIGn+/aAhXk/ASWHk7h9kw/TKokaKJjlDxFFo0aTkb9qRHhjMoiYVWpYEtNhTkxCdbEZNiTUmFNSIQ9ORHZVBJlZoNSZ1CspXM0alD5FhQFmWrkEgbZ6SoCJZ3QSFeKnnLVkm47i/KZTt9hQ12OHXUOC6NoA8r4O6mILtRIcU0mI2+TolDKRVEQEMUW6ZCWhWpCo9ZhVjoeyrYSk6iPLBRRRXhpoh5qub6G62oJkEaeU5OM12HO5LwoBony1dxGdUDn30YF0OnMQhej9U4757ncakrjfCahIWN68xiiFLhOKo4bzKmo4Qdbkcnomh+vZG6Vug1REAKhRnsW/5tgoWKry6GKEehUe3FtYhS3Zq/iwc0b2H68gPvjQ2jIMaEtT5K55SnjTfQXO9HqysKdtlKsjLdjpKaAKsoOB5Vf4rlfIf7TnyMr+BN4EkPQZJb+DYS1JhouRvfmy5/DSoctMDAEn4Px8kVC4SLXXYYjUhQFI/RLn0N74SPkRAehVRILugwKeGwxwcgKPY+s8GAYYsNhig6BIeRTXncc+t0JeMoo99+2B/Hru024RkfYROdtpzM2hF+AjPFtDJfsuWcw1lyA3YURLDMyX7zdrRQ9+W1RWhUJGO72YZ0R/dq9PhqXaev3CY37UtHcjdX5Tmw87OVxBpXmoLsS6dORX+soQqtHgxJdNM/3HEFBhUGV4eC5u+MIXULDI+pJHacoo6Szf630D7la58JAsRRTxlMpf6QM95rPoKHMQ9C2VODqaCeGehsxOdZF33cTjx5cw+ryHSVV+pOledyfv43jZ7v49tsXeH28hsk2LyN2K+pNMQRFLDrMfA9SzxHacZir0CqguF2tx/0mBxa687F9tQ7r0zUKLNbHyxVIPO6TDnh52B4vUhTFxqBHSQa4P1GA45liPL3VjC+37uD3v/vyRFHwvPIZeJQaklDF515FRVFC1TdSk43J+lz0eXWYqnJSUfA9a3QTEtIkVvpM0AiKG20eHFFB3e4oQEduEteplDEqfjZ/7zQorhIMUgT1viWU2JO3oPDbCSg4FaPzf6cy3s5/CBB+Ow2KNVEV70yWJVcUYUFFsU5QiG2s3MYGobCx6G8ZdWL/EVj4i6D8IDgNitP2YSh8yP4UFLuSToT2fzUo/PZhULyFQKCKeDs96YdxMv905wGe0aTu4piwOFq/g30qiz0CY0fuE+/xpoDiIZ/j/atYnqeiGO2Ch87TqclQip3yLWZFVWTFxfGDugITlYWTqsBJYDhSUgkIwkLWpSQqnckqpHjIwI+ODrqajrlcxw+ZDr9QKpLVqXBlqqgk0uAhAPIzNbQsFFCxeI0GOlDpO0A1QdAodREydgWPWSpKQKnwNr2toyBEqAgEEgKGarsR1TYjGnJt/D1hoqgLwoT/X0GrsehQT7DU2zglXBoIhkaLBs22LAKDkJDEgkq9gwrVdJKiCkQptIqqEHVhTad6kGKmFE7TUU9VIKBoMqvQka3hx2fCeLEdQwUGdOVm0DLR5zZhurIA1+tKcbejDlMNpahy6ngfQ/Bybxn/9//t3/C7f/lX/P5f/gv++N/+V/zXf/1X7Dx5iHyNJFK8gqKkMFRReZTSyRWmRcJFZXCLSuLJRC/afTkEayqVHRXA25HlJIttUXIE4fAZVcPHsFAN2CWyD7kAXRAj6pBLMIUGwxwWQuVAJx4k8Dir9DSv1qYQlumoVEejMiMO7YRkfmoE9HSgWVQUOoJCHx1KhXGWTvg870sc4RmKLxnp/ma+CZuD+bjdnA171GcEBJVKhKSTuAB95OeY7SrBwZMxrBAUS3dpdE5L0hSV88t3CQEub8z3YevBgGKb9znP5c37PdggJLYJiM35Hk5ln37CYgjHixN4tjSF58vTeLk8g+1b/bjXX4uZ5mIq2FTkqaKUegubjBAo0NCloa+hEn2NFbgxTLVwtR83R9sx3tOA4Z4W3Lg6Tn/Fb2h/Ay+e70DyR0nuqX2aTJ+/PMDrN8d4/sUhDgmI16+f4cs3z/Ddt8/x9fMtDNXlYcDHd1AXqYCi0xxHWERjuliD2zUm3CjLwvXSTNxrtBEIBMFUDfZvtGBpVIqfvNidrsLjXpeSEHB9JB+bwwXYGqKaGC/B7nAeDqkqXtxvx5fbd/H3f/+loihW5mdRQFBUUUnW2KhcrYQG/3ew0o6pRgGhEVdrc3CvswTT9S4l228/bSCfVpSJ680uHPP+325zoyMnURn1bqAwTUAx/Q4USj3FwvQ7ew8KafUkzWXnOH9dsR/2t5D5t/UYb+1DgPCbHxKBy+/nxa4rtrr0vj5DSf0h07fFVKdB8SH7ECj89iEwBG7zg8QPlZ822e+t839rPwYJxQKKnALtT0BBOw0Iv30IFGLvi6ROwOBXF08DQUGQKKDg1F+HcdIqSmBxC7vLNwmLG4xO+BznCYr7s8oY3w3F+bBnqBX1kKvTExoa6OITEHv+PIxJScjJyIAtJRnWJEaRVBL2pETkEhQ+QqCK0bv0XC7JSIWMX1GtO4FFMWHhVqcoaS3cmWnIJzgkmZ6PakWKpaQOopZOXsZ3qKcyEKukOimVzmpyHCqJWkKihkqjllBQOrLRKjlfl00FYqeioKqoJBTKTVpUEyYVBEkVgVJL9VDDiFFaHlUSAuX8wCRqrtZJE1eqCIsa7TkGRtNGxXrzLVzWM9Iy4FptEW42lSiVv6PF2RgvdWGy3E0JbyUYKPN9Dix2V2NjoBGLXRW401CAx90VGOP6krRYeOLDUZ7J606NhT2BjjwxCi2lBfjq1TP87g9/wN//8x/wzfff45s3X6C9qgQ6RuLlmYnodPD60uJQnJagjN+Rdfkcks/8Shk0aJ7ObqTeh1I69xLpu0Hl4oi+gpRP/haWsGACQrLxBkNHBSEm46DrQ4KgOvcZEj/+W6jOfgJnbBjac03K9ftSwlCScgW92XQgFS7MlOfCnRCiOHstYaPlvmpO06QuI+xz1Ohj0aIPw3heLL65VYtX1ytwq86EotSL0Id9qvzOEHEO+qhPcaOvFIdPRuj0qRSoEtapBk6MKoK2Qee/KZCQIqYHgzh4NIqdB0NKC6WjxXE8W5lS7OnSJHYfjmD1di+Wb3Zjaa4LG3f6sX1vCIePJrF1ZwRdZdkodzBYydEij/fFzWtzZMTDoVPhu29e4e/+7it88/VzfPXmkGqAjv77N/iW9vzVgZKl9uDpBjZ3l5ShWJ+92sPTV4TGyx1l6FYZy+JIxvZ+KmNRHOLLL47wPUHx1bMN9Fc4qRqTqSjDGDxEocsSjx57Am7VWKkkTLhenImbFTrcqjURFIUKKPbmmrE6UYmFwSJsU1lsjPoURbHyVk2s93uwP1aCvSEXp/l4Nd+NFwzwvv/+Bf7+d1/j4c1xuDRxVOvxkMyxZUbOG2IwRFCMVTkwRHBdrc5RMsmOVtjQV5ipgKInNw1DnJ9tyOF51GG8Qo9uVxKGizLQn696Dwo/LKQDnt8ePfwhKAQQjx7OKuYHx4+BQlEWP2JKKynau+UfmEDmpCf4CTROYKFM30LCX0z150AhdhoUfiAEgiMQEv5lvwUC4fTyD9f/EAY/BQq/mviQvYMEYeDv0f0hUIj9WVAQEqIaFCC8hcQ7WBAcfnu2x/13+X9Sd7EpSugWtpel6I/PgMpyaf4aro50o7nCh2w6bz0BkJOpQ57OAGtyGvSxcTAmJMCRmgpLYgItnhYLK016XpdlpaOODr1Gr0EloVFLJVBHVVCeSYeWKWBQMQpKp4JQ06gmNOmEhEZp0SSKoSnbjOZcK5qoDOqzbUrmWilCkv4F0ny0QoBBxVJDCEjT1gqCQupAaqhEqs38X64XMFQREFLsVaqT4i+qBacebQU29NDRD1bkYbQ6H5PVXkzWeDFVW0zz4XpThWLXGssxVlnIiEyGjqVk92WjPc+A3kIbxiqkhYgVPkbxJkbt9pDPUK2Owd06Rom9dVjqrMJspRvNVButVCsFiQRDyFnkxoTClxpPIGlpOuQwQi8nFHc3l/Ev//RbNFaVIoswqPPYeQ0aTFbkM8ozoIGAc/HeJn3yEdIvniNELiMnNRYdXidmO6rQX+lh9BwNTdAZZFw4Q1hEKqnajVQO+itBtGAYqSAyqR7Szn6GlDM8Zzp96cTXlG2EKz4EBUlX0OnMwHC+EYNUQtWqcOSGU6nEXIAj/rLSGk5P2GmiLyNVQBF5EfPdtbhZlY369LO4UaHC8aQPj1odShoIp9RVECbayDPIiv4EN4bK8XR1AjuPBpUOcdL+f5uqYPsR5x8NK62JDqkO9p9MKBXZCzPtuDvehFsjdbjaW46Z3ipM9VZisqscfbVupa9EoSkBheZ4lNhTUZ7NZ5yjRrE1DS5tHFxZ8cg3JSNfsuE6NMqYGjlGtQKIL948xwuqgueEwLPnu3jx6jkh8BRb+5tYXn+MPUJgU1KbH23hmNufveR+LySbraiMkzxUh5KP6lgSC+7gu68OsXxvCm2FOrRkp1GZRVB9xqLbKqCIx9VSHaaLNJjxqnFT6iqqDYSBFzvXGrB7nUpsphZrkxVYGizE/TY71kYLlU5264OExUA+DseKCYpcgsKDN4/68f3RIv7uN6/xa6qKezdG+V0motjIoMeSjPqcDAxUOTFSk4uRMjtGfWYGNHbMyHK5FQNeLdVEFrpzZKx9nleNBXfa3ejOS0FndrySenyECugHRU+iKKRfxcm8mL/YScAgSkIg4V93AoSTbSdNasXp+0ERuO7P2Q9B4YeFqIr3RVQKKGiKqnhrklDQryx+TGEEAiEQGB+yQECcXn5v84rtrv9ppfbeGo3q4sfgIPDwJyn8MVgEKgr/sgINsbfzH4KG334Ijrdg8E8/AIlAE1hIihCp5N5ZJYgF1ATFCp/3zEgn2mtLkWcxQkdQODIyqSzSYVOpYYhPRkZEFJxpKtiSUxRFYZPBiCTXU1oSigmKamMmZKCk8owUVHO5llDwpsahVFpBUUkUyZTqQlpEyTgKUtFcrtQhGJXe21KJLepAio6kE1o+jyPpMIqU8RRUqHcy2s/PRbsnB/UOA8FiQavbjm4fI6facow3VGG0phTDlV70MPoeodOdbWHE21WPB0PduN7ehNocG8qsZvj4vwWElzS/FZPhS7Pp0C3xkciKCIFKyvMTIqlsMtDqsfGc06C59JlSKVycHIVrZW6sdjdgpbMOE/mEG88zPy4MbpozMgg5dK7Sz6KD5zldXogOux6FceGoUosCiyWY57C/8gDuDOmsl4aJ6iJl4KFGqonuIgc86lgqgrNwJ4ajLc+kpB1vLXRAfeUMjHTghYYMnudl2OIi6aCjlM6MRpohNISQuAwdVYSWikJ98TOlz0GN5JDSp8AhrYRigtCZq8WdJi9u1uejNC0Uhgt/zXO/pPStKM5kQJAQSsUYxWcdowzLqo2hUkkOx8J4Kw4Z2bdao9CsD8L9GgNW2lyYo2Nss8RCL62Mwj+jEjmPa7012F2YwvqdIWzcHcTSjR6CoBFjbT60lznQVGRFW7ETLV4bavL0KHNkoshExalPVpx+bibfL0bOFbk6rkvitlT4LCqU2NJRZqd6cPL9IRBkbA2PNpn3JA0FhlRlsKViWybyCIlsBhrffPUCr754hucvj+j493F8vIcXz48IAgHHEV5/SWhwevh0D/tHAgTu85z2bI9g2MUR1+0RENtKavQ1bGw+xIvjFdwea0WtJYHPOBlNjOi7nMnossahz5FIdWbCWEE6Jn0ZmGXkfqOGiqK3iKBoxPb1RqyMl2N9olzJ9zRTpSEoipTBi6R39saAB3sExcFYIadF+H5lFL95uYxf/+YlfvsPX+HOjWHkGpIIzUR4jfGoc2VgcaYN/eU2KggHQSHNoG0EQg5BYTkBRZEWfdKTvlCjjFPxoKsIjeYIVGVdVtJ3jPmyBBQTCGwiu/DgpJms396D4qSCWwAiPbUDgeCHwofsQ2Dwm3+fPwUFt//I+ndNawUWBIVSh/FnFIYfEKeXfwoUYn61ELi8u/4gwH4ICmkxFQgKRVW8VRYKKN7aT4FCzA8J/3yg/cdAIfbD5rI/BQq/SQ4pSWa4s3qb95T3nAHC1ZEudDdVIduggy5Z8hHp4czMhC09Hc50DbKiYmBPVSGb8LAkxNGR0KHQPKpkZejSvIRoVDOSL01PQJk6gVNK49RYlIrDT5c8SGnwSi9ozsvYCR7ppaxJUlJm19mNCgAGSgqUYT97fLl00E60F+Wiq8SNYRl3oq0aN9spmSuLMFpWiHaXA405DgxWlWO4vhKlNr0yBrU1OpSKQoXpulKqhAp08RhFWYRdNCNwwi4tLBwpISFIu0ynKinP45MYPScqAwkZYmQ5jjAxoaXApTS9lePpqQ5KMxIYOVvxoLUSi4RPr9OIEl5zfkw4fCl0bNHhKJRxObJSMey2od+pw43KfDwkrFothGNKNCP5CDpGD756/QxfP9tFH6+tycQo387IlIoqi4Cy0TGX09nJKHqztYW42uCFLTYYUR//HLFnP0b4x7/k9Aziz51FBoFgpNqwKkVOAotgAu0csi6fJxgk5QcVnlGKpy4hN+6y0qx2styFETrpRkMCrCEfKQqikesFUpKeXHqX25MiGQhEw6kS9RgLW2oCiqh4Hl3vxzd797A02YT8pLOozbyCKZ8egy5pMZYIV3o49PwfhyqKjl1Np56JUjpzrzUVBSZxboRAJtUq349sVRyy+Q64M5OQr01Fvi4VuYSrm05f+vd4CelCUzqaqQa9VAlFRhlQiQGGjce1qvm8M1Bi4ZTn5aN6KKbJepn38X/tDDByeV+/+eolXhMUAotXr5/iJaHwgpA4lHErnu4SClQOLwgGmtRDHHJ6wOnB8daJcb8D7rexs4Q1fvvXr/ZiaqABrcUWNNuT0G1LRKsxBh2cipoYzEnGjSoLRgsZqReqcKtO3plcLPUVU0nUYf1qHRZHS7A2XkoVUYiHndnKdHEwDxsj+dgaKsDhZJkyDOr+RDG+XRzEN0f3eL6PCLo13Ls5hFqvGZ2VTkx3leDWcDX2qdZu95YpLZ76C3RUFhaMlPIcOO0nKHryZVRCFVVxOmbrs7EyVEFQRFL1h2GQ60a9mfjZ/bsnoHhX9BRgp4FxAoofwuPPgcJv/n0+BAx/RfiHwPBj9k5lCDA+UBz1YwrDbz8FitPLPzRREg+UqX9d4P67ayeAOF309JeCwg+D04AI3PZjsPhTSLwHRaD9GDCkCOpk/qT4Sn6/s8Z7xft459ow6ssKYFSnwKxKhSU1GWaaJSUFxoR4pIeFIj30igIJW1Isp9EwM6K1S2qPxGh4kmNRzui4NCMRZZJYLy2WziQabpqHykJ6P7fk2jFY4sVYRTEjnhLM1HkxVOzgS+3ALCNccYrzPY1cX6KMySDJ8loLnZjk8li1h5G3G0O+HBRSyeiCJS24GubYeKSFXEJq0HmlzqOfx7/V0cpIqgClWjXPLwqSxVYfHw9DUjKvJZHQi4YhNg6OJBXsiWkwxtAhEhbFei3a3NmoYyRqDbuIrAufKtcxWZKD7dFWfvBlnM9FDRWG9sLn8BAqebExcEVHoSIjFYN5jOhybZh0WdBFh9ecEYt6TSxBEoGiNBk/IJGR6DD+3//P/xP//l/+Be2EhpXKQHPpDHxUYd1FHrTmOTFe68XiQCPWhjsYtWoR9/EvkPDZx0g8ew4pQcFIDQ5GWlAQ0i9dICCuKKDQXT4Dw5XzvCfRaMo1KUVvjthQmHkdTYRxP5VRm5lONjEMlksfwxlxDq2M4tty9KjQpxL2YcjlOZZSfQh0iwlJj0FNx61hsJACj4mKsciJeq9dUQFefQL/KwwljPyrTCqUmxnt8/g+6XUuiR8JzGxRUFkpyKFKyeZ+rqwkKgUCgebhPczTJvH4SZxPpmpIUebFRBnkEwz5VBgFhmRl1D0Zic9rSuG5MRihFVNdeM0ny8qIfISJWLEUPYni8FhQW+HB1189JSCOcPxyD8sbj7Gy9YSOfxNHMsbFcyoGKVZ6TntBOHB6xP2OXtFeSJETYcL9ZHyN1dX76GstRXMJA5RCM6psKeh2Z6BLekZrI9BJaPQ6EzHkSsUtgmKmXIuJkkzcqrVgvjkHywPF2Jqpx86NJiyNlWJ5xIcNwmCT6mF9mIpiKA9rtK2hfIKiFNtSuT3kwRcPu/D14S28eLqgZJbeXrqKrYVxvFi7hq/2b+H7p/fxd8f3cX+oSmmqO0BYDPqMGC4xK7CQntkdeSr0FGiUVCwPun1Y7C9BrzsV7c54pdhwpEhzAor5e5PvVMWPgSLQ/MDwO/9AYPjtNCTE/GD4E2DI8lv7EBROWyAkxPyQ8IPipyDhVxN/CSj+RDHQ3hc9vVcU/t+dLMv0PSB+ChR++xAsTttpUHwIGH8Kif8YKE5sQbFne4/wfP/xyXTvCW5O9yObzkWvYnStSoKVUwenWkbMJokq6Zz1sRHIpULwmSWpnY5yX1o0ScptRnv6NFTQUTQ4tRhhJH2vtwEPB9twp7cJc10NuNnTrHSSa3bnYLqqAr97PI+/uzONxeZC3OaHdYcf090OH192B5xStq+KRiMjUKlovVHjxq3GQsw2+uhMXbDRQTvo4K2EhCkyDIXqdPQW+9BfVo62ggK4VCpYuY8xNprnHA0rFZI5icBLpMWnUD0kKT3EzQlUE4RgIQHRmEdAOEzII/jMQWdQmhyNsQIH1vqasNLTgFHJXurQ0Tk4CD/CMiKU0XgUKqmS2nk/em069HI6wPvSJB0I02LgSwhHflwIaumImxn5djj16C7Ox8biAka72mFU6hUu0+HGobfEg4WRbqqMPEUF2ELPKRXa0lpJezmYULiIlIsXkXyRgKAiUgcHQRcm42iImrhEpcao1mOGpCJPO/e3hMvP4UqJwVhVMQqSY5ATGYzcsAtw0WQY2aHiXFToUnjvJIFjlPL8ZPyLIgKhgJarV0NPyGt4f2UoVwtVhTktHprYMJgJI8lZVaRj1E/zEMgeGWOcgUIBA4JCZT6dIFARDgKKJOQQnC7+Rw73cfO98dmy+BsBBiFEUAgcxNycz8uistElUlGkKmpChmUVWHil+OktHMQEFMUylKsYwVFu16Ax34Qmwqy1nGqtqhBfvTmiojjCUwJg7t5V3HpwAzvHG4TDHp69PCQEDhTFIEpCYHL8QuonqC6eiuLYVAZaevV6V8mY3Zhv4P1NQ4tLw4DErFQUt1njUKkKRm9OOvpyUzCQnYSJAjVmCIlxrwo3q4140pmH7bFK7FBRHNxqwdJ4GTaoGpYHCwkKHwFRiCXpQzGQq+R3OpoqxeawC2sD2XjzqAvP1ybpY2ZwuHENB8tTeLY6jVebs3i1NYMvd2eVLLI3++TbyMKgV7IlG/h8TQosujwatElFdjHVRqEGdzo8eNTrw0BBOnryUtDnTlHGpPiZQMIPig+pikDzQ0JMlgOVhX+9fzkQFH7zbws0BQ60vxQWAhaZ+mEhyQeVOosAWPiB8edA4YeFfxoICv/8n5qAwW9/ut0Pjl3FTpSFWCAcZP40LALNDwz/fCAwToPCbx+GhSyf9Kv4ECz+ElC8PFzE1y83qCgGUey2wOeyIY9RYWmOEZUuK2ryHWjwujjPKNKmRZnTiKGmCoy0VGDxxigOFm/hUPpmzM9gaW6INoj9hav4lsf+/atN/OOXO/iHL/fw/bMNrD+YxXBbFdzqWHTnmVCVEUUIuPD940ksDVWjzkQHEXdB6VX8fKwTLyjxj3vKsFjnwONGN6N5J8r06bAkxdDhU60wMm3Os6HPW8iPpAj56kwYYuKgj4uHnsrBmpYGW6oKZkLBmpRGOEg/EBmvWoqaCAidFg15OaiymwkeHpPRd35SJMZ8uVjubsSDBh/6HFoU02HmxUYxCg+HLSwMeXGxaLbo0WrJwjQdrgyl2p6lQqMmCUVxV5AfH4LStCg00jF28Z4N5VoxlGdHL+9hHYGSFnIeqsufozA9Hp15Vsw2V6KJKqSS6qHaYST8CA9JSxF8DpmXLyD1/BmkXTyHtOBLSL8SDF1MGK8zFPrIIKqoZLQXWDBRm4+Jqjw0UCVI/4EcgqqU59dCOLukmI/wapBcUgSJJD5szObzJRgqCLBKuw7lPK98vUpRAPkMGHJ5n+38TTYDhjw1lYCGEb/ce6pDJ5ddGjr5LAKCkHDR8hQ4SBPoFGWc9+yMJDjSE5HDe+KmWvBQIeRq5RgqHp8woRUYVMpUipvyCQmpZ5D6hgK9KIsELouaIMBEWWgTkZ+VqLT4KdAnE2oEFdd7pchJ1KclA3VuOu/qfLSUZqOq0I4ygv6rL5/i5etjpY7i+RdP8ZzLB88EElx+a1J3ccR10iT26O2wrMcyjOrhyRjdL55vYOneKEGchXYZhyNHheEyM4ZLdWixxqAsNQgdtmR0OuIxTEUxlJOEkfwUBhopSj8KyfW0OVxKUNTi8E4bFgmKVSqJxX43tqgqNka8WBnIo4LIwy6VxNEM9x13U8Xm4ZvFLrxYH8ehYpM4XpugmqBtTBIUU/hi9ypBMY3r3YXoIiikua4AYrTMqvShkCFq+706JavsoDcTd9vcWOguUsbO7slLVhIaCizeKQqxvwQUgfOBcPDPCxD8quG0nYaErAsExDsLAEIgIE5MmtIKJKQllOSKej9do1MS+zFQCBBOL/8UKPyK4S8x/28Dl/31FVIctRNg76Eg+/vt/fr/K0Fx0gFP1p+YX01IqygpYnpvPwTF091HCizEXh0tKuu2l+/i/twEro/1YIKK4PakdJaaxD7Xv9pdxKsdKpDNh3i2MY8XWw/w5nAJ3xEyX79Ywzcv1/D9q3Uur+Krp0t4c7yIL46e4OX+Al4fckogfft6A189W8LTtTlMd5SgudCA2lwqkPpi2Olg2xxZ+Bfek/+yeBX/cLUHr7tK8KzHi+2OAjxqLkI7HYI9Kgg5yRFocpsw01JJJZGn1EFIL3EbFYOkGTETCqbkNNhVGXCkqWFPSYMjRaUAwkClka/NRINL8kU5UZCeDEPoRbgZdXe6bbjbWcePqQZVUn+SHgcfo/KStBTkEUD5cXS2WVqMUhVdLXbjBiPWa5VuJY1HVWYKcqMuo4gOvjozEV3ZeqoQO0borFrNWfBRhdjDQ1BA9eDTJKC3yMYoz44HPTXKIENqgsOeFIu+ylI6RTUMUVQK0Vdgjg2FQfoG8PwcMiIf4eilgy+jc5dy+arsLFQwuu7yWTFe7cJYTQGaPCYqwCg6bzpY7uvjvtUEUZ3LhHKrGmVSTGQ8MekEWExw+IxqKgEVnTedryUTRfxdIdeV2yXzLlWGOHE6dgFJLq/VnZWGfKoHD5VFPvfLN9Dhc15AUEDQiJLIpZKQ4iYBhYDATfVQwO1e/p+Yz6LhtWQQLFyWugUTVQKB4hMlwanXSMUgKkKKonhPc3mfCjnfJv1JeM+LrRlKkVWRSYWaPDPqqfq6qj1oLsuF26KGjdf/d9+9wpsvn+HFq2Ps7m9ie28de5zKON0vX+7j9asDPH++i4ODdayuzGOdtrx4BxucHu4sYnv9ARYZ+Ex0l2LQR0XoSMZwUSaGSnQYrdCj1hCOkuRLfMYJ6HIkYMyTjuFcgsKTgonCVAYbFtyrM+Fxtxt71+pxfK8dKxMVWJ84qaPYHi/BxqgXy30u7IxIRXYBjq6W4HCmCMdXi/D9cg9ero/ym5vgtzeppBaXFOMvNycIiml8tXcdL6k4rrXnU5VKK72ToicBhQCjxZlKoJkwUmrESLEOSwOluNWUg67cRAUQkjlWyR579/bYDxRFoAVCwg+HwG2yfBoYgRD4qWX/uj9nfkCcLMv8TT6oW+9s5cl7W128rdgabZ3bfqoIym8CCb8JIE6bHwB/zgKh4TelFdRb+ykFcmJ/WgQVaH5QBM4Hmh8YPwTFiUl9w3sA/Jj5YcH5nUe0x8q81FvI+L+v6PS/OF7H6yMxcfar+PJ4hc5++Z294fKXx8u0JcUEBK8C7PXRY7w+5lSM86/emX/7I3x5sIA3Bw+pMHi8/Sd4ODeMlop85DICbXGZcbu+BFud1dhpcuMPd7rxxbVW3GkqhDc9GjnxoUq/h8f9zYpJfwCpSDclUA0kxcOSnAprsgr2VIGDGk5CwpmWTidLGFBlSBoRJd04VUR+GqERfAaFCeEYpyqYb6/BtboSzDZUokyTBmNIEPJTGemmpiA7MhK1mRoM5jgxU+jGXIkHPVQKtdpUFKsT4YgPgzOJCsJhQAcVQW+OBR12I51IBpxxYcqAULaYCFQastCdn42xqnyMlOdhiA6tmo7bGnuZ50Y1pef5uRzorCilA8xCiVWPCkb+YmU8doldj2JG/gWmDEbcqcjJSKDxuuhAK6wqNOVoUG3nf6aEQx1+AU5NMoqsOkUJlmcbUMV7V+WUkfOoGAmLMmkhRIesjJtNZ1tG51rOyLycDlxM1IaAxWeig2d0rzh7KS4iNAQiRWY1oSBg4XGsVAg8r3xCxsNtHjrpPCoIMZlX1INARMffclrE5WLu76MpQ74q9RuEAtWEh6rBnRGLIqqIQioLtzaez1SGnb1MxZGgtJaSdR5dApUL1Z42jvfMhe5aD6qLjKgptsKbp0VRng4vn67h+GAVz442cLi/gq2NBdpDrFIFb6zcJAjoG9boK1bpXx7P0rfMYn3pumKSyUC+GxlBb7JX6tRkxMUUTJbpOW+jA85Sxsx2x3ymgKLbmYhRjwpj7jSM5adisigFj1oceNhkw4PWbBxcp0K+247liXJsTVW9y/UkAxMt9+Vim6A4mPTi2Ww5nl0vwaubZfieiuKrLSoIQuIFFcTx2hi/m1l8tX+dkJjDb5/N44v1a5hoyEVfsZHqwUhQUD0QFq3Zaegr1BFqhESZEeO0Rwy8JssNSmunEa9aGYtiuEiNn927M65A4jQoTkPCD4bAbYGQCARFoKP/EBD+HCQCt38IFKdhsfyYqiIAFCeweA+K0+YfEe+0/SWQ2GL0v007vT4QEGLKutX3dnr/QPtzoAgEwunlQFUhdvg/DIoAOwWK5wTFc0b+iro4XKFDX+ZUVMBjvDh49M5kWewVQaCYOH/u98U7e0x40Dh9zf1fHz46WcdtJ6pCirse4PU+t+8tEhrL+Oo5P2KuO969h6mBejq1LBRJptWMCGxNtuKeRNx0HI3ZWtxoLced1krcbq1DpV7LiDtKqZQ2JSXAlJIMc5oK5pR0WAUQao2ST8qcSGeSlsrI2UoV4kGhOhPa4CA4w69gwGXFQmsVFrtq0ZOrx0Chk/I8H9mxMbDHxsMak4ByHZVBcQFajRqM5lnRY9eiWZxbeiLypIlwQiyy42P4QebyI/Wg1qJHc64Dddk2+HSZjN71qHRY6BS1SvqRcoekLNGiUprM6ulYddKKR69UAPu4Lt+ShZ66KtQWFiLPoKXTZcTNdV4Lf59tomPWKJG7XZVAcBggw6naVNLpipF2oRmdPjudayJBSQdK9eEzZREKWiXdSb3ThFqqiwoZJc+cplgxo/ZaqpJa3l+pkC6n45fxM0oZscsQqzKSXwmtiGrAS0j4qAQ8hFQhFYQogBIqgVJRAIzspc4qn1ZAUEhK9TxtMkGWSBVE0Ch1F9yulY6XUrxE8PA88zKl5VMCp3EEXjSVirSGiiQ4I5V6iRIrz8HO/zbF8x4koImOcKKjGFd7KtBfl4eWYl5zlQO3xxqw+XAUeyuT2FmdxubiJB7dHcST+TE8vj9GCEzT+V+jH5gjAKQP0Qx9xQTWnoxz2xj3n8D20hR2VmaorCextzrD73oGT7duYOnBMCZ6fFRsjMwL0+lo9bhWb0dPfhoqM0Phiv4czeZEBghJBAS3F2ZgrCCNoEjFPBXFo1YnFrs92Jmpwf6tFixPVmKNsNifq8Wz2w140uPCcm+uoiYO/aCYK8G392vx3aN2/O7wBr7dv4HXW9dwtDiK7fk+rNxsx+pcO3bu9mFttgMTtblUqXr0ERBS/NRoS0aPJ1NRFQNUQgKKiQoz5jvyCToDhqRVFiEh9ROKoghs9fRjsDi97IfEj4HiLzU/CPxQ+PMm+570BvcDQ7FHN/5UVXBebEMig1O2uSxFUFLkFGh/OSh+DBZi/yOgEPMXO50GRiAUPmQfAsVpWJwGxU+C4x0k3lZkExB+EDzbE1g8xvMDMW5j9P/O6OT9sBBIvCQQZP419/2Sjl/sCwEAlwUSr/YJCcXerqe9eHusl9znCyqYF3tP8HyXx+U5CKykCOw5AXLv6hCGWkpR7tQo0bInMxH/+GIbHSW50EWGwBSXAF1MEgwJKVQSyVQSKbATEg5CwKbOgjVdA1OqFD9JxaiUwdtQZbUiOzFRGbq1yWHF9bpqTBQXosdpRXVGCmqkQ2BKnDLaXWEGnaOODtVoQb+viJLdg948C9qydag2psObxe2SZsRkRCUBVEur1BFw0pFQn0mnJhW1dPCcFhEQXqsBLqn05XyhzYh8o57rqQzowAu5zaeAwkAoZHJZx+jfhoHmengIHbdeQxjIMXRUEwZ4+RsP4SJ1BHlZKsVEiXgZobfkm9FLlVJMB+9IDEchHXS5KROV0mLJLKYhyDSKiimjEy4jKCoIhwqLCjU2ScMiY4nwN7QKOn5pzVRhpNIgFErFOF+YlUI4EHBZyUojBukhXsx5Hy2fAHBnJRF+AodYpT4hRxNLaCSjmErFJ62uqFJqXIRWAZ1ZoQkd5dkYqMvHaDOdf3c1Hl/rwfqdESxe78HyDXGIvUrv7f3HozhensLLjWv4cuemYq+35vCK9oIO9PnGVTzbmFHK8fdWxrCzTCMINp4QAkvjBMMY1p+MYuPxCIEwTiCM87sdJxToeBdHsLs0il3O7yyNYI+/PVidxP7KBN9P+rD7/RhupQqsNGLIm4YZAmOC830ERb0hGq6Ys2i2SK/6eIy6VQSEBuNeAoN2t9aI+UYr1odKcDDXjN1brViZqsY6FcX2tSo8v9OogGJjiGpiogjH08UERRmeXi/Gbx+14LuH7bjekovrnUUYb6RqKjHwOfNZmWNRZYkn2GPQ6EylSs1WINFNBdGeq0anZIst4ftLePQWCjAIt1oCtTkXY8VZGPXyHEuyFEgoiuJDoDgNh8B5PyT800BQ+GER6Nw/tBwIih+zQIC83/89KH4AC4LiT1TFW1Csc35j6Y5igfNiJ7CQUfBOQHEaFh9y6H5QKLAIWP+h/f9HQXEaGH8JIALX/f8HCkJCsZP6iRMl8VAxRVlIvQXXPeW82DM6dr8FqoqXikIgNAQMb0Eg9pJwUPbjVEwBx9ttAo9XnAoYlN/SZPjW5zyXl3I+Ww9xvHGf+z5SRunbXJjFYEsZajw2OswMXP7kY1w5cwFp0ckwqfQwqwiFNCqI5DToohOQERkLTXQiNDFxSI+IRK5GyvKtcGsylDoMGcSovSgP3VQI1WYDitVq+NLVqDSYUKanI+b2YrOYVlEELe4cJT1Ii8uOgbJC1DgEDAYqAjMdn4FOz6hYMY/lNejowDUoooLwcZ8CHidfwMD9imwm5HO9x0QVYbUw6uZ27p8vIKHKKBGlwX0EFl6zjqDRoqksH1UFOcgjYEoIF1EUPjE6fKkbkDoCqTj2EgJerquQxH6FNnQW2Qk5Om1VDB1/utJpsJIqoJJOusqSznUqZTjVRmeWkuK8knCoMKZSQSShhBG+Ms9ov1KavIqyIDAqLDwHqgoppsqj85ekdObEUFgkL5Xz/0fbX0fHdaXr3mj/e++44457x3fOOGd/e/c+u3dDOI6ZmdmWRWZmi5lZVSqpxKqSSsWgEoOZ4mCHsZMOJ52kQx1GOw4993nnqiUtl+Ukve85yngy55prVdVywfubz8S5OLxxOQ6sWYTdBPvuldNxNG4+MnasQPHROBQdS0B1FoNhhezvkINO1vB9LcUItBYh1FaCXkclejo0DXjMGPLVYshrwaDXjH6vCb3OCvQ4StFLEITpFMKyrAfVJWovQtBWgFBEsuObnzVub0sOOurT4ZIZ4CxzS5ktny6hAF47YWAnGJj6CQuBgo+Q8PE6L6+TVCSQCPL5u5xlaKvJQHnqFtbal6Jk1yKU71lCWCxGxjpZC4yO6M5/xf6ld6n9s2VF3cJNDMQMwKWyKCBB0Zkei0DxbgSrDyFcTxCW7YG36iDcFTvhKd0KWzohUZSI7tJEhEtkefFt6CpLICgOYLhmP7+j/8bv6K2E/ATs4Ovt5msdXDGVQJDl5qfS2cxRe1Fk0D2k8L0/RichzU95W5YqUMjQ2GwCpmrfalTvW0lAzEJu3EwCg9fxPiWvQKHDwtipHe0uREYXocNCB4TxnA4Mo4wQMAb/8RR9jZ4fDxTS9NQiTVIRUIw6Cx7roDBKB4ZIQKGJ4ND7K9p/3lmMgYKPo1yRa3TIGK/9r4JCB4Se1+FgzOtwMOZ1UChYGCSw0EHwi81QhESXm4FY5BFISLnMsaiPQENzFj3KXWgA0SUAkGt6JLj76QYEDASBDgdduvswSjkMb4uSQEOcRW9Qnld73T55PQ/B56xFwFGjVrtVslfT/jdiW8xa3P67P+KOP9yOyTffhem3TcL8SQTAlFmYe8dkTPr9zbj9X3+HCb/9PWbffDuW3DUJqwkBWbV2paxaO4u19QWEAWvvMgQ0Zq5saiS7381h7Xc21tFBbFzAQM0gH8OAvGXFImyRRQdXL8WB2HVMlyORwXzf+lXYtYYOZdVibFu1BPG8bhOvi1+5CHHLFmLTkoVMl/A5FhEOC7CRx7F8nLiH2MVzGewJkgWz1ezwWObjeW4LASEA2r5iPjYvn6eWUY/hfR7aGodta5fSYSzkfRNgDNiblxAM0rFMlxUzb4qacJbAcmk6Stm0FKmblqt1rRJZq99CCMTPn6iahrYziEszjvQ3JLBsB6GxYcot2EjHJnt9r5tys1pUL5FwSCAQNsy+A2um34Ilk/+IeXf9Ditm3sp/q8xP0LYzPbB9LTIPbcYuwkk6pfesW4QdSyejYOcKtObtgK1oF4Y7i3DcSwC4qxjwq1nrr0CYjiDoKEaXowQ9znKWlauyro5ShJToCgiEYAdh0lGEgL0YIXsJwizvYrkoJMDgcYiwCNA1BFry1QKESq2Sp1oLCA1CoikHHpb77YV8LmlSEmAQCuI4eK2b50ReXu9rk+crYloCVzOhwtTZUgS7OQs5e9aiaM9ylO5exJr5IrSmxRMUspnVndg48d+xd8lEHFlxJ7LXT0VBjDiKGajYOhc1vLYzIx7h8v3w01H0NqbDU30YPtMReCp3w1W8RXVo+wri0VWSiL6K7eiv3omu0njc3XoUg9X7sHPeH7B7we04wNfYOf92QmmSWoRSlpVPWjMD6TFzUEAwZyQuQEr8fKQSFul0Fzl0FNL0JJPuchLno3r/GgWKgsQ5ykUIKCQVZ/Ebi1lAIYAoZlqE2hrJCzSKR1VfV6IksDC6ivGkn48Gxo2Oo6UB4VqoXAuKakoDhb7WVLNaTmTMYdioUWCICIVodQgwCAlRByHRYSc8GOw7CYpOBnznNaL76GBKuTrqrpGznSlBoEPC2PR0DQgM0DDCQ641rj6rQ8IICiMg9LwRCtEyQuLXgkIAMH759UAQ6aOkosujAdAnIgSMUuVRZaIB3oNotCzyeOUweNzj5WvIGlYu/vsVLExwt1XD19GAvJSjmD1pEmZNnIY7/vMWTLt1IgPYLMybMB3zWDZv4lQsnDQdCydOp8uYgRUzZqvlR5ZNl/xMrJxJGMxjkJYgTFCsnzsH6+YQCguWMWCvwMaFrOkvWqSahmKkhr+aEFjOAE4o7N20GtuZ7qSz2LdhFfazpr93w0rsWr8cCXQZmwmJBAn0hMmudeuwddVqxC5ZQsdAKEWaluLoMBKXzlUbK8URWDF0H7GEhbgIKdtK2Ah8NvP5pM9i3ZwZ2Ll2hXqdeAEXH7t1yRxsXjADcXNlJNAUbCYgtiyV/banYSdBsH3pFJQf2UInxOdcMJHnpxIotxOYt2D5lD9hxbSbCcXbeU90C6v5nKt4L8tnYTPTzavpltYtxv6Etcg9shvm/FQ0V7MyWVcOa0MFGpqqmVaioaEKnZ2NGBrw48G7jyN25QL8/r/9vzDxd/8DM//4L1h66/9E5Z6lsGWsV3MF+my5DOys+TsEEKUIMO9nzV4gEBQQODSFCA85FnUREl0ChoiChEWAUBBACBwEFmG5hs8VaBMoiMRNCCzyEWTQV46Dr+njtXbCwtVayOAvKqKbqOBvr4K/61LGB4KgpZCVyTKWmfh7qkXYx8oUHa6Hv93ukA0XT3hRkhKHY3HTkZUwnf++JTDtXal2ktu/bBLW3fVb7F00AWlrWTsXSFBFsTNRykBs2rEAbckb4C/dgwAdRcB8BH7TYQQoX8VuuAkKZ24cQSGKRU/FFgxUb0eoYCPutadhpPYYdsz9AwFxK/Ytln1N7sD2ObfgwDKCaeVkNTs8af00FO9ZgUyCIjV2LtJiZQ+K+arpSRYJlP0oirYtQemOpSjazHLCIX39ZJWKmyjcPBe/MVfnwWIuJCCKFCjqLGOA0KRBQmQcHWWEhQ4Ho4yBX6RfJ2k0GETG4zEwjEFCkwYEHRD6woRjixNGnAZdhp0wMDZH6eAYBYgBGvY2ltl4LYOOWhqE0NDAca0UROwWSgPEmMZvepIyN+Ei8vBxIgUIpm66GLeUjV5rZnrt3Ar9WIeFUUZY6BDRy8YDhQBClwCgi0HXKBm9Ycyr49HrRRoYbiQdFJqjGOvXkKYjFfQFANdIC/5GCRCU5JzxWjlPZ6KaoXhOlkkPRTZdchPyvvYGFGYmY9m8uVgyay4WTJ2NKTdPwNLpCwmFuVg8VZYamUlQTMWiyVOxnGBYRZewbDodBZ3EegJi44KFiBEQSPBeOJ9i7Z9wiFu0mM5hKbauWIatK5cobVu5GDvWLFfat3EdDktndux6QmI1DmxYi90M4LtE61eyts/Hy/Loa1Yoh7GVDmT7uhWq2WmN9FssEjewgJCYjy0CAUJhwzwZtTRNORsBzKaFM1XncMJiafaahQ0yKW3mJNXEtIevEcfnks7g+IWzEcvHbuZ10hm+le7jQMxKgmUGVs2+E+kHtyBx3QLsjF2O3OQ9KMw4qJaPzzy6GykHtyP5wHYkHdiG/KwjqDMzyLpbMdjrw1C/D33dTvR0OdDb7SIEfDg+HES4qxMnTnTj0r2ncM/9Z3Dx7hM4cbIXfp8dPncbIW7FOt77Hf/23zH9j/+O2bf9ERP/9f+NrbP/EzX7FsK0fz48VXsx4GSAJyQkaAcY+AUWolBnKeEhx+ISxDWUottRjj5nBXrpNHo7K9HvrFTOo5uPlyaobl4XaitUMAjRTXTZCtWxmoQmj+Fz+Bpz0VB8CFlH4lBTkcz7ZUVNLYjJ349854M2hMN29PV1oqfXoSTLY/T2udHX70U///0DVP+gH8dPhHHpbAhVWdtwlKA4tu4ugmIxKnYvQ3bsPBxmzX7tXf8O6aNIp8OQJTFyNkxXk+7KE2apne7aUjfAR1AECQc3XYW7fB/8VQcUKFyEqZtuwl8YD3fuRoRK4tFbkYhA3noFiuP1Kdg+7ybsWjABO+bRCc4nLBZNoquYwtemk1tCd7GeINi9BhkEQ1rcQmTFL1JNT5Kmb5yDTN5n2c7ldA7zCIcZhIPsTyGryU4bbYKKgKJASUChOwgjLIyOQpcOBB0WuowQ0AO/pHJuPFD8ksYgIc8j6RgYbggK5Sq00VCSGgGhw8OodoKi3WaQEQwRKWchruIaQBhBcW3Tk4KEQToodAkoru0T0UChw0HP3wgWRjgYj6NBEXBKei0opEnp2mNNIbe+W97Y9Zqz+PWguA4YDOzjKRoSop87p/d9CHzkecMe/nvpKoKuBrUOVSJr8RtXLseKeQuwbPZCzLh9EhZOnk0wzMby6XPUKKfFk2TpkSl0DzOxdg4DtTQtzZnNgDsHmxbMo3tgkJ47Hxv5HJvma4ojNGTJiq0rFqj9tnevWoodyxYzXYXNSwiM5Suxe81q7FpNrVlFSKzGwU0x2B+zXtX4E5eJm1iIHWuXI3EVYbSEwX8lX4vBfD1BsXb2LKyjNs3X+h7WzZbZyjK0dSJhMYXXTOV934JlU2/jPcvQUxlmOlNNdtyyjrCKXYedcRvomG5TK83GEjYZB3bAUpSNDmsVa9sN8LFi01BTAg+Dd1OTiTLD67Wht9eLc+cGcfxkj9rn+dSZPpw81Yvh/gAGezzwu1rRyuvb6Bba+LvydPL75G2hGuEjrGXv/I6mMrQ3laDTVkFV0sHz911XgGZLIRqrctVw2Zk3/RYL7vwjZt9xE37///1/YNmdv4MtdyvSNtyO6oOL0NOcrjqbwwz84c4K1dzUSwAMeEyqL2LYV4Mhtwl9PNfdTufRylp/Qx46zBnoqE5DhykVHmsWAo15cFQnoywpHslb+dmsmozd0k+wcRaOJMzHAaaHYuZi31oCdyEd56TfISttN85f6MfgsF9BoJfqGfSisa0G1kYzuvv8aikP2ZBIlvPo7iM0BwPoG2I6TIieCOHC6QDKUuJxYP0kJG+YhPJdi7RO4YSFOLyKn9fk/4Ujyychdc1kpK+djHwG42IGYAGFZfdidGTGwVO8iy7iELwEhaeSoKC85bsJkG3wl2xRoHDlCCgSECqOhTNjJe5pT8MQHUX8jN9h95Jp2CXDlfl+b184BbsWT8fupdL/RFBsXExQbEJ6/HKCggBLWKrchAyRTd0wm8CYj5Idy9TqsVm8t5wIKGTU0+jwWAGENDfdCBR6mVauDaOtr5N+DN1ZSN+FAECXERiSjrkOIyT0635O+rVjElhcDwpZ/twIimgZh9Lq/RrRsrfRXTB4iyTfISOk7LWjGh8QmjpVp/j1fRtG6YDQHYWCxTXXjIEiWrrD+DlYRINCX6I80FmPoJMAcDWOarQPYjwZwDHW/PTLoNClg0LyOiikySha48EgGhSjriRKChi8rkv+rYRbbXkuQcGa9dpVWLN4EVbOW4i5k6Zh6s130DXMxXI6iuUyd0LchEi2WZ01UwXqDQTFOuZly9XVM6Zg7QzW5mew1j5Ltk5dyFo8A/KyJdgsAZ81/7jFCwgSWZ6EIFkgHdWLeW4ZEnhNwooliF08HynbE5G9d7tqKpJ+DGlSilk0Uy1NISOUElm2Z/1ywmSFSveuX03ArKI7WYPddAgH6VDSdm3FltXLsGT6RGwjBA9sS2Ctfw9y0o6hsiQfHa38LANuDPSHUFlZhLLSXIRDLvSE3UxZAw51oivUgVBQZEd3sB29PO4LtcPL74T0rdmbK9FkLYS1JheWqkw0WHLQbC1AO3/frvpSOPn7bjPlwmbOQZs5G3aqozYXDko6nR21OXDUZaG9NgP2Oqo+S0macYIdFWiqyqBruhMLJ/wnFkyQvSv+A7f99r8Ren/CGQIgZ8sc7F74H2gr3I5hVyX8zbKabAZayw7DkruTwTcRxcdiUZG2GabM7Sg6vAkZu1bSwfH9WzcT21fKjOybsHH2n5Cw4HZsWXQHti+9CzuXy5IxtyJm1p+QKPsxzL2VugUJc25G4qybET/zFp67HTNv/Tdkp+3H+fODBEUQgyOynEcAvXQLwR63WhCwS2ZldxEUslJslwuhsEst2xHqprsacNNVeHG8z46Cg+uwXybSbZ6jauJ1h9Yx4C5QI4y28v4OLZuA5FWy5MwEFDIYlybMRiWvrdm5EE3H1hIUOxGio5Blxv1V+xGq3q8cha90OzyEhDd/EzzKUWh7ZXuy1+BCWzKG65MRM+XfEDfnFiQunKCaF3euoNNcNQNHNy1A+ublKNq7Ebk76CgSlxEUsrS4zMKWJqf5ChSyemxO/DwUblmI/MS5vO+Z6t+gQ0INj60x5StICCxERjBoTVFjx8ZrNIch8yrGV2O9LPMhQND2rxiTXqaf/6Xrrpe+cdJ4oJDj6Px4YBAJECQd7duIlCloUHofxo0kAFEpJaAwSoL/NfCQpiZKdxNK+jkl83WKBkW0osGhw2N0Dwu6CR0URhmhYQSHOo5yFEZgjM3qHlM0KKLVPQ4kdCBES503uBFdukMZhUWwSY2mGgy1qVVue3w25KUfoaNYjOXz6B7mzcM8AmHarbdjmSyHPmU6a+VTsYRapeZPTMfqmdK8Q0DMZH76NKyaOoXpVKyexmtkY6ZpsiXrTDoM0QyCgWCZw0A/fw62rVxJ97AGW1YsxLZVi7CTNfttaxYjbsV8rGdtXzqX9zG4H4lbh/QtscjamYijiZtwkLV/GREVy+dbztp/4rypOLR+ESqTd6q9JFbSOfS5HBgZOY777r8PZ86cxtBgP+67524Geh96Aj6c5nGP142S7Azs2bIRCesXEpKLUJZ/lJ91Hb9f1ehsrYCtvghNljw0EgI15WmoKU1CQ1Uamk0ZqCs7Clstg7oEeZE1E50NWXBYMxj001ieCtllTkYGdbCsoy4dTp73NufB0ySjkmQEURG6bCUI2YoRbi+Bv60A9toU1Fce5PMfRKs5BeVZe7Boyh8w59Z/x9zbfofZN/8W8+74HdbPuwtJiXRDy+7ElgV/Yno7MneuRM6e9dizZjq2Lb4T8fNvoW7H5kV3Yd30P2LTnFuVNs68CZtm3UIoTGRQnIrY2YTAbL6Xc29HPPPxzMfNuBmxM1g2h/CYdyfTO7B57gSVJjKgxvG61VNvxsTf/0+kHN2NkeM9aHc0obHRhIaGarS01qCjsxEBwjZMZ9VN5yV5D11YM89VVOYhLz8F1aYCtNF51JYmI337EhzdMBWle5aifOcSlG5frLYYPbRiMvYsvA2Hl9+JYyvuVKAoip2FUtbaKxNnqz6K2gPL4S/bA3/5fnhUs9N+BKuZVrCsTECRAC8h4ZFZ2QRFL0ERyN+A43WEnCMPlUfWo43vubs+Dd12WcKjSGnEVYFzQQvaSg4ic/tSpCYsQErsfKRtnItUKnn9bCStnaFWj82QTYt2LUcZ712an8RRCCD0uRTXND3pEIjWeOAYa44aHxQiIwAkmOvwMMoIAOO145WL9McYQTEeHIz5aBcRDQXjOQUJBnGRdHjrnd7R6TVug8F/PFAYZ36PwsEg4/UyCVBrvhLJ47RjDQrSsa1LB4V2LB3hWme4ltdAoUEi6Ky/DhRyHF12DTjcY81POjB+DhQiIxiMx7L9ajf1ayAh6uFryfW6KzFKQKE3PSlQMD8QakU/YRH2tCLt8E6sY819yWwCYfYMLJkxHVNuuRmTb74JCydPxvy77lKSFW/n3n4rdTPhcYdazG7p1AlYMW0i4TGZbmGmGm66je5gz9oVyNqVyKC2FrtXzVVB/fD6JTiwehGOrl+GqsOb0Zi1D7Vpe1GRtJPuQlzLbVh4582Y+fv/wCJZLO/WW7By4l2Y+K//gvk3/RGLb/4DVtxxE7bMnoychHVoTN0H05FtWHnHf2DhH/4nagsYlDs7UFSQB1NFKeqq+LsxVTEYFWGVbOa0cpma+zH9j7/DmjmTcHT7WjTTDVhLU9DCtM1MAFhyWfPPQ2ddPl1BAVwNRXA3FcBZn6smnTnqMhlUcuBpzIG3KRe+phz4mA8QBJL6ZLhoWy4CtgJ4W/k89ZlorTqG2sL9qMrehYJjCcg9HIfStB2ozNiDqsw9KDyaiL0MQusW3Ew4/x6rZt1EdzVVLcsRs0DmVUxlzX8CndrtiGHQXiujpOZPwNbFE1kbvlntb71JIDDzZhX44wiDvawZH9s4X+U389oEBv6NMtFu9m2IpSvYRCDEzboVCbNuQ+JsOocZfM4Zt6sVazfztbbOm6gAsXnOXTx/F1bR1ay463dq8uG82/8TMybcjEOHd8MT9CCnKAc7d2/HgYN7kZp+DNWWMnS4WhQo+mW70wE/+gaDCHQ5lYJ0F13dbpw63YcWUzYOrJuMNAKgcPtCmPevQl7CXKSsn4HDKydj/9I7cFC2Ql1xhzbqSW1aNBMVBIVl9yI0HFkz2kfhqdhHWOxBoGovApV7I44iAf7CWDqKGPjoLLrLEtFVEouR2n245C3GhaAZF3rrcb7PinP9VpynLg424GJ/PYbd5Sg+sgFpdAvJcfPUiKdRSNCVHSOYBRS5Mjx27yqUbF806iQklRFPatSTOAqBRbSziJYAIvp4PHBEywgNSccrj5YOBD0/3rFIdxbRDkOHhEh3C+PJCAijRl2FocM7GhRGSQd39HIg0XLzcS4+p8gICn0pEZHuLvTH6P0d40kfXTWe/A7NSYwHhZ/TNbBw8XF0JUZncaPFBceTDovxHIWuUUBEjmVEk0pvAAqjBBgyAW8w3I7h7k61+X3ihqWIWbkA65fNw8blC7B89jQsmj4JaxbMUsNTd21ag0PbYpF5YDuKUvahLPMwqvOS0Vgh4/dL4W6oQIifZQtrjEcS16thqFuXzEL+7jj0N5WiKX2nsupJa6bBvHcD2lN3wLI/DkkyQmjORCy7/Y9YSBAsueM2rJoiezRPx6JbCCM6mxn/67eY8W//gsOrlqFgSwwsB7fh6LI5SJxyB9bd9gfET72NP9yFSNq0AmtnTMbU3/0W06l5N/0e82XPi5t/hwW3/h5z//TvWD9jAkoJRm9dKe+3mjX9cvgof0s5a/oVCLRUwN9cBk99MZx1heigq2ijk7CbMmGjOiz891It5SmozTuICv47Cg8nInvPRhxJkJFZc/jvX46kravpghZj78aF2LF6tpoJvUkW5Jspw4tl86I/YOmkP2Hl1FuxYspNWDntZjVrWibTyVIaMkw3bj4hMXMK1hHEG2beSd3GQM+a/kKZ0DcViQsmI541/W3zZZY7a/xzGdQZyMUNJBA2m+gmti3gOZ6PJzBW3/W/CIib1HlxEAl8rq28p8RZfD1CYuOUWxA7nef4WrLJUrysAUVAbJp+BxLmyZDoWyFLhCyfMRHTJ96GjOxUnLh4Bt0jfQj1daFvqJcpgSB7T3R70NWr7WgXJBSC3S74gg5tS9ReN8vdGBoO8Du0H0c2TEPKxmkMwlORGz+bn/F8pLOWfmSVjDy6EweW3Iqjy+9ADq+TZTxk32zZBrVu7zI0H9sAH92EjHSSPgofAaGBYo/qo/AWxCtAeHM2wc+0p3wLBkzbMFy3D3d7inGppw6nuiw43mXG8W4LTnTX4iR1rrcBQ54qFB2JQdrmxUgmyFM20VVsmKNAkbxulnIUqXQ+hVsXExQrlaOQDmzjiKeiLfM0R6HLCAvdZfwcPERGWBhlhIERCpJGn9Mh8M/o50BhlO4ujPolUIjslEBBB4UGBK2pKVo6KKKlg0CWDXHy+XRQ6LDQgWC83qixZqlr9XPA8HVarwNFNCx0IBjLjOWaBAxjzmJMAogbr0gbDQsJ/joAonUjUIwe/wIoROIyBrpsapMl2WDJ3lCm3t9gZwMGArL2lENbhyqsSdagOh4WtWKkqwUne2xKp3rtSmf67fzBtWDE3wpT9jEcZa1/9RQJbtKEcRvK9q3HA131sByJx9pb/wMxd92KpX+U5bx/j6UExIqJExQkZBLfOrqapXfegWV33q726k6LW43kDctwZOVCrGHwX3fbn5Aw5U7sYY17N5W+cTW2zJqBpTf9icGOwXXyBCwhHGJkpdUJf8QeuhpL5j4E6BLs5ckwZ+1B/pHNqlZfnrYLlazZm3MPsIa/FwUszzsYr2Y2q0C/Vhb+m4uEZdPVJj/bVs6B2uhH1lOShfjmyjIcUwihu7Bm6h1YO20C8xOxURb4Y5DdRPcSw1p5HIEYyxr6egbcDQzMEvxj6Rpksp0sDbJ22i3YSBisnXKzWqV2HQG4cRqv4fNskOcgCAQMcbwmnu9pPJ9rMwP9ZpZtlUl9vJe4edN4vTQX3UkXcQeD/W10HBMQSyisn0pHQQgl8DGxs2XV21v5Gn/Cmkl/IGDuwl4CbQuBtuT2f6d7+E/e2538d9B98HlktrnMGVnL+148+Wb89v/6f+Lgwe3oGwnB4W2F22dDE3/zrXTjoV4n+giDoaEA5UMXKyQebxPc/A04OqrR0V7OtAIdthIkbV+KrETW0jdMQToDbCUdReG2xXQU0+goJhEUE3B42R2q6SmLkMhZPwUVDL41uxajbv9KNCZtVH0ToZokBGuOwVd1gKCQDm26nZKt8OTHwUs34c+LQ7AoAf2VhETNDgwRFOc9hTgftuAUNRIBxUhPLdM6nO1vwoW+ZlYCNiE5YTGOxcxHcswCQkI2K9KUTFeRsl622V0M0/41ChTGGdkCitHhsbqMYPhnQTEeLHRgRLsIkbFMAr9eph//koyuQk+N+q+AQncSyk1QAgGBhS792AgJkREUxkCvQ0KtZsvXE1jokmCmnzdqPGCMJx0YOiCM4BBQROtG0BhPOijEUVwPCimTPpBfCYsIKKKBEX18ozKRgkkUKHRYSCprSg0KCHoIhm7CgBokEEa62/mjsdNx8HyXOJB6irWsYAMGA1YM+GuZl7Wl6tDvq2VqxZCsNUXADQdacKbXgbO9nbCZc2HOOYTDCSuwfh4D6NyJrEHfjjv/5X9i9h//xJr1JNakCYUp07CScFhNrZw6GSsmMxAunI1UOoj0rRsYyKZj1YRbWNudqrRLlujg88g2sWsmMPBOmkBnMhM7+BjZoW+3zL1YPFvtpLd10UwcjV2J9O0bcCh2GfaslxFZDOwM3jtWzVfLX8Qvnond6xarlVY3sVa+kUF4zfTbkMhz21YygK6QWdqyqutEJPDaWFmNdf5UwmAiYTCBKR3DnKnYMI1BeCbzMyapvTDieH730jnYxus3y3pODPAbCYrYmQzihMMmOoxNDOYxM1lbl6BMCGyczvNyHfMJ8yYy+E9EzEJCis8Rz3wsr49joI+bPQHxvB+Z7b2FsEngfcsckNg5TOcSYAIqgkZgvXziTbxPQoJQTZQhw3OmYNXUW7D0rn/Hkgm/JQDvwL6N8wjEGYhZQHcxnzBaPAEJSybSGS1EyrblyNq5GuVHt8BEqJak70ZLQyGCwUZ4vXVwdZoZS/LR0loMv7dW+26x0tAfbkYXvx9+VxVCrKGHqR5fFb9f/M21ZmPvhknIZTBNXj9ZgcJ0cK0KvLIR0MEVE3Bg6R04wvTw0tuRKY4iZjpKE+fBxKBsPbAGtYfXqiGxodokdFtT4as+pI16qqBrLNkMd24svNkxaq/scPEW9BEUA2YCzrIbp125uEAwnAoTEmETRkTdzLPs3EAjzvc1InvfaqQm0lHEzEXSxrk4tnaWchQpkT6KY3TIeYkL1BBZaTLL2DhldNSTQEOBwlTFH8EvgEIv+yXdCBa6jLAwgsJ4LBoPDNHSQWEEhlHjAUKkQ+KXQCEyQkKkN0GJxgPFeAFdh4ERErp0OOjLouugiNZ4z2t0F78WFDoIfh0wpOlJgn80KDRY/BIoVB/FOKCIlhEI0WX6cTQodCchr6Eda7CQlWgHwy0YEAkYWD4QakQfodAfqMcgATEgIgwGeTzgIyAYELRUYGHFIN2LEp93UJ6X1450NaOP/5ag3QxzQTrmT7wdN/3f/wPTbrkJcybciaXTCYe589Qe4nPuuAMzbroJ8++4BWsIg/0xa7Bn3QoG9Vl0GVKDn4/Nixdg27JFap+LTXOns6bOALxwDvauWYqjm1bi0IYl2L92EQ6sX4Idy+dh61K6gRULCJ2ZBNAdanG9BAncPLdn1SKkJG7EliVyPB97+By71ixiDX+Gcglrp92BbYTN9qUExRKZYzGNrz1LrfwqipPAT5ewadZdDPQTsJXBfDevjZe9M/jYlXewVs4a+P6V89Twy0TCR5pzEvkYWedp0ywGZMJItHbKLVg96U9YO/lWuhIe83HSLLWej5FNh2Rvic3L52L7qnmIJRjWTL0Zy6TfgLX71dNux1qBy0zp5CecFvCeFkzCTrqgA7I168ZFdEXzsG31XByMW4703ZuQvT8euQcT6J7iUJKSiJr8vXDUZiLAQO9ryUfIXoxeZ3lk/kUZupn2MB1wVWPYa8GJMCshwVoEvVUEQTW6vSZ+3hY62Gp0sSws5Z4KwqGcxxXo9lehl+ojJAaYnunld709H2lb5yInkYF3w2RkSNs+3UXBtkXMz8LR1ZNwcPmdChRHmWZvnIFMugoNFMtgObCaYFlNF3EY3Q3p6LKmwBNpfvKU74SvZAs8AoqsGITyEtBbug1dpQnoqdyMXssunCIozvXU4FR3DU4KIAiK48yf6CUoBhtxMlSD9F3LkRw/H0kERUrMPLXOU5LAItL0dHT1VN7rbJTuWIJMQixlzUSkr9c2LJLmJ9VHUVWRjerKHOjA0JufRJLXZYTGjSSw0KFgdBrjAcQIBl3a5L4x1zGexoNENChu5CRERlBE6xpQEApqjoUBDjcEhe3avgajRkHA53fw9XVnoY5ZrkNC0muuj4LGjUBhBIYOCl/HtboRMH5ehIk+empc8QdmgIWeN4LC2EehB/3/inRwiHRo6G5C1McaobY+FEXH0NclCwjyegKgly6hj1DoZ/AXDfA6Xf0+lvNeBQziIgb4/AILUR/BIUAZUEAhrKS5rb0abn6/ZCb21D/8FgvpBqbd/HtCYibWzpuNtXPnUHNVKsNvV86YhuV0FqJlMn9DRlURFmtmyWY8fMxsOonZ0yMzsxm8V8zF/k1L6Qpk6fA5Wu17yWyWL1Qzt2UtJ5lkJ2s/SdmedUuwa+V87KKj2L16AXbyMXtWM79yLrYspouQORt0DJtmT8R2OpIdC2dg1+IZ2Cur07LWLkqgI5GO3kQGf2nX300YbF9INzH9FmyYehOD/h+Vc5CmpgU3/Rvm/uH/xtLb/xPz//TvmPX7f8WSO/6AtYRXHIG3fflC3stSxNIhLZtCgNKZLKAjWUZ3ErNsLuIINhkZtnHZHL53t2DmLf+OTUumI2NvAmoLU2HO3IuMhIU4unYSKlPj0FxxWKmp4hA6alPhZfD3tRWqNZ5GQnU40WWNpHV0gmbC3czP0KTUz2DeyyDfJ/JWottFULgrVPDv4fkeTzW/G2YFiC5e262up9yVTHk94dDjL0d3gIAQ+TVQ9PhNfFw1hhiAT/c2YshnQjEDfUYca+Zr70KWdAQnzEHulgXIipPJbATI2imEhOxBMlGBIpuuQkBRvnUh6g6ugTUpBuHaNHQ3ZsFjPgJnxT46jF2Q4bFq1FN+HDziKPIJCIKiM3MNgsWx6DbvxFlfIUFhwWm6m1PhWpxQfRR1ONlbjwuDLQi25uNw3DykxC/EsfVzkLRujgLFUbou6cwWUEiHe1b8PFgOrlP9KwIKcRTZhMbohLuqikyCIougyFGgMDoMIyhEAoLxACHSXIV0eGsam+0t0BA4aCAQjVemS4OGQKHsmlTl68tRb1CDLB1ANTLfxFTmWGjzLKQzW5NxyQ8jLIzQkPzPOguCQAdEtIzAuEY8J+tHScDXpYNhPBmvM8oICyMwbgQKowQaulTfBSHhF6cwLhjG9IuOwwAMHRS6okFxIxkhYITCqLziRuqUemS9JwnWfoJiVOIUIgrSYUTy/SFpYtKOZahtd8QpCBQk8Osg+LXSm6X6PBZ0dZjgbipH0vZNWD7tTmxaxIBHd7Fi+mSsnTNDQWDFjKkMkATD9ClYzvxymZ8xW6AwE6sFDgTK+gXzsHHhQsQsXMDyGVg1g4+fNQkJi2fhwMblagOhRAZ02ZtBymMXyMzsGVgxhQF71mQ6C9kTYjbhsJA1blmmfBa2r5iFXdTOZTOwk65h+6Kpqqkoli5hI51BDGvs8TNkNNBdSCAQYlib30QXEEMAxEi/wtRb1HpOG5hfTzhspFZP+B2W3/E7LLiZgKBW0CUspVtYPPkWpszzfjbMI+hkoUTCTiYRruO9rppLIBJMify3pBzcAVN5DiymQpQVZSEnKwVFxZkoK89GU2M5BnrbYWvMh41OwM1g2ZC9GekJM2DN3YpuWz7crGW7GUBlBFZYFgBkgO92M7CLXJXoYfDvdlFMexjgdSkouMrH8m4t36tAQenXCUQEFMz3sbyP4JBrVF6BQZPmJKrpOGrQH6yhMzUTFNJZXImyo2uRt4219bV3Imn1nSjethC5iQuQGaeNfEpeNRlJdBRJKycgg25CQFESPxdV2xagnpBpTIlFX1M2wg2Z8NQchbNyH12FNvLJW7wVnoI4NdkuUChzKLbDlrKCoIhDj3k3zvtLcZ7ORvooxlSHMz31uJugsFcfw4ENM5EatxBJG2YrSBxZLaCYieT1s3gsgJuK3M0LUHd0k5pLIdugqv0oYmYiN3YWChLm6qAQZStI6NJhYdQvOYsbgWI8IBilg2AUCISDaPScnrKsjqlVzkcgoYDBYyMobgSL6H4LHRQiHRKS1wGhQ6PdAIVoUETLCIvooD8eIH5J0c8RDQxd0bAwQuIaWPwMKHRA/CIoVLPU+M5CB0W0/iug0KWD4npY0D3osIhSv4KHBgzlDH4lJOQ6cRMirUwDhSjsMMPXWonM/ZsZ3GUJjdmjjiF20QI1w3rlzBlYNm0alk6dqtLlMwiCmdp8jVUzphMk03nNLKazCAnt8bNv/iMdx50EAYP6nCnYvmwWNs2ZiFVTbsOC2/+gtOSum7Fs0q3YNHcyNkozESVt+fELZOQQNU/bIyJxzgTEzbgdMdNvpSO4Basn/wmrJ92ElXf+Hut5LCvHJshS4QTJhpm3Y7mMXrrzd1gx6Q/YMOdObFk6HXvpVPZuWIHdG1cgeVcCMg7tQsr+7SjPT0fakb04vGcbslMOo6wgEw01xXSeTayV2xDwtKAv7EB/nwvhcAeCXXZ0dTsQ7G6H29eCQLBdLfvhD9jg9jbB4bTA5WJFrLUQdms6msr3oy53C9K2zqGrugs1edsRbJMd20rR7axk4DeKcCA4uqVpiUDQJVAwQkPysoaUrPJqLDdKwKDgQBDo6qdT6Jd8oHoUFMqtBCwY7KrFEGvwF4Za1LwFWbqjePdC5MROxZHlt6r9KGRvB1lsL3ntNCSzxp6yahKSVk1Aymq6CoKijI7CvHMxGo+sQ3NaPLrrM9DTnAWv5Sg8pgNwlWuOwluyFd6iBHjy6CiKE9FNULQlL4evIIag2IWLwXJcIBRO00VoriICim4rLg22otdejKOxc5GeuFiBQiYAHlo5XXVoCzRk86LDqycTFAthObIBeXRDanY2AZGzaabSuKAQINwIFrqzGB8SGhgEEMa1o7Smpmg4aM1P15ULBAQIERnL9Gt+LSiMsBBQaPlfBoUOB6N+zlGMJx0UelD/NZDoaKm6Tvq5XwMKkREW40FCKTIJ77+iXwOKG8EiGhRhNyEwHiB03QAUNwLGjaSgEQWDX1Kvp5Y1VUsEFhokhqQJivcStFcj+9BWNedCFg6UpcoXTpiggv7G+fOxatYsLFcLDRpFOEyXyX6yUu10LFMQ4THLpWzJxDuZTsJaPqfs47BxNmvqlAw3XTXtNjoL6Sy/jflbsWXZTOyS5iU6CUkPbliC5PiVyNi8BqlMk2KlPXolg+06HIpdwXuaRFDdic0r5+PYjjiUpB+CuTAdbTUlcPA3YynOQHH6ARSm7kd1YQosJZlorC5EW10lXDZ+XxzNCPvb0cMAP9Tvx2CfF0N9PsqLcMAOp4Pfd3Fa/Ny9/Fy9/Ky9/Hw8TB1O/h4crHzZK9HWVg4nr/N28rdh53ebZR32crgdlaqTONBZih4J9u2FaCzZi9r8HXDXZ2JIgjWh0KVAUYWuUVAQCrLGUxQodFgIAHRoyJpRNwKFDomfA0Uv1eevxiDLBoO1BEUdjsu8BdbY5V53r7pdgSIvXoaTzlGd08U7FiNNmp3WTSckplB0FavuUrAQUFRIs9Pe5WpobGfejggosuGvS4bXfAheugk/XYW3ZJsChSwIqIFimwKFN28Deky7cHeoAhf7GwmGCCiUrMxbcc+wDb3tJTgWNx9ZW5YqUMiSIuIoNFDMUFuhHlgxEUU7lsF6bBOyY2eqfoqsmBnKTQgoJFWgGGt+GnMUPweKGzsLDRKaru0Aj+6z0FVLWeg6jKqNAOFGElAYm6D0piejol2FLoFGNByMx0ZAjE68i4DC2Efxa2QM8CIjGHRFQ+HnpINCT43A0PNGVxENDB0W0YHfCIPxNAaIXweK8YAhcJA05NHORYPiOnAYQBEtIyh0BxF9rEn6Ka53ErpjGHMNmnTnIeUCC62cqZ/y1mKYzznkb0TGgXgsmPgnLKULWDVzCmb86XeYe9ufVH6xtM1PvwsrZk3GqtlTsXrONKyZK3tHS9/EZKyYPlE9bvWsKWohwJ1rZaHB+aoDOmnzWmTuov0/GIeiI5tRfGwrylN2ojJtD0qTdqIidTcai5Jh52+1vSobHdWsgdbno8dWjiEXa7pO3jcDd19nnep4D3RY0dlshqPFgsa6CtSaxZnLXi+sxDj4nnW7MNjvQ3eXA35fG0KyzIcs+tfrxEBXGz/nOtjqi+kasmFrLOT3qQq+jkp4bWVwtxbD2VyIDqqTeZetlK9TxNcr5rlSuGW3uFZZhrsYPt6fX1ZkbS/lc5QQPmX8HlYi6K6mG6ni96cSIQUDCfRl6GX+uL8GA9JfoJyDlPMaCfos+zWgEEneCIxfAoURGAKJAT9hETShj+oPmFhZqFGgkKanEWnu6bFix9qJ2Ld2AvK3z6WTmI3irfPUUt1F2xchM36emp2dumaachTJq++iJiJn43RUbluE2j3L0Hx0PdyFu9FlTUNXUxbc5qPwmQ/Dq9Z72gOPLDNeGE9QbFKgCJdJH8VaBIviMGg9oEBxjtASRyGQONlD8fgMdd/xdrhqM3A0nqDYtgxHCAbZn0L6KVI3ziMwpmH3ojtwiBAzH96oQCFuIm39FKW8uNnI4r0KLK4Bhd6p/XOgMOZ/DhRGSPwcLMYDhQ4LXdGQiAaGDgpJdf0cLNpaTBFgCCQkL+Xa5LxoSBhBcSOJexi3fJxgb1S0ezAe62XR0kGhw+K/Aoroju1oMOjnxpMCRWQynraelEVJB4YRGkZQ6IoGxa9peorWP+csGPhV89G1oBAQjAcLzUEYy+QaKbMoV3Ey3IrKnAPYITuwxS7DocRV2LFugZLkD29djdS9m1CQvB3VeYfRWJmhhte6GXB9TWUoT9uLA7FLsWb27dgXsxiV6XtgyT2IpuKjsFelwmHOgLuONcvGAgSbSxBqLkW4tQK9dDI9NtaoW8qYMlC2MiDaSxFsk1VSZYMe2adBAnI5PG0Mwq46DPe4cGq4C2dO9GJA1iYi5EIsl88hwNq+R237WQ5XWyk6mhj0m4rQQSB08LUdzUVwyr4LbcW8rpQgKCIACuCh3DKDuzVfyc9yn01gUMJzhElLAfx8jJ+P9bNMFJT7JEjUqrCyVLiDZZ1lFO+3o4yAqKQIASpIEIQY/Lt4TZjnQ0q8hsAQSGigiABBOqgp/Xi0PAoMUhYNiGgZQdEvgBgHFNJZPhgQUFj43lpxbqAJ3oYM7Fp5G7ISZxAUc5SrKN62ANnxs5GzZREyYhiUV0+lJqtmJ+kozmPgFVCYdi1Ga0oM3HQlQUsqfISFo/KQ2o/CW7kfnrKdcBfJ6rFxasJdgM4iVEJw5GxQe2cPNx7C3V2VChSneuo0SMhQWQFHXwMuDrWqlXJTtixGcsJCHFojTU2yu91sBYrDdDpb58iOjhNQfXA9qg+sUcN7U9ZNRnoEFPnxc8aanjRlUWMjoHRQ6HkjJG4EihoTXYSZgZ9QsFh0CQhEzEfKa2sJiIjkuKZG8iXMj4HCCAejBA669OOfA8V40oAxBgoBhBEURmchoHDYtaYkXQoChmO9LFp6cB8v+Lc3VyrpZTcCg/FxOiD+GUcxHix0UPwcEIy61k1EOwptxFM0LHSNAiICDx0gAgN9JNN1kKD0jmzRjWAhIIh2FJqso5IRT6p/IgIFHQx63iit3KLgoLsLrUwDhQydHA7W4/yAgz9CJ8712XCu38ZjSduUzg+04mxfM073NFINSmd6mQ8z39WAs91NrC3XqmWuKzO2If/QBtTk7oCTgcJRk4zOmhTWAjPhsWbTLeRQeQoaSgzmAdbgg6y5dzEQhxl8ZRe4LtbwlRj0g6L2SvhYg3cRJk7KTch4bKzREwhSu5eNd3x8rIfP42mVjXiKVMAPMOD7mfeKeN7NgO+2i1sgJHjOI2kbYUA4eUWyd7SAgtcILBREKC/LROpc5Hygna/ZXqwAIUuKy14QIUIixFRWjO2KQCFIWARYJsuNa3tUUARHQEFEYGGAgpuPHUcyYkk6r8WdqDRSJhC4ERyuaXYSQFDXgCJoNjgKurdwrQrEfY5iBYqcLbNYG5e5B9PUxkU5auSTdAxrjkJAkbaWkgAcO2sUFC0pm+CvOIhQXTp8lIefv7PyAFxldBPlu+Ap2jI6MztYmKA6tJ10FOIwTrUm4d4eE84LGMTh9NJVMD3dz+8cISZNY7JESwrdRFLcAhxeNxsHCQppekrdMFc1Q+1aeLvqoxBQVOxdpUCRTJckoMjdNEuBojBxHn5TUZaOyvIMSmChgSLaWdwIFDosxC3ooNAdhbmmQKlGQBCRfmwRQESkzo0DCqOjEBlhYTwWUEgfhREQusYHhCZxFLZWgYIGBL35KRoUChbjQcAAiF8CRXTAl1QHhQ6Ln5MRKKKfA8V4I6CMoPDKelAGUBj1c5AwHstaUqOr08qOc+O4Cl1GQBg1HhxE4jSUfgEUohs7ijFQiGQuhIBCXITRSejSyzUHIemYo9BgwWO/BAmLGo45EmpQOh6W4Zm1GOmqZb4WJ0SylEKwBidCIjPzJjWWXZWzRjrs1fZzPsma6Qk+p7cxC+2mo4REEpy1hARrld56gUQ2fA05Sv5G1twb8zRIqC1Ci5W6GPjD4i5GxaBIdbEGH2qPqIO1eQbpAIOyAgiBIpDw8vE6MAQQOiQUNAypBHyPgoMGD9nVzUOXIKnSKBQICnVdofYYKScYRB5JGfi9vBe/Cv6EQoeIcGNelwAkKPerA4ISaPgJl4CTxwz8IYOD6GK+y0XoGGQEhn4skOj20Il5x296MkJiFBY+AYX5elAEWGHg5zvUXaccRbAlVzU9ZSbMQIo0QSXMRMWeJcjfMp8uQ5qeZhIQ0k8xGRnrZUOgqcjZNAPVu5aidt9ytCTHoMeSglB9JvzWTAzx39pZeRCOkj3wlu+Fl6CQ4bHKUci+FMy7stfBVxiDM7YUBQrlKBQorDjZxzxBcXaohd/LOrSzApKzbx2S4xZpoFiljXpKWT9HNUPtWXwnjq2bgYbURNQe3Yi0GEJN1q2idFDIZka/KS9Ng6iiLEOBItpViHQwGEGhSweGJh0URddDwjJ2bISE5jY0MEQDwng8Hih0Z2EExRgwNGnzKvSZ2hogdAkkxFHooIh2EiJ1zOtu1D8RXS7HuvTArsPBGPj14C+prbH8mrIbXSsywkIHRjQsRDcEBTUeJEQCguiyaFCoawQ2slItpUPCqPGAES3ZpW4UCpFmKOPxeKAwlunl18JC8hocZA6Frj5xBREYjAeLsbLrQaG5C4oBQoZESrAYDtZFJOAgJKRzk1L5EIFAnYikGjR4nTxOmi5k039nJfoZGAdYkx50sabfkAW3NQMeBgvJS+przKaDkIX6chFszqfyGJSuBUVImnSoAAN3yC6OgsFUmnrkWJWNbQ0qsAi2M+DymoCd4JBaPlM/A3yQzxUkCNS2oaOSneAo5v2RZiYf3YJP9oIQkIgT0d0I70tWlJVmJ28rQREBjDgJAYW7neAgKDx8bW87HU0HXUM7HQJB1mWAhWxzqitAYIh0YGgd0gz8ep+EAQg3koBCcxdGaNwYFrqT6Iu4icGAARSRpqchVhQUKFgpONvfSDDnY9+6u5BGJ5G+YRIKEmehmgAo3rEIGfGzkbZhFtIZiNXIpzVTFCjy4mahbPtC1MhOf2lxCJuSEeTn76vLQD/fL2fVIbjKD2igkI2L8mLhzYtRkPDmblJNT8HSeJzrSMd9vWac6SMkIhJQnBBHMdjMykud+twyd69GcsISgmIeDq+Zg6NrZFjsLDUC6sDySYTDbJiPbCTgVipIiKQvJTtmxpijGA8URkgYpcNhvPy1oNBcwq+V7iJ0MOgwMMoICiMkfh0oBBJG6Z3aWtOTAMIoIygULMaBRHSTkxEQ44FCFB38dRlBIdKvG0/G5zM6C106KMYbAaXno2Hwc7oGEKPl/3tAoesaQIwDihtJB8UYLDRQGCGhQCFAiMDAqOtBIZDQQCFwkefqU45EA8WggIIaZqAQSEjgkPQ4HYU4jSHCY4RO4XiQYjrCx4z4RcxTsgHPoIdByMXAxGDZz1p1L4OluAd3HeFA9+BtoJOIQCJISIQIiC4GYA0WhQi1FI3BQgI9g7BI1cQZdAN8voAAgQFZUimTmrsEZQ0WIoGEJr+tcFQ+QkGXn87Az6CvXIUEf4NUX0TEPSjx2M17dEnTE49dfC435bETEJQ6ZiruRRyNX+5PB4GCgTQzafelSzsvwOAxzylQRFyDEh3GqIzlERmBcQ0oDH0XuuRYYDHa5ERACCTGA8WAdLKzQiDDY88zGHe15WHP6jsIhelIW3+XanqqO7IGBVvnI3njNLoMAmTtDEpmPE9hTX2KCrzl2xfBvHsJHFlb0GtJh79Wmp3S0CvvVfVR+OkyfQSFR0BBOIijEFB4cmRfig3ortyCc4503NNTjbOEg/RJiHRQnKTbOdXfjD5+13IOrEfK5mU4sn4+ktYvUJ3Zamb2+tlqeOxR3qNMuMuImam5CenM5n3KciPSP6EcRVlJKkEhSh/XTegaz2UYpYOippqSpidxFUpa3ggGrUyDiSUCCv2cBgZCYxzp0NDzChj1Agpt7oWxn2J8RzEGDSMopDN7DBRa85MGiUhqBACvNwLjRpAQOehSjIFdD/Z23ocOBcn/WlDIOeNzOSKu4rqmKEJCQKEUBQqPLEc+zoxt0Xhl10NCFA2KGoN+ARTuyCxup6ZfAoVMmDPCIcxj3WEYQaHBQoNENwP+PwMKGQqrDYdlGYO5SHcmvbL8B4O8chQqeJgMsGDNUjkM6buQdaMEDgIKOgwBhQIEnYeP5/mcQ17NUcj2neIoZOhit9S6CQqPVVyEgCJLcxEteYQEQdEkopsgKEKsuY+CgkFXXITAQrkJgqFLmnPEVTCvJOcjoFBgUEARaflAO0FgJxgEEnZxAtK/IK5gzB3ITGjNSeQTGgKRfF4nyiMUcql8BQvpm3DxvEtAIcAQh6GgoqXquehypJNbORqCwEcQ+ByEFeXjfenQ8xMqAWkuE2CoeyYUO0sIBUqHwQ1AEQ2IaN1ocp6kuqv4WVBIhYEVg8EuC84NNKt5FIc2TkFW4kxkx05F4ebZqDm4EjkJs5G6aQZSpblpDRUBRSoDcNHmeajetQxmOor2zAT0WNIQpJtorziKPjoxR8VBguII/ASFOwIKf0EsAgWyL4UsN74RvVVbcaY9FRfDlThHMJzua1SgkGanE3Q6JwebcP64nd/LOtTm70MSHYWA4hhdhYBChsdmxPJYZmavlsUMZyMrbrYaGpsuixvS+ciIJ+nQVp3ZuqMQUFSUZaKyXOvUjnYXRlBcCwlpktJmbY/Oo2Cqw0AHglF6ueYgCAFLCY/lnByXMq+VXSeeV49hvo7X6e5Cn6Sn+ibqDZ3aEVCIdHCMBwpxGHofhQ4NgcWow2DQF9mkeYqPM8Lg50DRwevHC/Y6HIySsmgZ4aFLAUIHRQQa0c1Qo5CISHcWo+6CqQ6LG+laMESL1xA4GiwsVM2ojM4iGhohkfRRRIFiXLlrR+EgeeOxyAgLTRogxlMvzwkYekQRKPR4LBoweH4MFFJWQ7iICI0ILKQTe4BA0AOIgoQ0J1EaJMY0wnN6U5PW3GTBkI+PkWYLBqIhqbkyWPU5StHLQNnfWUZASHNTOtNM+Jn3q70hxE3koyuiEAOvrmArAydBIU1N0ifRLbIzAFJhAYYCh5xnYGWwFUnA9XcQDFHytucrSChQCCQoD6HgIai80twk8BAwtOYyn8dzuVQOQZANZ0sWXC1yrIHC3ZIPN+9VqYmPaeZjdengIeQEBAIE9bqElcDCp0OCCggo5BoCTCR5AZzAIkRYKNFhaIocuwwQoaKPw25J+X65tFFRPTdoghpthpJ5FOIwCAiBxUAEFNJHMcDPdzBswVnW2mWDoKQ4Ooa46ciXZqe9S1G1fzmKdy5GFgNsesxspKyehuRVUwmJqaytT9VAsXsZag+sRGfeNnSZkhCyZsFpTkWYDtJVfQQ+Uelu5Sg8eYREYZzqzPbnx8ObR1BUbsUpewrOd1XwPgQQjQoSopMDzA814/wJO90YY15FCpI3L0dK7CLVP3F0jazzRCjEykqys3hMwO1YhrLdK+gqZiCTgMskJDLoKGRobL4GigxCImMUEtGgqKzKGZWpagwMo2KZOAmZgS2g0KX3R4z1S0TyauST3tykwcFiKWVaxlRGMlUwX8rnYH5c0UWIeG29pRz1tZoa+LhGa+WoGuorUS/QICQaG1kW6eDWO7kFDhL42wQSEWjofRc6QOyEwDUScEg5pUDAshu5Cv0aWysdRES2FkKCkoAvINABYeP93Agc0ZBQgCDMZK0oo2T9KH35clH0tqv6sVHjASJa44NCcx8+h0BCB8a14BgFBY/Hkw6K8aTDQncXkpdyyau+DJeUXwuMMAO/KBoSqoyuQtIud42S8bqwx6zU7a1R6o3AQqCh+iZEdAeao5DmJwZ+aXoQsVzgMOoqpMOaQUT1TxAYIgGEBgkRgw2DkEwg63WUoY+Q6CMs/NInYU1HoCETwaZs+AmJUVdBSfAIMWh3MWiLQqy1dzGgdrHWrWBgIwyYhgkHWQAvxHLplzC2+UutXHMTDMAEhK+D7qB9TF7WjBUkdMdgE6egyd1K9xCRi3ISFJ0KFKJcwoLlIjofNyWpq5Fug8DwUC7ev5v3L4+X5/XaBUARSZ6vbWwCEwmg1OvznhQ8xAXpTVQRWAQ7WdbJf4+kLv573ZSTQBERFAECIkhAhN18b3g+zLJwpM9CuQvme7zS0a1B4xpQRJqhNBehSfJqTSnJd9fiNEHRz/c2KWYa8rfOQcG2uajauwyWI+tRtmeFGvWUHjtPLeV9jLX25LWyKus01fRUvXMpTHQUvuLd6OfnH1DfgUy4LanwmI/BU3kIvrI9PL8V7vw4BIrjKaZF8cpdDJr34JQtTYHizGCjchEnCIiThMZpAQcdxYWTHbBbc9BckYa0basIs0XqXpLUYoCzCIQFSNs4h45iKir2r4M1NVE5i7SYmQTaNKTRAWVsnKn20v5NWUkGROWlAgqBQ871qszVRChUUyYCQle1pNLkJM5hHPdglDgFAYMGhxKVmmvoJqTpqVY7NjoIcQ66tDKCotaocljrRBWwWisUHBoaqphSDZKPQIIwaGKqg0IgYezY1sGgSx8NNa54vUhAoMNgPOnn7OpaPoaAuBYUAgQdEteDQtc1sOBjdVBEw0IHhREWSuIo/v8Axc+LzyFbsl4HjDGXoYMh4CA8qF8LC6NGXYYBHtc7iwgUIgAYT3Je11jZGCSiQaH1VwgkjKAQSNQp6R3aAgrpyB4hKMRR6JAQjTCoiIYZdBQovAZQ0FUYQRGMgEKHhK4uBlkBRUhAwSCqpEDBwMjatkjyYT6XyNjWPwoL5jV3wbw0/dgYfKUDm6k+ykmanESqmYny8rW9DPQiD92CNEeJa3A158DZJMpGZ3M2Opqz0NGUhU4Rj6Vc5GrhNZSDZQ4+prOV5W10IbZsAiOHEKDacpjP1UTHIjvqiXsR56KOKR/hIk1kylXQfYyJ4HMUEBZaP4aAo0uaqMRl0G2oobhKdBN8r1XzlXIXGiRGFWl6igaFSuXzihwP8PNTnyE/bxkee3awGSPOChxcdRchMY9BdiqKty+A+cAamA6tR96WxUhlIE7ZIJsETcORlXdpfRSsoVdtX4yKHQsJgR0YpIuUUU8uQsJpToaj8iC8VYcRqNwPv8zMFjdBUHgLNyFQmoDuss1qG9SR5iRc7K4mGBpxnBJQSP/EqX6rchXnjrej1ZKJlqoMZO9Zj6ytywku2Sdb9qGYjfSN85CxSeZT0FFsX46mjK3I27qYIBH3Mw0ZIjqLbJmZrYNCVFEmbuJ6UFQTEqJKEUFRRTjokn1jTWZRoUrNAgQFhjEoaBIQiEpVwNcloDDRWShYKJcxBooaSVW/hDxGyqSTu0ypjoAQCSD01KqDQul6UGhOQuAg7kGgIKOdtJFPvxYUOiCiNR4olPg6OijaWugSRMotCAh0UEiqOYx/BhRGWFwHCsnrTVERhxENC2PQv1H5L0r6PMYFRcRZRKCgg8IIi/GgMJ6MoBiFxXWg0Jqewp6fB0S0q7jWUZh/FSgGDaAYYtnPgUKHhWp2GgcU0k8hNUl/fca4oFCAiGgUEj8DCkmvAQSljnUREqKgDIklHFSHtUiamFR/Amv4lBrpJKBoIiBE0pzUTFDQLTjpFpyNhITss004tCtloqNxTPbGDLRLnucEJHLe3sSylgwCI4vfV6pFk4sAETkJFIGNAg3z0qzlFmgIMIzOgvIrybHAQvo8NLekQCFQ0KVAIUNvmcoxnch1sCAojP0WChj8vER9sqKsAR7iKGTY7HBkeGwP35c9S25D1YGVyIifgfzEOailo2hIjSc8lrN2LvtUzGRglvkJmqMoioCiZt9yOHK2IGxJRoifvXwPPLVp6Kygm6g+Ai8dhbsgER6CQvbK9tNRhMq2oL96J07WH9RA0VuDk/31ChQKFhFQnFKg6ICtLhv2mhxk712P9MSlhJm4CG3PbJE4ikMrCK8dK2DL24WC7UtxTDrdN0xH5kbZL3sm/03z8JvS4nSIdFCIxFkY3UV1BBYVAopqgsJESEQkx3qZyVLIgC9BX0Chg2FMGhzKGegrlCyWCsKgDCaCxCxgIBCuUR2vpzQ4yOP0/LUaBQVVr5qcBBIGUAgkIi6ipdGE5gaTStuaLWhtMiv9WlhEA2E8GQGigUJeq0LJptyEBguBQxvv8UaOoq2hTKX69Towfg4UAgWjq1Cd2wIL6teCwijjNTeWERJG/TwojLAYDxzGa64BhTQ9RUAxvsbA8MvSQBEmJLoZyHvFVRAUOiTGB4XmKkZCVq3JSVeIYBCNAwvNUcgciir0O8sJCroJqptB3kNIqKYngYUBFNdAwugmqJCdKYOl5hKuldFR6NI7r1UHNh+vN+9IP4Rec5davARmLwO0l/fgpmtwN9IV6GrIgaOBDqKeYlDr4P3KYn62hgwqHa3WNAYmimlbffqo5HxbPcusqQogIhuP2/mYDqUMAocgkefi4yVtZ1kHa9riRpx8L5y8T+NIKg//PR4eC0AC0nQVkd68NirlNmRkVWR0lRxTRmDoneL6/AwFDgIj7CU03GOryspsbbXeEysGMurpTH8j+gjbowRABYN+ZpzWvl93dAPqjsWylr6CZQsYeLXNgaSWnr5+mppwZ961DM1JG9CRTVDUEBSRpqcA4dtetl85Cm/5HjXhzleUiHD5FgRLNyNUvg29lbtwuvEoeq2HcbaLjmKwESMGUJweqGdZkwKFx1aG5qp0pO9ci/SEZbyfRWq0UzJdjjgd2TNbHIX5SCw8FUcJjOU4unoyUnmfmdJfETMLBZsX4jfFhSkoKUpFGWFRbuirkP4JAYSeSme2chSma0FRbdZSU40GiWq6CnEdY53YY25CHIHAQgeFqIbgMNeIsygbzUsqQLHo19WJa6gcdRFGCSiuhYTRUWhLkTc2VqOpyaTU3FBNSIgEEAIKUQ2DuEERlzEeKOw8F6321ppxy43NVKovhFLHTEV6s5O9iW6DUNDAoMFB0/ig0PsqlLtoHb9DO1rGju1rIXAtGKJ1PRTGk+YqjNJhEWDeCIloWEQD4Zc0CotxARGt8d2E7ijGBQUhcZ2jUJ3Z44NCOQk5FldBR6FPuLsRKAYNoJDO7LD0CzCw/iwoGNBVs5P0TUQgIQqPAwpxF3pnsFE+BtGx/gg6BIJhrO9BRi/lslafQ7FG38xaPwO3gw7AwaAuQdwh7oC1XpsEfwEBg74CQl0KWmuT0WJJQnPNMZUa1SxpXSqaWGturU0xXH+MKcXzNksKbDzXWpOk1MZrbbzOTmg4CAynuAw6GBffF+lkF7kjqaclh8oi9HLhs1H2PAJDVy5dCNMOwsRBSCpp8FAd4LqkaWocUHSJuyAoxFH0+COOgt8R6a/oZ4XgLB3FEB3h0bVTCYoVKNwyH7l0FKZD61C6eyXyt0gNfn6k6WkmklZNQuqayciPm43yLQtgT4tFsGwfuvnvD8g8ivoshAjn9tL9cFcchL+CwCjWVo8NERSBUkKlYjv8hQnortqBvvrDOEdQnCEUToiMoBhqxtmRdoRcZjRWEBQ71iItfimKdqxBRsIiHCG8BBiygqx0aJsICkfxIeTvWKb2+U7mvylzo+ydPQe5sXQUScd2Iy31ALIyjyA/PwUFBWkoKExDbk4ScnOTUJCfisKCVBQVZaCkNAuldBoVBEFFlQCikGAQOBQqV2BiXtPYaCfVhHQNKGSkkgR4gQFdgzQ/ScqALw5C8te6B7oFqp7AkAXNGqzM8zpJRY310jfBvBoSq3Vai6S/orGxinAQSFCs2TeLe2gUGFioWoPkOAoWzQILpgoYBmgQAO0iwsGo6yHBx0RAoUNCgSIKErraCLVrm6LGygQkcixpuzgJ3k8H70ullIP31UkXIXLSRThtFsIhWrUEhQyRjYh5L+XrkI5prXP6nwfE2GOiYfHPgOLXyOgofgkUenOUdqw1RxlBIflugmCsTGBhUs1PPczfCBQKEoY+CiMoxFEIKKQz+2RXrerQNnZqjzY/MegMyKinzjKCgjVagsLNQOplUPSzdh1sztE6swUUEUCMygCJMWlNT7qCvEbAYHQNoyOXBEoROKjlNloKGHz1foc8FYg7m1mLb0wjFFLQXp/MNJXBmrX/eoKhnsG8jgG/jsGfQb7ZchRNZk2NpiOwVhxCPWvC9VVH0GA6ivpqypSkifkm0zGlhuojvIbXVh5CQ+VhBrLDaOBjNR1BU9VR1oIPoY3X2QmfTr43IieDqYswdRKqWj6TjieTIKH4vrkIP5d0vtukX0OUreQm/AQgAknpyBdYGKWcBsGtw0JAEaa6KNnESIHCp7kK3VEMdNWopqdevneHCQDZpU72m86Km0UnsQRle1ar5pw0gkL6KVIJiyPLJyJZ+jPi56CY8hftQrB8P7rMSfDVyufPSgKBaC+V/SgOwSPLeBRthqcwHn5peipJRKhsG3wF8QhX7sBIa4pqejo91IITBMMJ3o8a8TSogeL8cQd/l4yDlRnI2ReLzK0rUXGAacISwk0m3QkkZqt7Mx2OhbP0CEr2rlbzKpJWT0VWzGxk0xGlbZyN35SWFiEnOx2lZUWoqi5HeUUJcvKykJJyFAcP7cOxpEPIzEojRLJRXJqL/IIM5OWnIzcvDRlZSUrZuanIY3lxSQ4fT0dRTYBUExgmrQPbXFPKvAyBFWAQCOIgTASLlAkk6qTZiSBhWivNTdIfQfDUMa/EYyuh0UDXoKAgkIjAQUChJIAw5DVQVFMRJ8Gg30I1XeMkNI0HCltLpIxB3yiBQJusE0VFw0GXBokxFxEtLehHYEG4SfOT3gRlhEibOqfldcn5dsLHwdcRWHQSUo5I2tmmSYHCVsu0VgFClwYKq0pVvt3KIK9r/Oan8eBglH6dX2AT6a8wwuKXQDGexgPFtSIsIkNmoxUNDa1cYMDnddVEZFaScjnWQEFIEA49dBe/5CjGA4WSAoUGBiMotM5s6aPQQDHEWqrmKkroEhikCQo3a9R+BuQgA/WNQBFkoL9WY6CQvIIEr1OzqCWlVNOSkizkxxq2NDNJx7R0UDcxqDZK3wPvQTUtZWvOgVBoZ63fJrX9Wqnx0ymYJcgfRQsDd7OAgUG8gcHcWnkQdVUHUcOasZmqLN6NgswElBfuRGn+TuRnJKKsYBeKc7axPBEFGQkoyd2GKl5n4vV15QdQx9qzpewAaqm68kM8JmzKBRgEkimVziKLkiYv6RvJJxgEbIW870ICr5gALIOrvRwOWzkrTqVqRVt7XSavyUZnYzofR9CIK6H70OZ+5GojryIOS+vnuB4U0vQkfRR9XtkNT1skcFggwc9TdWYzMPe1FiIzbg7Kdy9TG/6kb5yhNgEq3bMKxXtYe49bqGrsKbJJ0IpJyI6ZiZp9q1C7ZyVCpXvpFA7AT7h6zMnw01FIH4WtZC+8BIW7ZBcceQlq9Vh/SbxyFkGCws+017Qbwy3JuCjboBIK0uwkcydk1NPJQboKwuMcQeF3sLJqyUXBkS1I27wS6XFLkLxxAY6tEzehwSIjdgEa0rcjYEpD1eGNSNk4i/+W2UrpMXORxfO/KSwsRVJSOiqraugM6lBpqkV1TR1MFitdgpUBvIEBvBEWawNqrDWoMJWjuLwIhWWFyCvKRU4BAcLj8uoyFFcUI684D1m5mcjITEFahoAkGVk56YRJOp1KDmGTT6Dk0Z0UEE6FKCnLR2lFLsqrRHmqc7xSRlLRjQg0ZIirlRJgyLHWxFQ1KunAtsqQWAKhoaHaIBPLaLuUCIimiBj8rweFBgfVVxGBhEg/Npa1iTMhqFoYwMVJdLRZbgAJDSZjGgOFBHsNCBT/DW38N4z1VdxYChJ8rnY+zsHX6OTrOQUUBKGkuly8JzchIRJoaA5jDBbXgMM+JiMgxqSVXwsGyV/rQsaGzEbBYhxI/BIooqUDItpVXKNxQKGXRSvk4vM6x4ChQyPaUejq99VA1noaa3qqw7DahnM8UGiAEFehOQuRwKIKw6yVylpPY46imKBgLd6SDCcDso+19wBrx9L0JKDQltCgDHCQpTXGpMFCX3ZDOqDVaCVqtIlGhqby+bwt2fDyuT0yZ6Mph6CQPgheq4Itgy6vFVcho5mkH8JuyUabJYNKJyRS0VSdDGs5HUJlEuGQjOqiQyjP24vs1ETkpG9GWdF+lBbtRRbzqUlxSEtOwL5dq7Fj61JkpW1D8pFYHD0YgyTWXCWvXROPVOaPHdiAXVuWYsPqaVix6A7Mn30zpk/5E5YsnorVK2djyaKpmDXjdkyfeiumTr4JUybdxPRmTJ30J8yadgtmT78Vs2fcgTmz78L8uZMwh2WJ6+eh3UqXwX9Le10685nq36U6yVtlpJUGCuUw+DmIq9BBoXdqq13vojqzBRRDMtIt0kfRTcgeWzcN+YnzWQufhJz4uQoU0tZfyH9/ZrzWJ5C0bgZS1kyFed9qmPesIChWwJ23jc7gEPx0Vb7aVLhqUtFQsFsDhcCjbC8682X12ARCIp7AiIO/dAuhsRkDln3orz+C08FKnBlujTgKGR4rjkLmUbTg7IlOVtYYkyyMsSk7kbFlFVJiFuPY+rk4vIbwipmv7i0zYTEaMnfAV5VCUGyiC5qDTCpZXAVBV7h1BX5TXl7LoF2DolIzSitrGewtKDc3oKTaijKqurYZVZYmVNbUo9JSh2or09paVNXVwdzYiJqGRpgbGlhuRVWkvKKmBqVV1SijyqtNhIsZ1RYLzHKNxUzIFCEzLxtp2ZlUOrLyMpFdkMnXFnAU8F7yUViSS8CkIT0jme6FboUAKiunU1HORPovKlFnrdZUV01gEBQEQn2DGfVMGxstdBXiIGrR3FTH1KKgIbAYFxQ6JK6BwlheHVN2uhIBQTQYjLoeEmOg0JueFCgaxmQEhe4wWumY9HK9TB7XRlDZCE+BhUBD8gINHRwCCl3RoNABYdSYqxhPY+d9HfXX5EUePp90kusg0TQGi2hQ+DvMSuMB4ZcAcq2rGNN40BgPFgKI6zUGCuUqfgYU2sKAmqP49aCIOItANUb8AotKDLgJic4SNVkrxFq+LAjYyVq7l47C/0+BQoOFERJqpFIEFAIIFwO/kjwnA6JsHxro4PenNoc1+GSU5h5AXvouZBzbjPRjCUg9moCUw4lIOpiIo/ticXhPDI7s28QgH4e929di97a1OHIgEbu2rUdi7AqsX7sIK1fOx5IlszF/4QzMmjMZE+66FTfd+nv82//6F/zLv/4P/I9/+W/4v/77/wf/81/+O/7tt/+CP930e0yYeAemTZ+IOXOmY+GCOYTCAmo+li1dhCXUgiULsXD5EixeuQwLli3GnEXzMX3eLEydw9fg9XMWz2PZXCxaugDLli3EqtXLsC5mLeITN2Hv7gQU5x7mv5HvLd2Iw0pXQYfR2SDvRbbqtJcht9KxLx3e0lQnHf5hwlv2t5B+CR0WylEQEiJxFNo8CunMrsN5BmMnAXpwxUSUbF+C9A0EBiGRRVgIKAp2rkJa3AI1uiiZoEhdOw2l2xejZMsCtcOdPT0Ow3Q70vTkMh2Do5oQztupQOEmQJx0Xc6irQSFuIl4+AgIf+lWBEq2KlAMt6biQq9FOYqTwy0RRzEGivMnnQg4zWg156IsdRdydmxAcswiJG2YhyOy1HjMAuQkLkEGYWZN34r24oMo2buWrmMuUjfMQNKqKciMnU9XIaOeCIryKiuKymtgqmuFqcGGijrCoaFN5U1Mq6lKa7MqNzWyrIliWtXQisr6FlQ3tqGm2a6Oy2obeV0TymspC/MCGcKmwtLA52jk8zXxsVRTEyzNLahraUUd03KTCXVNzahtbCaUCKtqAqWkjO4kH7kFRXQflYSEia7CxLSc8MhCSuoxpRyCpqg4n66olK6oQsliqYSlphI1hEpdbZWStU5UjSbCpE0BQuujsLWIIkAQaESAYXQYGkxEEUgYOrZ/GRK6IrAQIBggoYOiLTIKajzp0FCAIRhEAol2Ppek0aAQN+GKQOJGoJB+CqVRR2EEhCbjOR0ORunnrwXFGCz8HWNwEPnaTUqS1+GhgyD6WNd4cNDV5boWFKosAgYjLAQK4iLUcyo3oYNCcxYaKGSGdgQURlgQFH0+bfkG5Sp+tulJA8N1CpoisCAoPGXod5XSVYijyEOH+ZhyFAIKmZ2tOrMZ7FWfBCVDYYMiuzQvFYxCQstr0iEh0gEhHcCqE5h52WsiI3knNsctZy1/PRI2rcKGtctYW5+D2bMnY9Lk23DXxFswcfItuO2OP+D22/+IiRNvxszZE7FqzWJs2b4JBw7vQlLKQSSnHUFKxjGkshKXnpWCjJx0pOWmITU3Hams1B1JT8YB/i4PpqZgf1ISDiQdw57Dh7DnyGGmh5GSnY388nKUmU2MAY1odTjg8vnh7+pGsLsPwZ5eBPt60dXfh/DAALoHB9EzNKiOg709PB7g8QCPe9DV141QTwiB3i6Kj2faN+BHc10Bmk1pdEapcLC23tlAR1EvQ2+z6J5yVB+GGiklTU8RUMiw2lFQUNIEdc2oJ+UotAl3AgrpRA7wObMS5qN813JkbJRRT7OVoyiWzuwdK5G7TUZDLUSKWu9JZjrPQtWuZTDtlAUBY9FfcywCiiS0lh5Ebc52BYrOsv0KFJ2FsnFRIrzFiRokSrfBX7wFg5YDGGpOwdke6aOgmxhqIhwogQTv6xTBcfG0h7GFlev8IyglKDK3rUN6wnI6iQXKVaTHLkL+Vt5fwiK0Fx2ErXA/73cZcukCZUhv5qa5yKBSmP9NOV1EeRWdAAO5CvAEQhUh0NDhRUegB+7ufrjDfWjp9MLmCcPS1omaVgdq2zywtDpRUW9Deb0d5lYXatu9qLG5YbF5UCspy+rbfWhyhtDg8MPc0qHAUm5t5ePaUEbwlBAmZTV8zTqCic9TLc9naYa1uQMt7R602H1obPOiocWBhlY7mu121Le0RNyJRbmXajoZC11NLR1OtTgaM91RRRkKivKRX0DQ5OagoLAApaUlqKquRGVlOSrKS1BWVsiyAuaLUV2t9aPIiKt6AqVRgGLVhtOqjm0lDSTt4iwIBTX8tbWWEqehw0IDgk2Hg9T4mYqTaBNnYBgSK01O0kchzU82AQKDv9YvoV0zBogxZyGy8xq7pAIKPncHX1f6KcRhGJufRKN9FhFIOA0aBYcBBl67wEGTAoVNysRJNDD4Ew7tuggOSgGpzczzWhOUDgqvSB3XUAREhwYIIyj8jjFYiKKPo4FxrXRYCBx0RY6VqxBJh7YmBQ996ZBRSGiS/guRmoNBYPSICAqZU2EEhbH5SbkKAyjUCrJqmXHNSUTrVJcZJ0NmgqIag+5y9DlLCAqtj8LBYOGsTSYkdFBE+icIBjVfgk5ATTCTVGBhAIXqm4gChe4iBBKdMsSUkoBRmJ+ClJTDKCrJpwPn97bDDpfHA6fHi3aXkwG7Hc3tNv7G2qhmNNob0dzRjLbONthcdrR7OtDpccIb8MLX5Ye3Nwhff4DyIzAQgr8/yDSMwGA3AsM98DH1DfbCTwUoL4O4ry8MNwN7Jx/vCPnQEeRrBzxo97nR4WPM8fnQ6ffDRTm9XrhEfh9cAb5eIACPnwoEKR7zsV4+h5vyhAJwUd5wAMGwG00EhTSXtdel0k2kot3KtD5dOQoFCr5/AgptyDBBIc2A4ihcY6DoISjEUeiT7tSEO7qJQRnFFqajGG5FX0cpjrL2LU4iN15bL0nrzF6DPAbhioMxDMZLkREzC3msqVfvWYXm5FiUbVtER5GAIas4imNwm5NhKz0ES/Y22Ir3wFN1CJ3FO+HIJySKEgmIrfCVbqGr2KIcxXDdITqKNJzrMePsCN3EMF3FkDgJHRTNuPu0G43VGSjP3IfytD3IICjSWFFI3bQIh1bPQs7WFSjbvwGl+9bDU5mM5tzdSI2dR0e0EEfXTEN2/HykbZiJFLqh35RXmFFltqKkuhZNbn7YI2fh7T/ND/UkvH0n4Qj3o87uQE5xJRyBXpTVN6GotoFwsKGG0LASAI0ESFvXIDp7T8DZdwod4RHUdQZQRTAU0U1k0bXkmxpQx8Df7Amho2uYz3sSTd4+NHh7YGn3o6bFS5C4YGpzoaq5k46jHZaWTtTbCZmOHtSxvKHdhWYnX89BeFACM0trJ6Hl5HVuQskDMwFTZ3OhtdOH1g6+np3PRxA1EFp23lMrH1PXZEe5uQ65xWXIp2upMtNNETrSLFZdR/DQuZQWFyM3Iw15WcnIzU5CWUkuTNXlqK0xo85UgabacjQxiFt5fZ3FxC9mGeFSTrBUKrURMDa6FruAhZARWGhNThLsx4K/wMFmZdCXfgprBVqoZpaJWqxlBEUpr5Ohs4QGASHSQEG4NGowEmgJLDRHocHCTYC5qE5pfhJoqP6KWrXibSfhoKlOHQtIBAwCAI+NAV5AIXklAoIBQ4nHfkLDp1THPAHD5+7gv0vBQcFCA450mou8ahFCltNdeBn8vQSEyCdgYMDXZnATGpTMuTA6DSMsosEhneTBToGDNaI6HgsItOMutcyHLF1ef43bGA8UsvbUmAuJDJuVyXqyoKB0aDPf5yUs/GOw0Du09SXHBRQnlWSDe9m/2KpSTbU4Ha5RoDguzReGIbIChE5LCkGRqhxFoDlblckw2HAEEkFCQiaSSSpNJdpoJx0kkSGxvF4t7sfHSrOTTFrrJChU5zTVYmWA5PsS7PIxuEqAdSPA1M8g65Ugy2Dt8rvgC/rgC/nhDvI46ILb38navgNOXyccXic6Xaz9O3nsamc8cMAWcsAedLJS6UKH3412ys7naeNjW6kWlrf5WckkBOxenvPyd0i18blEdl5v87lgY77d64GD1zm8hIUnQIBpsHDy8Q6Cwe31w+cL8V5DcPI+nX4P3HLfzAs4PEzdhIef995SX4Tm6mNo53srw2w7GJA7rZmEZ47WZ0OwyqiwAB1FsIPvJ99fvSO7h5+PqC/S9DRAUKjRTpFmJ1nn6zgrBxcGWzHkrkJyHINr3ByU7FrCIEvnsGkGqhiAK/ZtQPleGSq7CiXblyJr42y0pCTClp6I0m0L1RyK4/y8AyaCgvfaVnIQDXm70Jy3A+7K/Winm+jIi4O3IBG+os10FZsRKNuqRj4NWA5ioDUdZ3osOHe8OeImxiQu49IpF9prc1B4bBsKDm5G1o4NSIkVR7EIh9fOQUbiUhTvW4eivWtgL9qPmuR4JBF6Mo/i2OqpyIsn/AiOTBn1VF4pte8aWkEzmvzdcA6fha37ONpCg2gJ9qOlq48gCKoAfOLeh+DqG0YrnUaLvwcNriBsvKaVaqaaCJJmfx+avQM810uIBFEjLoMgqGO+LdiDdroTZ++IAoqtewh1viCKm1qRUVaDLELLZOeXjud9wycROn4OXafu5es+g3sffRYX738UJy48jJGzD2Lg5L3oO34J3UMX0X/iHvSNXKJdPYMOL++5I4RmRwitzjDq6UZM9Q6YGpyoa/WjqT2ozjV1BGCl62mgBCD2TtpVwkbUQEDV1raiRvpqSiooab5qRENDK6zWFlgImRpTNcrpRNLTs3HsaCprazmoZZm1jna6pgqmykpUl5fCXFWKmuoymKqKmC9U61TVW8pgNZeiWRxLg4k2mQBQrsLEL3gVIUHYKCiIoxBICCyMoCBcpMkqAgpRe5MGig7mnXQ8TgFFm5UpxdRlq2dah06WO+kSZON8SaVMrlMugsFel4tBXlM93ASEWwV/cQtWBvMGQoLg4HMKNDx8Dj+v8fE5VMprxpqgtMdcX2ZYRyqyv4WAwggJHQ4S3PVUzwdkeRCnFuS1RQYJDjmOpKpJSlyFERDXPI9cJ88x1gw11lylAUNmbvf4LKPOov8GoJAmKAHFqbARDkaJq5CRUDU4Lu3bUaDokF3NFCgyIBvh6JPqugQIqrY7Jr1dfXRmtmH2tT4sVoKgzGqWIaMy90HUKkuZy/sc8rD27WVQdcPrdzIQU6zNdzLvCjgZjF0s61RgcHkd8Lod8Akc3B3ooJto53GHs0M9zkGI2AgRG6+1B/g7CrByRrfRymDdzGDdSDXxtZoJnsagn+U+xhj+xnhtE19P1MprWhns23we2AgEeQ4FFbeb0PAQPnw+pk28RzvdhoPup4NQaCNcWnifdh/hxcd7KQ9f19NFt0M4NdbmExRJDJTp2nwMK91EgzTDaf03AlR5v5QEvp2lY3MoGPwFFKoTWz6rCCjEUaj+CWlK5Od9YaCFzrAcKQkLCYq5yEmcg9Jdi5GdMAcV+9ej6uAm5G5ZyvIFyCFIpDO7YudK1OxfA9OeFbBlJOAEQeEnKDy814b8PWgp3Adb0R44y/fCXrgZ9hxZLTZBgULcRLB8m5p0N2w9SlBkskJixjk6ilODhMU1oGjB3ScJd2sesg/EIXsP72V3DEGxFEfXz8OxdQRF/GLkbF+G3B3LUJuWSPezluVTcWT1JLoIOorYOciVfxfv/TfFBERZdR1KahrRffcDuPjiGzjx1F8x8sizGPzzk+i5/xH0U8cffAz3Pv8ibD2DsLA2b3UGWftnLd7TjXofa/zebtS6u1DnDsNKSNS7BmB1ExaeHtTTOTQHBvhhh9HoDdBJhHgNA3mwG81dXWjqCiuAtId66UqG4Ow/Cc/gSXT2HUd790nc98RruPoT8AP17feavpP8D8BXl7/Hp19cwfsffY433n4fL732Nl545U088+LreOwvr+DBJ57H3X9+Gufuexxn7nkMJy8+hOGz96F7+ByCA6dYM+HrusKwES62jiAhQefSQsvWRsfS4kGlxY6aBgdqKWsTAVLfgRoLYWFtpgiPxg40NjnRQndla2faakdTcxvM5nqUV1RRFaiuNqGqqgpmOhVrnQV1NSZUlBWjtCgfZcUFKC3MQQUdS1VpPiEibqJKAUE5jojUMFq6iFZKuQ8R89JnIqOnZMhsB+VsqSEsZIlzAUIDQUC1NvBYoCGwqCdQCAw5LxCh3CzzMOC7Gbw1sUyXo4GSc7yGqUdSaYLqaKLzaKB7kCYprVnKGwGCuAhdapVZOorxJE7Dz9cL8BqR9GcIHPT+DAnqunRoiNR1dCB6oFdyjQV9SXWHoCAQAcSYIseRx14PCg0W2hIg2kqz0mchq8iqlWRl1EsEFGoPii4rTihIaKAYbW5iXpyFOA1txzvpq7CokU8Cih4J8AzqAgp3fXrETeRpbsJWREdRQkehgUD2kNagIK5CluugyzCAQiSw8BMusly4LMWh5kVI0xPdRas1i46CgBZASHMNU0+gEx7W/l0M3p0M+k7KLZAQ+TUX4XFTChQO1vgdaPV2wOamE2Agb/Uw4LO8geV1DPoWuhRz2AMTVc18dYhunmklVc4AXkQ3Uxj2o4BpHl8/l2DKo/L52ELeQxEhU8J7KyFQysMBmPrDqB7sQeVAD0zDfWjoDcNO9+PuDcE/EEbPiX4E+kOsHHaikyBz8Xnk3yWgqLfkoonB116bQVBIZ3YGPI0yYU9bqkS5CembELgKjPn+aqCQvgkdFLKEh6Z+LysJsrAjnYQsDCmDGc71t/IzLENS/Hw1RLZs91KYD6+hi1hJSGxUo56yEhYhkwE3M2Yma+azUJCwABU7lqp+Clt6PAbpdII1yfCaU9BcuJ+g2IvmfM1RdJZshyNftj/dQjjsUCOefMWJ6KrYgZONKRi25/D7VYOzw604LSIcxElIembERkdBiNbnImPvRiRvXYXsnesJiiWqI/vYhjnI3rIEuQRFDt1O5ZENKDuwGskbpiFlw1SkUlmbZlKztLWeCstMKKqwoMBUj/PPv4zXAbzwHfAy9dr3P+H1737AG9/9iL99+yOe+eATtPUeRwUBUWNnTSEwiKEHn8Kpp57H0MNPI3zPw/Cduw/uU3fDc+IS7BKI6Qo6Bs7A4u6GmYCpowtpDQ2wxjEIK+Fi8XWh2h2CheBoIGQafb1oJFRsXcOExHF4Bs7jkaf/hh9/5I2pvx/xE0gI/n9M8mfMX/snVwtYLvPf8/XVH/Dl5e/w6VeX8dFnX+KDjz/Dux9+ir+//wnefPsDPPbkcxg6eZ61FsLOEUCNzY+K+k6UWVphae6kC/HA2uZRzV7NTh+a6ZYaW71osLPWQ9U222Ft7UALr2tp54+pwwWHK4A2O2tAbfyhUQ0NLXQmDVQ9LBYZnWVFS6MVdeZKNFiqKDoKcRmqKapcScuLw6hUTVU2AUVDNcFBUNBdSF+FnQ7DTlfSWm9CO8HQTjB0UA6qvblOwaKDcjRLsxRdg4CC0FCSYxshIc5CXIIuOgSvAgHlaFR5AYWX0PB1aqmmuuukXIOCgQR+AcB4Gjun913o/RhGZ2GUXBOQ/gy1RAiDva4oRyErzBrdxHWKAMIoIyz0taK0Jckjy3pE5lQoN8FgIalsOalA0V0/CgsdErrGOrUtGJHaqVrvqVQDhSWFtd1Is1OrgEKDRI+0mVP6aByRWsdIwGEAhF4m+zcYlwyXiXXiKgQUbbIpkoefoQBCB0XQBS9TFWAZ1BUoCAenampyKHh0subupJPoVKBoh41QaCA82oYG0Xj6JCxnR2A6NwzT3adg+vMF1Dx2L+qefBD1T/8Z9U89hIanH0Lj84+j5dVn0PK3F9H2zuto/ftraHn7VTS/9RIa//YCy19C65svo42yvfkK01fQyvNt7/4NLe++iZZ33oTng7fhffZxeM6dQOhUH7qGujB8aoAaxAjvQRyS3LM4CnFKTVbpzE5WoLAREjLqydMoQ4YFFDIZUdwEoStOjNAVR6E1O1WPqtdrIiQ06SPfpH9KPn8FigEbuh3lyGSNPDtxHkp3L0HN0fV0E6tZO9+gOrNzNi9GBkEhHd05MXNQuWsFyncsYboUPdWHcbI1F928N7/cZ9kR5Sqa83fBVXEQztKdcMnyHWXbFSi8JdL8JJPuduB4QwpG7Lk421tHR9GGM8M2qk2DBKFx9rgd953zoqU6DXmH49USHqmbVyJJ+ifWzETSxjko3rNWzfXI37EcZfvXooSAS5HlxQmG1PXaulTZsbOVflNcUYOSylrk0VWcevaveIFB9dGvruJp1tRfYIR9mQH2NepV5l/85jvYGPTLWNM22fllO34vnv34Ml6PnBe9xoD+N+pdlv39hx/wDiP8G3yu3nsfhYmBt5YwqPUOwn/hMQw/+Sp6Hn0BoQeeQ+ieZ6inELznSfh4zt53ge5jEO1dp/DAY6+AT8U/PvFPEQkUmP6k8nrKsoh++kke8ANztB9KUv7Lf999/wP+/MQTCAyNwN41gBZfP+roNtp8fQjShfSduRdhQjBw4m64CMIOfz8a2oOoafXAQidSS1i00Fk5AnRGXUNwhanQIFoddCviwKTfpYk/NgKlxeZgvpVpO1paWlBPt2GuLFWgaKqls6glJKTfwyDpx9A6wav54zehhak0QYnjkOan2qoi/kjMfC5xLYWUbChVxmNZtsTC62U0l/SbWJTsTUwpB2Hhpvvw2AmDdoPoGvQObK9qVhJg0EkotyDNRwIROSfNSA1UI394Y5KmKA0W4gR+Xr52zUnowAgKGBQUrgeFgEWbzCcShyB9FGPqckn/RAOBMNaH8atgIU7E0Pyk9VfIZDwGCkIjGhQi3VEoGZyEUeIwBBQyIU8m4A14KsdAIY6iIR3+Vq1/oluWDOe5bmkOicDiOlAwVXlZfoI1YUkl4AkkxFV47AUEfz4623LpNOkoGCT93haCwUUoeClxFhQDbKDHj/BgGK4gAy1r+N4AHQTdhpN5l98LD52DchYewsLN7+1AF45/9Db8330C25UP0XblYzRf/hQNlz9Dw7dfUF8y/znqr2iyfvs5aq9+gUaea5KUqmeZlY+rvfwR6i5/DCtTq0o/oT6lPuO5L2C6/BUslJ3P2f7q8+i45yzCl06gh7AI9Qdw+uJpnLn3rHI/InfIo0DR0liMFouMekqHXeZQ0FFdCwqBBN8zhwaKLnF4ETjIUi6inkANeukijAMZ+sVRsGJwPFxPR9GGflc18vetQSodQ8X+lXCX7kPhzmUo2s0AvJOOgqDIjJuLTNbMC+IXoPFoDCp3L4Np3wr0mo/hwS661aZcBGoz0VhwAPV5e2ArPkBQSGf2dthzYuDOjVUd2NL0pCbdlWzDUN0xDPL7cqanDmdHWq8DxbkIKJqrUpF3KB5JW1YgJXE5kmIWqo7sQ6tnIG/7ct7fEhTuXoWKAxtQSHeRspEuIn4u0jfMUEuNixMSV/GbkgoTyqosyKuiXX7meTzHYHmJNe17P/kKT135CU988wOevQo8T71w5Ue09p9HaaMHFS2sKQ/fiyc+uYLnGJOf5+OeYzx+gfH4ZebfYmD+OwP0e8z/g7rnr2+hytGFqs4eVPuPI/TIy3j4K+D+z3nuwx/wOPNPfkvRyfyFNf+zL7wDs7Mfzd4RnLv/L7jCAP6zwf66UwIODRZKP/GC68RTTOU/8Snaf9BAMXIC3pGz8A1dgG/wArx0Nh6Cwjd8EW7mnf0X4GK5p+csvN1n4eqjes7AM3QRwRP3ovfkA+gauQBnz3E0dobQSkflJDAEGq5APxy+MPpGzqD3+Cn4e/tR39yK5qZmWKoq0SiOwkIHQVhozsIougprFWFBN0FICCjsdBXtMj+EZQXZqTBXlyPcFUSny4mOzna4ZaSKjzUuVzvdS60a5VVZUUKIFKG6qgzWWllN1wpbcz3aZN6JVSYVVhNW8jqyXIiMnpIhtY1wO5rpKAQI9QzkDfyRCQgICjsdRKSPIkAnEoykPlsta7cWio7BzlTEvNcuI6Ek6AsgxE3I6ChKQNCpz8GQlMcqpUbPC6TkPAGk+jbqlIIEQkA6tQUK7nqloMtqEM9RAQLCuKmSlh+DhAYKSi0FojdB1aKXkOj1ExYBmXTHmiUDhgIGdby7DifpKE4yPdVjZU2vYUw94jSk+UlzFbLukwKFs0yNYNKanjK12djS7EQQdCtQaICQJhElyeuTwuhItPb0CnUsk8VClK+zhO+TLJxXSHeowcLZlgdbUz4Cvhb4uzzwhP38zvrgDxMYARchwcB/8QScBIWAxBMkFELiMqR5yg+Pj8HXy++QuwPtjlZ0nOxHz2dvo/Gnj1EDBvufPkHtd5+i/rsvlaxXv0QNg73l28+UagkFy5UvGfg/JxQ+IyB4zPM1hEL1Vx+i6pt/oOqypB+jkrCooqqZr/jmU5Rd/hKV336Npu+/Rs3zT8J+/90I3nsGQ5dO49y953H83En0nupX/SsCN0+XG37pSCcommtkxFOOmnjXSemz0GU/bz8dm0i2W5VZ2SGnzMSmkyAUevxjUi6CgFBOgp+z+sz5OY/0NuLsAEHhNqE8KY618iXI27YQ7UW7YE1PJCRWIWvLMmQmLkJajOz9MAv5sfMUKCp2LkHV7qXozNuO+4OsgLTkw1+Xjfr8A3QVR+G3ZMAnHdzlu9GQshJtKasRLN2mOrJlBJS/eCv6zYdxqrMI5/vrcUY1ObXh1KDWV6GD4oELfrSa0lB4dDMObFqI5ISlSKajOLJujppwJ01QMukuf+dKlO+jA9q6TM3EltFOGZtkVvYspdT1MwQUVSirNCO7pApDjz6FJ69+j3u++Ab3fX4FD3x6GRfe+wwPfUmHIaAgCNoJh7ImL8qaO5m/H0988T2e+uEnPM0I+yTTJ3/4EU//+ANh8SNeZYB+naH3LQbf+1/7AFXOHtT6R9A8/ACcD7yAi598h3u/+QkXP/8B917+Cffz+e/78Sc8yusvvvUpzJ5B1HX2Yfj8k/iK9/Vf+pPIr6fR+Yj0rPyJczlz9/1o83fj5H2P4ZHnXsaDz7yEUw88BQ8dVNepBxA6fg9soeNoDZ+CI3QSPgLC209g9BEgA3fDQZi6wifQ2X0CdoKhg86i+/hFhEfOKTmCvWjq9GLowj04//BjuPQYfwDeAOrqG1X/RUMN3YOFUqCoQguDdqtSVQQWzDOAt4joKmwNZsJCVIOyolwG/3I43R60u1ijaO9Es90Ba3MbHG7WDn1BeLxBOJwe2HhOUqfHhw6nG82tNlgsdapfpaKyAhazCU0N9bC1tqDT0Q5XpwOtLYSZqRLVdCtWcwU6Wq1w0YV4pM+CcqlOcZHM15Cht/ry5jIEl6nqmyBUGORlJJQEfm0UlFzDfLtcI+XSdMVr9LxyMAIGDQoygsrP4B5goPd18nHSFMW8n0Ff0qCH0OD5oHsMFIFRCRw0SOigEAko1A58EVh0yXpR3rG9K3RQ9AUYMBg0+iVoKFchoKBrkKYnQuF0L3+8fQ2jOq1AQWdBWJw0gsJFUDCQOyypEVDko8uudVIrRyG13AgQwh5KUtU8wsdGOlt7KO0cYUH5naV8n4r5/tNVUO72AjhteXSOEVAQDgKKQE8AAcJCYBAe6sFJBl53l0u5DGmSkoDrFqgEvQzAMiLKSUfRAberAw1eFxr/fDecVz9UsLBc/QDmz99F3afvo/6TD1D38XuopSyfvAfrpx+g5h/vwPT+u6j56AOWfQjTP95D+ft/R+l7b6Pqk/dR8/UnMH8tcPiEkPgU1Tw2ffMRKgUWVz5DJcHT8P1XqHv5OdgfoJu/mxWygRC6+rsQpk4THG6CQprOvGEPfLz/5oYi5Sgc9blwNOSis0Hml/A9EUche4XroJB9xR10ZK5KhH3V6DZAQtRHVyF7ZIuLEEgo6aAYbEMfHUhN5jbIGkmFDP6tDP7W9C0o2rMOxzbOQzGdRSpr6bIfdcnmRWhLTUDptkUw75Pd7XbgEh8fbsiB05yGspQtaCo+DE9NOjrLDipQ2LI3wleQgHDFTjU8Vs2nICj6TIdwxlWM8338bg1I57W4iVYFCnEVZ0c0UDRVJqMsbQdSt6/GEULi6MYFaqc7cRX7V05HehwdTyIht1VWul2oliDPjl+o5k9kEGxpG2chad10AUWFWr4ju6QSfQ8+ivs++RxnP/wc93/xHUFxFfd+dAWXPr6Ch77+Ac+xkt556mGUNfpQUt9Bd3EfHv/iBwWKpxhpH//+RzxBSDzxI+HxE8vpKJ7h8V8ZfO97k18C9wAsftbULz6Lznv/StfyLR6hg7ifTuJ+uoh7CYlLP/6Ih1nLv+cd1j58x1HX0Yeh00/g6yu8kOH81/83BoBfJb62/JFzOHvpz2joCOLJlwRxmjd555vv4TpxP04++Az+8fmXeOndf8B74hLuf+JFvP3ex3jpzffwyF9eRtf5hzD84FO4+8HH4O49QUfUC9/Aadz32HO48NAT6DtzEZ6+YbSHe3H8/gdx8alncOmpZ2H3hdTSKdbaGgWKJnMpQVGO5tpKNEmzEWv5bUzbBByR45Z6M4FhJig0R9HWUIPy0kKYTHQINgfs7iCCAycxeOYShs/cg8GTdzNAHEc73Y30rTS3+9DSEYDN1YV2Tw/Vh06fqBcdLOtwBQmQwKjaOjxobHEQaG2ob7Chtq4J1oZmwsaNyupq5q1qsmN5ZRErHwWoNLFWx/tytjfBSYh0tNG1yEKLzdVMCTilanTYa+BQECEADHMxtD4Omc+hl0dGSQk4nHQXTjNhISnFVPKigJuAYKAfVQQURonz0AGhSweHBoyIuyAo1FDZCCgEEv0BK4MHxcCvmp6kyUlg0NOAU4SESN/sXu1jTFchENGboHRQ9MkObHY6ito0eBqyVDOUGs1ESKgmJzoFrd28Et2+Kk2y9DXhoORnDZgKs1zWJZI0SFgEBBadxfBSHkcRXARGe2sBAoFm+Lu9rNgEEegPItQbgL/Hj66BMAbODMLbIy7DB1+XjB6ii5BmnKAMQSU0pMnK64DP4+L3xIMqvwedLz4N9w+fofHqx7B+9gGsH36Axo+Y/8c/UP/Rh4TGR2ikGj5k/n2WffwprJT5A7qH999H5Qfvoeazj1H3Dd3G11/A/M3nMNF1VH/zGUyEhQIFHUmVNFd9T1i8+gIcjzwIOx1N97khuvYeuqEALjx4UQ3llaYyL0Ho9Hagub6Qv5UMdNBJdMh8ElmupLVIuQmf7B8ufTpqP/FKVjwqCQp5f01jkCAgVNMTJc1No5DgZz2oQNGEc0M21cldnUYw7F6F8oOr0UJQVB2LRe7O1cjZsUZ1aOdsXogs1tArdyxHa0o8SrYuhImgCFYcwgUCymdOh7s2G8VJiShP3Yz28qNqBVlbwWY48uPQV7UHXRFQiKsIlmzFoOUwznlK6SjoXukgtKYnm2qGOjtiw92nOvHghQAaK5JQlLQVaTvW0lEsw+H18xQsDq+bi0PSqb2eQIhfigwCI2/LchRuX4n0TfPUQoFqNrk0QREWvykqkx+2GYXlZgw+9CQe/upbXKCTOPvBNwTFD7iPuvTJD7ib0HialXrfxadRavWhtK4drb334OGPv8WTDPJPfvcjnmKt/6mrDP6XvyY0vsej339L/aCak+5772tUMvCb/SfR/cBL8N73Es6//Q0ufvg9zn70HS59SSfz7Y+4l1X6h374ntd/BWvgJMxt3egbegzffE1L80/8jUFA/pOGJV36f8ZrKGmKipT/+ckX0OAI46GnX+KR1nj1Fl+/bfgenH30r6rsCjV4zyN46e8fqmP5+4aweebdT/B3/jsELg888VfU2vzoOXE3vmbBVzx/7qHH0NnTD2ffIC48+Qwe/9s7ePjlN2D3h1Fda0WtpRqNdBNN5mIFiiaCorFWg0MrIdHK42bmR+FBVyHNUOIqbE10AyVFdAPV8Hf18Yc/jMGz9zII3Mv0Pgyevg89IxfhpdNxhUbQPXI3IXI/hs4+wPN/xtCZh9F/6n41OuyJ517BQ48/jwcffQYPPPw07n/oKdz74JO4eO9jOHX+z+gZvghf90k4fAOwEzLNHYSOw4c2F+2u04d6WydaOt10May9BrrhpZNpaW1DTW0tzNKB39QIe4cN7Q47XY4TIdZyPc4mug5xFXQGkbWjNEDo8NBSGSnlZ6D3SlMUnYFqlmLqV9LOSbNTt7+J7qBhDBAKDpqbEDCo/TIIGW0uR40BFPL4iKug9BFQsn/2NaBg4Bhk4BgmAHRQnJQ0AgpZC0ipr1E7xwBzUpqggjUYZKDvdzNQ2QsIilQFCumfkGanHjoJAYSCAYO/wECXDoxrygQSOii8FQRlGd+PEiWBhZug6JDO2yAdBUHh7w1poOgTWITUbOauoW74en10GYRHlx8+NdfCw8d4ECQofOIovCJtrkMjgdF4ahDOz95D6w9fo+Hrz2H5nG7gk09Q/dlnqP78M5i/or78FLWSJyBqPv0CVR/z/CefwvQpxXLLV1+g9spXqLnyJcyXv6Sj4DVUNZ+v8mu6iSvMExRN330J01+fRcuD98N9HytbBFv3uX6cffAMLvz5Iu9J+lWcdEFudLjtaLQWqE7sdmsW2hUoZO6EdPJroAh2yGZGlYQy3zOCossdWT2YkBA4KFDQPaqmxqBVaSBUT0g0Kh3va8H5oQ6CwoLSpHgU0VGUH1qDppytqDq6iZBYhdIDsSjZvwG5dBK5CfNRuXM5ag+sQ/GWhSjbsZiB/wDOu6vgMqXCWZOJ6qzdaCw5yONkuKoOo71wK9zFslHRPoTKtqtRT4GyLWoehQyPvTtYGQGF1vQkfRRnR9pw/gRBcdqJ+897UV92DJn7NiJz13qkb12Jg2tmI5vuIXnTAiRtnK9AkRa7GCl0PwVbl6M+ZatyEodXTVbzKZLXTaXDmCujnmTFWBOKymmx730ETzOoP/DND+h//SOcfedrLZB/8D1Of3iFTgHoefgllNX7UWa1o6nrIh54/ys8w2r4M98xSF7+Hn+5+h2e/fZbPHPlKh7/5jIevXwVTzDGP0gYlIVOoTJ0Bt0Pv4HAI2/j4j++x/l//Ijjb32PM+9fxdmPr+LS5R/xwNUfcO8HV9A0eAkVtjBrPQ/gyy8lNP8X/iTyy//0fgkNC6OJ/Enxj5FzMjrqsb/8DdaObtz78LPqvAT9v311Fe2nH8HphzVQXCUch+95HE+8oLkOeTT5gOc+/BpvfiOPAJ78699gaQ0wIF/EZR4L6h76y/O0zTIEeBAPv/oGXv70azz//mfw9I/AXF+PulqCoqYMzRbWxmvLNFAIFOroEgQYEVAIPPQ+BHEUbeIuGiyoKC2GqaYW5+99CK+88yFO3fcQnN2DCI+cRf+ZuwmCezBy/kEFjr7ThAgh0XvmPnQNX2CwOI/+k5fwzItvqPsf7+87/ru/5Gf6IX/07/zjY7zzwcf4+/sf4s13/oG/vvomLt73ME6cvQcDx88z6Iyg09sDuzNIYITR6QnDIRMuPQGmAXi7euhweph2QWbfOuz1cLUx+EdchLY0iIzCkk5zGYUlx9KhLvM/LKivKVFqspbTtfC8oxFOafrqbIKbeYfqV7GyttiowCEuQvo0BBqhcVzFjUDRRUhIE9QoKFTQYPCQJgkFinoNFHQOuouQlUVH1d+E070aLE4QKiOhGgz5KkdB4aijo2AwC9uLtJFOupOIuIa+oBl9fExviEEsaOI9SDBjKuVMBRxyXS+Pw/4qhAQWnnK6KboLvoa3swSd0hYfauP7TRj0ddFphhDqD6GrL8y0m+CQWdMERw/BEQwqWLilDyOstfn7ZRgtge4iJOSz6vS4Ue/uROsLz8Lx3Vdo++4bNH1/BXXfXYGFFUTL99+glmWiuqvfwEIYWK98Devlr1D/raRf8vhL1NFBSN+Fhaq5Io6CboKqoruoYFr5LUGhOsi/Rv1rb8D/3KsYfPYFeE4zjpyhWz57Qg2T9YTcdMIOePjvszvpeGvztNFO9VlwyJImLeIoxkAh610JKAQSQac039FFyJyZiIvoDTAfrGNax/dZg8RAVwOGepqUjve34vywA71uMwoObUTujqWEwiq05G5H5ZEYZLB2XnYwDtXHElhjn4/c+HkoSlwAM4FStn0pKnYtR2f+blwgoLyWDHRaslCevh1tlUnorJYJeEdhy98Mb+l2dJftQlf5DgTKtX6KYOlWguII7us24+4hfteGZe8JDRKic8fpLI7bcfFkJ0z5+3GUgMjeu1GNekomFKqOJiJzy1IkxcxDVuIS5GxZhiRZuHDtTOUmZPmOw4TE0TWTkRYzHRV0P78pKCtGJR1FcTl/OGcfxHMExcWPvkL4+bcx8NKHOPHWVzjx969x5qMreJLRcPjZt1HSEEQJHUVL+CLuf/cLPPfjj3iebuPZr6/gLULjUwaUj6l3mX+NzuJ5RtBH6UoEEtXhCwg//i68D7+Fvpc+w8ibVzHy+ncYee0bnPz7Zdz31U945Fvgng+uwnHuMVQ5euHuvYRPv5BQ+0/8aXH/18nwd4X24emX30edvRtn73lCQUL05lffof0sa9MPP68eIl0mA+cexsNPviIP49+PChTPfvAlXv9cmsmAv7z6Dmra+KPrO4ev+bwCikdfeBn+42fVhMMn3/oQb/Df+sJnlxE8eR7VdfVosNZEQEHVSNMTgaAcRJVqhhKJuxBQiKTpSUY/qcl7zFfx86ypbcTzL8tAZ36Wjz9FBzOE1//xEb7mZ/H55e/wBfXMy3+Dd+AMhu99HM/T1Tz9wit0Us+g78RFps+DBnH0L+otuuGfOK8HHnsK3cNn1PP0D59FH4ERGjzDIHSSQekEPME+eMIDrNUOsnwEwaFheHv7Ye90osPO4N5iJhBqCQrCgkFfrScl+YhkaK6zvREBrws+BiuRy808g1cwEICbNV2XjPNvt6HOKs6FwHE3w+3i87ia4OpshOwpInNQ2mXjp7ZqJWe7GV6CI8jrAh6ChU5kFBQKFlYGEgkc0qnJWmVXI9MGlQ73NOIEIXFCmp3EPfTV4wwBIYvGnRlqVpvfn5EtKgmTk921GGFwH2ZAH2BAD9nzCQo6iqZs1TchfRK9dAey/4GCAQHRH7Zo4mNV2lXDoGVRS10PUPqxnBOYdAeqFTDCftaUfRo03HQpgS4NFH4BBcHQpUDRjfBAL0ERpggJAUVIQBGEu1tgIc1PMjfBDTcdhdvnUZ3b8r7bnATF/ffAzyDfRldR/91lmK9+DRPzZulTYN7y7Zeokc5tBnsL3UEtVSd5GdV05TPmtY5tOTYzNUsHtwCC+Qo+bwUfWymjqK5eRh0rMJ2PvoT+p15C+/AphE6cQCc/94CAjk5IRj35un1odzbDas7WRjtJ+3+TrI5bBE+btiuedPTLVqoBh4x6IlCddGOjoNAkFQIFCqq/qx591EBYQNGIoe4mjAzYcWakU82vKTkai0xxDdsXoa1gL8p4nLKZoDicAEfpEZQRDmnrpyNrwwwUb16oXIWsIusrOYCzndXwSYe7KR0lyVvQXJaEVpbLooAdBVvoIrapjmxxEf7SzfAUyd7Z8egz78N9vQTFcUJCQHF8DBLnT9hxakian7ywlqcgZcd6ZO3agOSE5cjauRbNRQfRkLsbhXvXoiZlMxqzd6Fw92qkxNBdxMwhKGbg2Nqp2L/sDqTGTIPl2Ab8Jr8kH+XlJhSX0qKffBAvsOL+yOff48Lbn+HCW1/g0ntXcS9dxYOfMbgwOJ575R8obgqhxNqJ5q4zuP/tTwmXn1Q/xAvffgeaBHzJOPklo8vXDByfMcy8SZA8ywKT7xTMdCHhJ95D4KE30fuXD3H6zW9w/4ff4RGC5P5PvscjrI3LsNxHPvsR3ktPo7q9G+3+k/jo829UMPo/8zdGDAn2L775kQLF0JmHcJVOQweF/eTDOP7Qs2qwrQTSvtMP4e4Hn1GPkzApeHj2gy/w2qca1J5//V2Y7V2s0Z/FF1d/VI979MW/wX/qfvgG7sHTb3+JlwmKF6/8iIH7HkF5jZU1IXOkX4KAqCEcaqoVLBrrKgiGCjRZCIsanrfIfAtZOsSsOrtlafWm+mrUVJSjxtKKF17WXMEDf31FzXR/hw7A+Pfux5/DN3IJpx9/Ud2X/nfpkedx9v6ncTXSZyN/o+/OWBH/5EBrytP/rjB/6fFn0HP6Pgxc+DMuPvAIBk7RWYycRx+PT569iCFCcujMvegdOY0gQXHmz4/gz3/5K/oGRtDaXK+WFHHJqChZVkSWE6FTcEmnOMukY1ycQ4ejDf5QF/yBHvQPnUbvqXOE02nWhofp3k7i+NkLGD7F1zlNUJ08iTCDYO8Aa86yNlHIB1uHDU3yWo4WuJwtcHQ0MThK85cTXrqP5mZZ36saoc461urrVed22N8A2Qypl7XLviCDRbiNaZNST6Aeg3QLI33NONHXRFDQRQy24OJIO86P2HDuBH/AMhFKQMLALk1Parc7AqGrPR+ddUnwtWSrPa1lZFMv3UYvg73soiYwGOypo6wY7NVVi6HeOgz3WZmOSa7ToCLuw4SeYDXvTQOGz2Piv53vW6+sy9SNLqpbqY/A6KXDYLAdIEC6+b52hXhtAL4u6a/wQ5b8cNNRSBOhx+dWklF0HQR00zCh//G7aPqRYKCjsAgsCArLD3QOdAxWgQUdh4UBX0BR9y2vowQYMvy1RoluIuIozOIqqCoCpPKbrwiMb1Dx3ddo/OEKap55BS13PwXfg0/Bc+lutPcQbn19dBWn1dwQl7eToAugjd8ba3UWOgiJjkaZdFgEZ0sJv1eldJjF/B4VERTSRyHDi6UjWwYLREARaW7qYYWgJ0RgyEinMD/nriamUilg5aC3GUODDpw+4UE/H5fPwJ+esIC18ZmwFe5DRco2HIhdgsIDcWozoKIdy7Ud4zZMR2HiPDQe2QDrwTUIVhzBBR8rQ3UFBEUqGoqPKjUW7oWzbC8cBdpeFK78TfAWxSFQkgBPfgzzBIVpL+7rt+DiqRacP96qJtidGbEzL6Box4mhNlw460eTKRu5hzYTEDHYv24ecvetR6c5FfbKYzClbyUw9sDJfPnBjTi2YZbqT8mjCrYsQf6WRQTFDFQdXI3f5BZroCgpa4S7/xL++vkPePJjBu73L+PBt7/Bw+99h0ff/x5PfPQtXmQ1+mGCQTqzS2s70Bg4jvtYKxZQ/OWHn/DQx1/hsXe+xl/e/RbPfXIZr3zxA1779ge8/BNBwThf4RlBdfAcHcVb6Hr4NdzLa5/4+kc8/s33eJJ6nNX5ZxmgpGfgya9/IiieQEVrEI2OQbzytw/ww9isu/+tf2oOhpqHoU3ME1DUd/QiPHQJ3/DfLGfeZi3cee4JjDz4F+UMvmdhz/GHMHzuUWgx9SdV/sx7X+HlD7VmshfeeBcWG0EROo1Pv7mqatyPv/I2QgSQf/BePPP3L/ESL32Zkfr0E8+j3NKAWrMMS9VBQUjIMeHQUFtOMFA1hIVZgEF4EBQtBMsoKOgsaisqYa5tw3OR5qOHXnyToDiJtz4Sjyf/VpXgvU++orO5H+efeg1XImUCjLsf/itGLj5KZzX2XsvpyD8x8qfj4XpQ3PPEszj78F/w+Mtv4vJ3P+CVt9/D3U++gDc+v4qvr15VExv7T11C74lzOHHPg3jwhVfx+Kt/w9DJs/w31Kl1q2ShQR0UbpuVP25txJTIwbL2jlYMnj6DHsImPHgKQcKniy6mh9B46c2/47sffsC3332PK3RQX1z+Fl9dvozPv/wKL772N5w6L8u9nEb/yCn0E1RDwyMYpKvpGxykBggs1rAJFLfbpobbyqS9oMyl8NUzkLBmSUg4WlhDl61lXVZ0dtbC47Giu5vBo78dx/s7cHbIgYvHXTjd145+f70KQjKk9jhrozJS5kx/mxpWO+CtIigKCIpk+Ftz1CQ6cRRqATpZpZQuQYZiDjE4He+XzWmaRjfRV/sj06lIOkK3InsmDzMdEFjQefSJu6DTEIcRJnR8PjPhamNgDRAIPegalFVYewhRAyjoMq4FhX8MFAGZwa2BwusXV+FGJ0FRT3fR+vzjaCMomn/4Fq3ffQfrt9/QQXxFF3AFTVeuoOWH79H4/VU0UY0sq79yGU3fSf5bdU3jd0ypWj7OcoVu5DJdiXqOb3l8VeVbFShegpWuPvjYC+h+/Gn0P/gYPEOn0CoLCfJ+3H46H7qg1tZagiIT7QRFO0HhJChcBIWzrZSwqOD3qJKgqCYoTAiwRh9wslIgfRR+rW9CRj51S/MTQdFPDQokulpYORA3Uc8KQSvf7w5WALwYIVxydq3EUdnsJ3YWmnN3oSJ5G9J2bED+vhj4q9NQsW8dkgiKws0LULZ9Map3L0fDobXwlx3GKacZwYZiOMzpaKtMh7+pGE1F+2Ev2gFHYQJchXHwFMTBWyxrPsXCnbcRHpaJo7i3r2YMFMfF4bBSQmchoDg5zOOT/GxqC5B/ZDsdxSbsWjkL+fs3oq3iGHUElqztaCrYhxa6oBLe47H1M5GVuAC5ibIkyTwUbV+K7MS5qD60Br8pKC1EaVkVQdEAe/A43mTUeIsxQibMvc8f/98ZPd5iBflvl3/Am4wyT3zwJR2FDyW1DjQFTuLhdz5Rk/JeYqB9mvR/7vPLeJ5B4S9fXsXzX35Pl3GVgf8nPMvnKHEOoNx9An1PvIX+x9/G+Vc/xQMf0FF88DUuvv057v/oKzx99Qc8/y3Bw+s9Fx5DWUsADR0DeOq5N/CDIXj97/2TYKcFPHEFz7/+AWoZ4P295/EVv6hy5s2vr/J+nsHwg8+BJgBXCcYwA234+L0qL6BRjuL9r/AC/03y99o7H6GmLYQOOqKPv7isgPPka++g69zD8A/fhyfe/Bwv8clkQuNZ/ghk9d4aUxXqCQbVtERH0WQWYFSo9aEEFI0CCZOkUm5CM2HRKv0a9XQXVjMsVVWwWO149kWt6emxV95lzes03vhgrNNd/t7/+DL8Q3/GqYdeBj9a/mnz3e97/BU6pQcY5Md8hsBAvTvaW8S/KFDIASV4FEdxmi7rmdffUVd8yH/3/c+/jrfpFOUZ5bX6z96H3tOXcN+zL+LlT7/CSx9/iVP3PICWtiZ0RFa+9bTRRfAHL6vXStOTQEKchswbcbo6+Pyv49X3PsA9jxNMjz2Dh/7yMi49/BSeJwxu9Cez8S89/BiOX7wHZ+69HycvXMI5Sc/fjUG6khE6kXseehhPPP88Tpw+AX9nA2ubNQSFGSGvrPsk7dR0IC1VCPlo7e85hRNnh3DmwiBOn+vFiRNdOD4UxOnhAM6O+HBywM/afSe6fM0Y6LZhhLXQk8NuBngHnQKDus+EcHshnNZUBNpyEe4sgVqEjkFK5maM9NQTEAKDJm2JBtGIpG04NdSKkyLZh4BuRTauOT7YhKE+uhu6izFgSM24BgG/RYFCOrL9BEVIICFQ7OtFqK9Ha76RJqnuMPxhrY/CHw4oyZIfnsjoJ91RiFweN5ocLjRcvBu2Tz9BCSsFpW/8A7UffoMq/pbLP/wKFe99gbK/f47itz5F6TufKVV/RJfAOFL54ddKNZ9dRSXLKj/6GtWffYtKOvL89z5E9lvvovjDj2EhdFp+uIyqv7yInN4zaKfj7XnqZXjufRIdJ2Soejc6vB7I4oG+7gDs7Q2wsiZtJyjsjTnobBJHQUi0ldBNlPH7VA6fowq+Tk1+VyU/Y0KbQO2mE+uiExN1S5+Q6guq05qeqBG+vyMDzRgZols85cYwz6ex5p0k24YyqNrpKEqPbYYl9zBKjySiLX8/CrevwJFVk1DM66yH18O8ZyXq9q+Cu3gfThBYXc2laC0/RleRiZ72KrSUHIStYBs6ZXJdhTQ9yaqxmxUo2jNWK1AMWA7g/gELLpzUmjdPD9v43ZBRTxooTh/vUBWX8rzDyN6/Gdm7YnFwwyIUHoxFS+lRvt5hmDO2oSl/H+qzdqBozxqkbJqrlkzP27xIzaXIjJVd8CajcOci/KaoRPZ6qEJpRSMsbQH8+eV38OjfP8Bjb32AJ6gn3/oHnn2XMPjsG7zBX/rD732J3EY/Sho8sLgG8eDrH+ENRsi3GSgkNMjkOplk93fqXeqDiGS2tsV/HOUdPTj93N9x/oWP8TQrua/zOV+jXmF1XOrAb0YeJ13EnrOPoKBOVpo8hbfe/Zwl/+f/JJj95dX3YG4JwhU8rUAhf+/S7fQ8+ApOPcbAymMJqt2n7oer+zhBoSKt5ije/QJ/5Y9A/t5471OYmv2weYbxwaffqMc8wx9S+MKj8A7dh4ff+FQDBcvP/eV1lFqa1XpQDQz89XQV9WY6CwEC4dBQQ1BIn0UEFE0mnlOgoKOw0E1YTWjUQVFvx1PPv6bi91NvfkhHcRavviufzNjfx4S5b+BhDN/7YgQUP6r7e/CpNxAavkc5Ke1Pw4Q819j/okDBP/m/gOIegmLw4iN4mkCUso++/g6Xnn4Zr7PSIOcFsuHT9yB08m66iTfwNxa+wkrF6QcfRYutGQ4BhHIUdBFqscIGtRS6h2UiaX5zu5342yefQXD8BkHz7Puf4u0vruKFN9/DY8+9pICs/lSGdxhpPvzsm8t0Vp/gU9ZUn3rlVbz+wQd4++NPcPb+B/jYt3H3o0/i0b++ghcZpO556CF4HE2QiXhhX60aJquBohWyN/nJkR4898KzOHPpAs5dOocHH7pEcJzHhYtncP7cCM6dGcR99/Pf+ND9uHjxJCHSjf6hgNKJEyEG8VYMBfm8DgaxegFFHrqdpdp2mwIJ6SAnJGRTGoHDmRN0ItTZE9JR2a6aGSQwnGYN8hRrlKd4zYlhBjC6ijFYaOoN16ErVK85ChnxNChuuZcOjK4i4iiMoAiECZMIJETiKmQ+hazU6mGt3aMcBcHhdaHd6YIpEITt1ddR/tY7KH79XTR+dBkNn34L86dXkP/mxyh64yOU/O1j5PF3VcHfsYWVFNM/vkTZu5+h8h9fwfyJXPchSt/7HKUffEF9jkJWsjJeewsFrODU0k1Yf/gG5S+/BPODT6Lq1H1oZmXL+cDzsJ35M2zhPrU8uTsUhLcnBFt7I6xmgYTMH8lVoHARFE4FCml+4nfIboKrwwJnRy06HTVwdrJyQvfocdPBehoovl9eVhT8LQjzfQt3tRMkNoQCzQgGWxEMO9DX50KY34/MHSuRHr8A6TEzUJOcgIqU7bDkHUHJ4UQU7l6D5HUz1Qiisu1L1MqxNYRE/ZF1ahb3OT8da1MJa/hJsFdnINRaRlDsR1veFnTkx6Grcofqn3Dlx8KZs5Faj2DZFhxvOIIHh+pwgY7ijIx6kqYn6cSOgOLEEPOnfMg6tg3pu+PobhJxaONilBxNREPhATQSaHU5O1GfuxvWzO0o2r0aR9bNUMuN5ErT09alyCE0Dq2agMIdBEVJSTFBUY3yqhaUWVxwsBZt6zkPq/8ULJ7TqPOcRWv4HvhOP4Gzz76LS69+hpymIEqbvaiwBdEYOoO23oto5+M61GSzS7D1n0frwGm09p5Dex/Lhy4yfx55NR3INTcTFl5UuwfQ2nMOTp5zy3IYJy7Be/5B+C/ch/DF++HlF6CSUClrDihQvMmayP+pPxXsIm0yElD+In0LrSG0uYbwIQPR9wTBu5e/x/HH38TZJ17DV7zoMl1EaPhutLrCmqPgn4TWl/kjee0TCYeE3odfoqopoJrO3vlI6yN4nj+G8N2PwzVwLx5643P8lYHyJT7f+effRHldGyy1VlgICKtFnAWdgoJFxFEYQNFgquA5AsJsGgVFc30N6ggaM5/nsWdlyiPw3Psf8z0+h5ffEVzLn9zrT/j8mx/g7r8fww+8iK+lvY1X66Dw9p3DV3SC2p/AwOAc1LPKsZbXQSF/4qjEUQT5WT75ytuq7BMC9vyTL+A1gkIAK7Dwn7gI5+AZPPjSO3iFha/SxZ5+5CnUNdXDaa8nKAQShAUh4aZkvSmZ9S2d2011lejsdOA1Cfh8rtc++QpPvvMx3vjsCv7y2t/x8DMvjt2R3PKPvMefNOh9TlD84/MvFKxeePc9fHD5cgRuT+KL73/A06++hb8wQL33/Y947MW/wu1sRcBZS1DIxDsGXH8D+sVR2Ex4+M+XcPW7q3j97Xfw0GOP453338Wrb72BF159Bfc/9ADefvdtPP3ii3iawe3J55/BS6+/hAceewQX/nwfnnrhCfT3d6qRNN10Ec76dMjeCN2uUsLDTEhY6SQaFCTOSv/GSfnRazp32o5zp9pZbic4bDh1kqCI6ASBcYKuQpqhBBZKChj1DHQN8Ael6SmE4GAfukf60TvcO9pHIaDwCUTCdNKUj67CNw4oFCwCsp4Sj+koOt121Hva0fn04+i88iXarl5B++Ur6Pj2O7Txd2P+/HPUffkFmr75Bk2Xv4H1Cx5//plSC8vkXMPlr9H03RXVYS0jo+q/vYKmqz/CevUH1Hz3Haq+o0O5+iU6eG7km2/R9cLfYOJ3tPPupzD45CsInWV8cXvQSVB4errU8NiG2gIFivZm2WO7hKAooyMt5/epipL9WBoJB1ky3QOXS0TX5Gbl0EW5u+D0hAnEHnR1D6C7dwRdPSME7QDfw154g/1wBwfQ1TuMnoAfeQe2Iou18IxNM2E6GoeazH2wFqWg6PBmFO5Zi8OrpuLAsjtRuWs5g/4B1B5ao0DRV5eKs6yEhOgonLWZVC4CzcVo4zWtedrKsbJshwyNldFOgeIE+Okmeqp34WRjEu7vr8W5EzK5jpWIKFAclybOEx5UFyUhZecmZO2MxbH45TBn7kJb6RE0Fu2DKWMrqlISUZe5TTmKo+tnqm1d0wmL/G1L1GKGR9dOQuWBVXQUhTkoKatAYXktzE0u3PPEi3jg+Tf4434FZx9/GWceeQnnHqWtf/o13E8ncOG591DQ6ENFixflzR6Ut4ZR4xxGvXsENY4hVLUPotzRi9J2WT48gKJ6P7JNDqSWNiGjrB45lTX4/9H2l+F1XmuaLpqf58c+fc6u7qrqqkXJygpz4sQQU2zHMcXMzMwgW2wxM0ySNDXFzMyMFjOzZEmWZdkyw3OeMaacrFW7+9q9r1P96Xr14Zzzo/He7zPQwMYel2474ZKpM66aeuCKkTeumSpw00YNY3sFzB1VMHEOhLl7MBxV0fDRpqCr9x+zTv53TvVdgxIUjoSUQh0MX78AOKoDYeoTxWuNh39YKrRhKXD0Coa9mz9S0ouRW1yDwoomZJQ1I7+mGy1dIyiobIEtlYm9ZxidRCtG7k2jtHUQIVQUyuhc5LdPomEWaKOHzmwiKFxVcHJxg52NBZwcqCgkKEQW1O+gkOUTNAEQAYr/qCic7e1h4+iFstpWCa6miUkEJGWhZ1K41d+nJ/T3oruRtKo26SzfThWNA1CFJOHhnJL6HRT8wP8KKO40QBubiboeoSsZxTOxp1e3SFCI3xEWkpIHdWw6ijpG0UZQCDWZWt3Ae+kChZcomyAURJaTL6EhQeFGSBAeBIgoj1H4+qBr4r4ERdfULCp6xtH/4Cmae4dQXNMsz/D3sxK04A1mIDAjQfFQgqJleBijjx7hEZeLahp4ni9R0zOE+rFJiDetcaAfAf4KgoKQ0ImCbDeCwh3RYZ7wUzuiuqpYfDnuTj9E58CQ/L1HdGqTD2dRWVsnz6GX935klkr87jhmnj5FU98A6vr6qYbGEJeoQwxBEa42h8bl70ARSlDQuYvyh3Q6fgmGDBXS5+aZ6YSEMK6nEw5phIcwAYqUJC9Gkr+DQqgK/dwVkRFUR4yKQ2PCEZZA55cYS0VBZTE3klxIrMh+EmpCgCKUkNCbvrxCP1BQQBCjdlrgnGkDRTsZJdw0CqiLi6F8NA13OnNPAsGN99adys159hFcZh/C+TEBMTsD18ezcHn0EK7c5vH0CbeJfTxWlF0IUPxmz+D4/DnsXjyDzcunsKeiUD58AB3vn6KgDI5hCfBNzEFcRQOD1Hiq9iCoqWwCokRDUV+4OZpA6WEMlZcJ/OmI/RmpC1D4K62hVthDqfCELigU/oERCNDFEApxCA5L5rUm8/ozEByZjdBoWlQ6dBFpCGLwHBKVjTACKpKKOyalFKlMx/HRibh8cBcd62qYiQGLTmyCq9FZeFnfgOWlg3ClY76w+UecXfsd7E/+KkFhf3wN3AiKWLdrSNc6QuNwEz7WlxDoZoowHwv48hhfo73wNdgKP6qKCOvDCLU6AJ3JTuiMt3P9EBKczhIUQlEQCFSVbxWF6L4jO0UtFUVSnBreTka4dHArLu39FVf3b4CH8WkoRBmFxRk4UVE4XNtPUBzAxe1LcOyXb3BizTc4u2EezA6vwa29PxEc38HuzK94x+iWIdWEPcxt3eGhDMXdmacy8hOZJ2IuEpVwGcLpTNMTlHeNwcxdCxtPHSxc/aBLKkb7vWfom3kmCyzbKTdbmHjbph4zET9Fx8RjNI1MoaChm842AtetXaGKSkJYdgXyG3rR0jeK9q5htHWPooWRfBsTaydNRPWKsDTcdguEJ0HR2KKPUMUksxJkpPi7O/j/d5Its/l94htFZGnL63Oik49hNJ6cmc0oORNOVFn2hKEoc/DWRMGO5+bg6g8fVSi81eHwVIURMMGwIUhtXTSwouMXwLEjKPxCU5CQWYKwjFIEZpZBE1eAtLohVN57jSbe5NSGPliKrszdPOEgFIXTXK0mBwKA666EhZtUE1QYNAkQ0cUGwSBqRrmJ451sKbntYefog5ikbPTfe8Dn8BTquGxEZxQy8m1EJcFQXdsmx/dw8otCUHoF6tvH0N8/hu7+YSRkVREUyZie1asiUfbyvwoK8Z4U1jYRFBloGpjEM97P8UfPEZNfhe6ZF/J9EqZLzIaKCS6/ZQitBGUHP5he0yRBofIWnRMKRSEKsvWgCKDKEFlRYqQ90YbEx9sL/VMPpZMf4Pt6Z2AKoyRfSx/hzGsUwHoLC3nusoPIN3jICHZi5qF8l9upKCbozET2VXlDCx68eInKzn7cGZ2QWaftE3cRKsY2ULsiTOuOCJ0HooO9EBPhCzVBUUFQiO8fnJpBc0+f/M37jKRH7j9AeXWtVJl9VD1jAhQjd3HvEdPB4F00jEzg7rMnSMqIQkwIQaFhNOl6TY6yFhVoifhweyTQuYuC6XQqh8wMDbIy/ZCZ5Yf0t8sZaqQTFtLSlASFfp5KhZGc4IUEUVYhYDFncdFuiI7wIihUc6CI04OCyiIyNkYOLRoWH4NQUcgdRWBEUFFEvIVFGAJDQwkKMbLc3xlBIdpUKLRquCpVCCmrge7lC3jzfnu/fgUvLnu9fjlnz+Hx6ik8ad6vuEz14E4YCAXh9vQxAUGlQXMWbS7m2l440hxePoE9IeHw8jk/+wJuvX1wpHpQpFBNJKTBNzIBCWWVCExMhkoXDD8BCp63moD3djWH2stUgiLA0wIB3lbwpxP2V1jB19sOSo0S2tBofW8EQfEIJCQCGCAFhqcxCEznd6XBLyiZoMgkJDKgIyiCo3J4r/IREpMLbUQmYhIL+D7E4trR3TA9uBYWh1dLReFpfgG+9kZwuHUaHrdO4MyG+Ti3/nsY7V5GWKyHw4m18LywGSm+Rkjxs4O/oyG8LC5ATWDo3IyhvH0SCkOC4sZWOVhRyFxjOy2hoTPegXCbQ0h0o6KIc6GS8JC130R5VZqoHktgZCWrGGj4MkDwhcrdHLdO7cGlPethcmI7PE1Pw/v2aQkK51uH4UhIuBsewc2Dq3GJsDi57lucpaowP7oORgdW4tTaL2F3mqAwvGkkOwW0cvKBjyYCUzNP5Es/y1Qgoj+x/IrOQiS8R3z5awfuwconFLZUC7dd/BGVdwcDz95AZAxN0d62oRA2ze8QGS4COqNMnRre2AsWnrIrjITaPjROPf+HaPZ3l6MvA4jMKIEpf8PVPxk19aL0Qj8JSLyirP3PBIXeq4irZIQ/dBcOPkFw8gjC+OQDuev+yzdIq+mhEijA0JSoSfMMaXlVcPEOwBid1sPHT/GATqG6bRAFNe2Ymp5BdUs3nJURUlFU1LVjlo6ksmsUuowyqGNykFjVjbKxZ6jnDUqq7YU1FZ2buxgwyYagoPMXSkGCwoagsKaisCEk9CbUhB4UdhIU7k48ThRqOzrB0VmJ8JgUNHUPoeXuM0bvlOaB0QiN4IsfymiJUZNfSAKsfULgoktBcHQRYuOYCOLTqN4IQiYYCQpeuASEcLbixsh/ehcsF+V2/ZKYxLtSUNMIW28tfIMZoUXGMxFG4zaVpzI2DbHpGYhLz4GbNhLahDxk1fEdePAabXwJ0qkEnDzdCQr9yHxvQSEGXJL9RwlQcNmHqkn0N1XT1oXW4TFUdfQjtaoFtb0jKKlrRU55gzwPcVbSxDOde0+eiOrbVACPX/I3+0cwwmXx/lU1d1FRvEFlxwAq6chF+VrvzDSi48LkGBzhgV4EhRcVhQ8iwxRQqd3R0KSvFj1CAHQMik8wfbx8hXGhKO7UyfUhQuT+s5cYGJvAzLPnaByaQO3IJEYZJSdmREtFIXqIVcusJxNEBlpJNZEoCqmTVMjJDkZeXjjyCyKRXxhN47woEtl5wQSHFhlZAcjM5DwjgNDwJzD8kEInkURnkRjvQ2B4Iy7WC7Ex7oiJ8uZzVyIkWoAiHpGJcYimsoiK43J8PMK5LEARGhlFUEQgSMBCgiJCgiIgSKgKAQxhdMhiqFKCQoxM567SwCUuHQFUBR58JzxeExgEhSfNncuuc6AQ5k7HL8ztxRMJCAmJ3wAxK00PCZpsj8F1fq+CIPdqboN/bhG0KVlQM5IPSBBj1sTAN4QqIlBfRqGLDING4wNPF1NoCAq1VBQCFFQTQlH4Wsuhi0WDQb+QWCqROM5TCMZ0giMZmuB4wkN03JnC607jO5BHZSEgkY1wBncRhERoTB7CuBxFRa7xVcLw5F7cPrJBKgqnS3uhsDVAhNoFnhZXYXhsE86J7jA2LcC1zfPhcXEbfK7sgObmXqQpjRGnsITO1QxK26vwsboCD3N99x1qKgrVre3QiXGyzfbCn4AIMN6JIPM9CBeKwu08CmKdZdZTajztt8JshQSFqPUUHU7162UJ0wsHcXnvethcOkBInIOXuR4WAhRCUThd2ycLtHV2l+FjdBQ2Z7fA4uRGXNu9FMdXf6ZXFDevX6WisIO1ixdBEYYJqgGR0B7ypZ9lAhNR4nM65hdMdjNMcw1jD2XZgY1nCMxd1IjIv4OeJ28kIKbp3R8wTU7SBDRExCcgIfb1PnqGkLw63HAJgiKxCDH1gygZvi8BIxLrE/7WY/7Gc+F8+Hl+JaIyy2HCiN3FLxE1db+3Fv7fAgpObxgJiW8cmJyGg28wHDwCMTFXtiDuQxYVkLMuFRMPRUwKFFU1wVkRiJnfCn5B53UPNXPZLoMTU/AKiIajRwia2vS1cdrvTjOKL+aLnokMwrLm3is0MapOreuHnXcgXD19YGdrBRdnwoHO3010EijAIdpNCCBIQOiX3f4OFB5O9tLc7J3g4u6Hoop6eV8HHr2ElhF8A6NlMc2xEOMPnsCbsAjPrpLXIzrnfUYYFlR18Jxj8IDgkxNviICBvNO/3e7/OSiK61vgpApBQl4FapmwixnhKyJSEF9Sg+LqGpTeaYBXYAz8KetTK7tQMTyLFl5/2p1GgsINyjlQiKwnMaCSAIVQFAIUAh6iBbqnhzsySyqQUXYHftFJ8AhNQEhKDkLi05FRXCNVsJzmTk1csxCMou1LazdBXl6HxPQCJGUVofiOaDdSjcqmXmRXt6GkdxQ9PLDvwQyi4+l0FPYI07nTvBAdokJUuD+8vDzg4UmZn5FN5TuA/LIqBjKNKKup5ztRg/SsXLS2tiGzuBTFtfXILShBZW0jsu40oazvLoZfvEBaboIso4jSMPIVWU9KE9l+IkV06JauRXZWGIqKElBVnY07tXmorM5BXWMR1WA2issTkV8cjZyCCH53BHLyI5CZE0pwBCMjU4fUtAAkpWiQmKhCQoKSpkBcvAq6YF9Gx2EIT4xHVHICI2LOJShE+5M4hMVGITyKAUV0NEKiqDYJDF2YyJOPIBgIzWCqi5Dw32AhxrVWEBQefgFwTkiHhk7fi++EN1WE96tnUlVIULx5IeHhRjXhQjXhyrlYdn35TJrYJlp0/70JUNi/eARbmj3XlS9fwpfvk3eSKPuMQ2hWAZRRhEVMAnS8BqW/6DI9mMEJz02rgJezCdTuRhIWQlGIMooAqgl/H2v4KalSA4Og1sVBHZQC/9B0fi4TSr73yoAoQiOV157Fa8+ELjRVgsPXPw6KgATCI52qopBBVSGSM4sRFxkJs3OHCIpfYbxvJewv7kWg223EaD0RQACc37kC1/eswqXNC2G4awkU13bTdkJ5bQdiXC4jXhSs81wVBIW3xWW4mZyBn/UZKAx2wefaJmjFeBSWB2UWlMZQtKfYJRVFvMs55EU7yqwnUQsunc86ncGF6O9JZD1l8PkHax3g7WxIxbMdBkc2w92ISsXqHDwICQ+zkzLrydngEByu7oXtRZ4Tt2ttzyPE8QrcbuzH+a0LcGLdV7A7vwnvGF2/Bls6F2tXb3ipQzEyPiMdzD2+zFN0nDNMbbN8+I9oAgJN9x7BMSgWVh5aGDsxci1oRCf1+zgT4X3aAzrve0yZ42+ey7kECK2LSiWyuBUmPlFQJ5YgtmYQFf2MuOigHvEz4rsf8PjHtJdM1aIXjFhG7MZufAk18Sivav87R8XF/2RIiO8W0adwfaMPZuGmCYetix/ujosr0GfBZTV0wSkogwpC74oq6tvpFENxjxB8O3XcfYg7PRPyVMenHyAgLBEOboGoaRCdr/M+jE8hIrtE5uPnNQyglRzqJoVyW4flIEluHnpQODsJONhSSQjTg0IsC1C42VnDRcBCgMKOoBBzCQoBFYLCTYOCslp5zpMv3kCXkIva/9AtxyNG0AGx+YjOrcf9J8LF66fajhF4+kdTUYhMIv0krkXe7d9u+f8cFOXNHXBhwHGnQ189VpSFpBTVYmBWXz1WTMHx2dBQyqdUdKJ2/Dna+P6kVTcSqK5QEgZ+/wEU/gqR7STKLVxlmxJ3d1f08j7O8Kdbh8f52Va03b1PldGD9PxqORqinPjbIuoQZylCANFVff/oOEam7qO2tR3tvQMYmZxCdlkl+ibvI7+uDVlNfWibfYWuKSoKgsJPaYcQnQsiQrwRG+bHZT/Y2Tlh145D+HHBTzh17iodeRMmJibQOziC5u4e5BWWYOzuBCpb2lDf24eK2gZ0UsFk1xAeLb3omZ0lKOJldcsoKgpRRqFTmiIyyAZpSQrk58egtCwNLa2VBEUhTExvYve+bXD1sKeiSOW7VIiKOxkorUpFcUUSCkoTkFcUR3BEIzs/ktAIQxqhkZoZhNT0QKSkBSIx2R+BVESBESESFNEERWxSAlUFLTERkVwOj49FRGwswmmhotyCsAiOiKbDjJSAEKYLJTxCxTIdslAVgQFwDwiAtqYOAVQOCgJBmCfTvzfTkxeDOmHuoi0FASIAIY3H/kdYuFBpuHBZNtzj3OHVE9i9fgLb18/gwXXfjg44xybAPSYOPkkZ8IxIRHhaLvwjo6EOEIXsQVRMhFmgkg7SBBoPE75LZtB6WzHQsOY7ZMV3iKBg0OHvL8bijicsUqANy4LSjyoikAFHJJVRSDJU2kS5Lygig+DIlDDxD0knRPO5noOgqFwkZRQjlorG7DxBcXSDrC1kfXYHwnxs4etkCg/La7C+tB/uNw5LRWG2fwX8DPdDZ3IIXhc2Q2dxAnFUOX6ORgh0NYLC5jpcjU9DY3kKPtd3wv3iBmipJkRhtobqQn1LtKHYSVAcRryrHhSZKaLHWFFlWkFQKKWiyOQ8M1UDf7UVbM3O4dy+9bC7egRqm0vwMD0OL4sz8CIUXG4dgSOVhJXoxPDIWhjSPG8dgo8xVcW5bTi3ZT5Orv+KCmMD3rl17bKsaWPr7C3Hke4ZvSeVwF1GA6N8mJNMZveZyEQLa5Gd1Cwi0ZgMWLj7w9DeF1FFzWij1LjLxCmzm3j8NF3G5JtnNDF/JUHRTsAkVHXCxCscvjH5iK8eQEnPNCYJCpHgpwRg+EI94Mv0hC/YDKNb0VOruUcQQRGH3JK6v3NJ/8mT+GL55cLtvcHd2WdQhCTCxkGJ0bFJsUMqikwqCrfIQgzf04OhsaMfzupI3H3wOyi67z1B9VzB+xSBExiZSrUWgDt0QmLqpoMLyy6HJioTufX9aGc03cffLuwegaOCoBBZT7bWcCIonCUk9CagIUwoCVFt1lnCQqgKUfOJAOF20UrbzYHA8FQjt7B6DhRAYHwualr07SqkXOMzesTt/vGMiIrbcP+xcPF6l1/fNSIVxdSjt6CQN0Y/k4u/Leinv1sV2YVVbV1w1UaiumtU+mnRXUhycTW6+N7M0lGLbaGJWQiIy6GiaEMHX7Ye/nyaLMx2htKLiXiujEKMwBegcJ8roxC1ntwISiu4ubmin6pPlC8M3Z9FLtVA9/RjNPWNIC2vkuqIvyLOScgImsC/qNP1RLzTDx5KoI3cn8bU06fyuRbXNeCBqOnU3o/injH08UL6Zx8jNiEafipnhIjOBQmKsDA1gkODEKAMYORnjeObd+LswRMY6tNnPT15+gpjDx+hsLqaUHyNrrG7uPv0BXr5Ds2IPs+6hlHeN4qh50+RnBUvu4KI9LtNRXFd9j8UqbNFerIGxaXJVA6FqKqtwM7de/Bf/+m/45//+V/wr//t/4PjR3eiraca9a2lqKrPR3ltDkqqMlBYkYb88mSmk0TkFMUjuzAaWflRyMiLQFp2KJLSRBcXBEV4KMITkhCTloKYlERCIglRSclUGElUFVQWjM6jYqku6ACDhbqIjKVjjKYzFX1yUV1wHhQWwfsglEUwfLUBcBLlGsNDCOQ9VvLKFZx78i77Mh37ME1783l4vXgJHwafQm24v6LSEGUO0l7BmXMXBqVub15y/gJO9Dsu9BvO9B8OfEK2b0R21ROYl1bAM7MIQaU1iGnqQFTpHSTllhJq8fBVq2XWU3A0YRboC183U2i8zaER5RK+BITShu+PJYFsI8eK1/i9BUUS1NokqqNkhBEIWsLBVxPDfakSCKJcIiSaFpOLEAZWItspJDoPOoIiODoDEbwX149th/mRNbA8ug6253bB38UUNsb0qyaXEURVobW9os/3378Sbuc3Q22wFz6XtyFNYYx4np/G/hZ0blRAVBXuRsfoqA/C9+YuWespSGQ90RTXN1JhrJe1nyLsjiHV+zpy3yqKeMKClk5YiKrTGYkERYqfbGBoa3QGN0/tgN21Q7C/tk9WvVVan4MXFYWLKKPgNquzW2B4+BfZDYnRoV9gymsxP7YOZkd/wa39y2B3biPeuXzxFEHhBDuCwl0ZhNaBMakCRvjwhvngRO17kZUkYCFcZgcjQ01KIW67B8DYQYHYgga0z7zQH0cTWU0PmUju82WZkvPXctsInVFB6ygMXHTw4Y2OqepHTscE7jJNixYSU0yc92hCVTzhb01T/meUN8NOEQMnZQxSc8vf+qP//El8sfApnAkbnX2OAL4Edo5KjDBiFZNwKPkdQ/BOLGM0K1AKtHUPwsUvCiPTc9k0nHoIiioqCjFNP3yK4LhsWFKZVNW0ym1tQxMIzqyQ41bkNBAU9Ha9/O0SOhAXjV5RONrawokqwlkoCULA1cFOQkO/jZCgs3SxIzhocvhUqgp3R3tZTiEGIXJ390VWXjnVGe8pw3htfBYqG7vk70NWFX2Fh7zX2pRShOc3/oMiauoehrsmCpMP34JCHD/neDnXx+d6qMhNAjxzK+Le3enohosuEne6x+TmJ89fIL2qDq33H+LBsxfymMi0HGgTCYrqNrQ/eo0BnktGDZ+1swuUcphW0djOkcBwYSJ35wvvxnV9GYW7aJFOUAxMPpAF4yP3ZpBPCHZOPUIjo/b0Ijrptw0z5XmJM+YP0J6/fIkhHid6+R0jMMYfP5WwKatvw4OnL6mmBlHSTUfObcPPniKe0bZG6UoV4Y3wYC8EBrghKzMLFel5cDh1Glc3MYEdPYmR3n45VO/MLNMMg4O8qko8efUUXaOjfJdeoIPP/D7fhXqComZgFGNMW8lZjOjD3RHhbyE7rgtWmMuR1DJStCgsTUVdS7msivqnP76PL97/Cj988hUOblgDk4vH0dxWgeauGtTymKrmYpQTGCV3clFUnYWCigzkl6Uil7DJITSyqDQyqFBSc0RbAyUDl0iqh1TEZqTTUhGdmkZgcDk1nbBIodpIJiwYqcclUPklIDRCgCIWAQSGlib65QoKj0IIHWRAaBjf/wB4lZQgko7e++ksnJ7N0PHTsdPJ+0o1QTjQ6atfvYHPo0dQvniuhwefi+OzZzjW0oJroyMEA+BKaLjw3jgTFK70A06Eih2XHRjyeD5/DIe6VviXt8KN/iegsg5BBSVIyMyXUFOKcb3DRK+4kdBROelBQSdMSPj7iGqxhIWKykJpDQ0DD5VaS9UggJAEFZVEmIBBeBZUfvFUTKLWUw6hmi2VQ3BUFu9BGoJ4jMhyCiMwIhKKCFieh38ADI5tw41dP+L2odVwvLwPaicTBm9msDFkBH/7KpRWF3Fl5xJYH10Lx1Mb6PR3QUnFILKeEhRUlPY3EOBiDJXNRbjf3A8vg91QGu2Fxni3HP5Ua7oLvlfXQ2nwKxXGTkTaHkOmyhCZ4fbIFjXfZBkFLZHLVKQi2ykvXSe7LrGgkrC4uB+uRidgeXEHFFan4SvUxM1DcLy+D87X9sDu/DYYHVwNwwOrcF10YLh3OcRwrg7ntsiqsbKvp1MnDsLB0RFO7gq4+upQ1z4gs4PuMjGJhm+yhTZDsHtMCKImfid9oi6rXI5yZ8qIO6GgET0zL2WZhHD4omxBmCjIlllRYrtIRFwv7ZzEJTtKouRyxFT2I6V+AEMv3kg1MUEw3OeySPzC7T7gev6dbkbsKXD2jkNaehm3/m+aeG56f6d3KeN0GmHJeVQUCgzPtT8QoMgjKNz5orQMC+0EdPUPw1sXg4EJPTjE1Df9BHcGJuT3iHz+sKRs2dNuxR0xdiDQMjSGkMwy+CfmIr2uEx3P3qCX96esfwxu/sFwdfeR40mImk8CAiKLSZiTMILCyd4STrYW+u12BIedFRWGyHZygDsVhYuTIxycPJBCWSxAIZ6BKjKZTkQPKv2VPJfdnkdm1yAyvxnjsmdebuBU3z4MV2UUxnkdYtJn2uj3iWP0Lld/tJjrkfH71NQ3CDeCorJjWAb0ooV3NiHQNDlDZ/xcYicmswCBSXlIqWpHG4k1xOOy6zth78wELMfwdoSfpz2B4czE7kpQuMKf20V1WVcHS7i6OMpyJIG3MSqKQoKib+Yp7+1dpBRU4cUcKMSZSazR6YizfUZQDRLy4hymeM33CTFxN+raemVWZx3VVEXXmAx6hmcfIS4+GkqVA4J1dOhaV6SGqTDY3IGmnBIJCo8Ll3F6+x70dffIe/GQ6mHs3kOUV94hON6gm4pimMqsdWgU07NP0dA5yCBiaA4UiYgViiLAEhrX6wilohCgSE8NQn5pOu40FaOsIg+7N4tePw/B8sgx+F65hNsnjqKhrhIdPa1o6qhHbXs1qloqUNlQivK6IgIjD8XVuSiszKLCIDRK05BTnIzMQkbOQRo6vljCIQtxWdlIyMlGPMEXn8l5RhZVRjoiU9IQwXlwShKCEhPpQOMREUVHGpsglUgo4RHFeUhEFEERDke1P9xLShHB67eZnqDT78Xtp/dlbSVX0U3HKxph4UXwKh4+hJdoU0FF5Skg8GQW5/t6cXNSNKqjyiDIPV5RVYjsJ+534Ofs+HmhKjyfPYaiow+Rdd3QFt1BWHU9wvJLERafAo0uCOpAf9mOIli0CQlRQulBNUFQ+BEUAbL9BEGhtpZzUQ6m1uioIkTBdTyvQ3RYmQM/bTJVVwpBmEXllEk4ZEMtCrXDU6UFR2fz2HR9oTZBIfqCi4mMhrFoL3F4Ja5uXQib87sQ5MXfUjhTKVrLhncut47C6epe2J/aCLsTa+F8dgO8rmxFmP1ZRHoYQmV3XYJCbX0RvsaHZWM7X8Pd8LmxVbajEDWevC6tge+NDQg024UoKgoBivQQG2QmiQZ3oq8nHz0suPwWFCoXI6qJ3TCkohCg8He4DHeTI/Aw5vkYHILNxZ1wuLwTlic34ua+lTChmjDevwrGB1bC5tSvsD29EWaH9eOAv3Pi+AHYOdjD0c0HLt5avqDdstB6gm/+KOfDnA89fY27hIXIdRbjYocX1sqW2WaOaoKiGd1zoBBZTMI5CVAI5z/FxDLF6OE+56JIuKRzHOesfAiaKsTW9COZEXUP5bpUL0+fYfolQSE+L76Ly2Uto/AIzIKLVxzSkwgKffr/z5+ER5Eu75VM8NMElqhOaueowNAcKIRTym0fhHtsARoIAjH1cp86JBH9Y29bjb/BwIMXqB2elrCbfvYcoUmZvE/eKK1ulEeIAY/Cssugic9GElWGGF5WKIoyRp1uAYzQCAp7KoXfQaGHhfNvZkU4WMqsJ2Gu3ObmIAY7opKYA4WFlT1iGbGLyFmU/SjDk5BXrgeVvqORF7LzwySqiejcZtylE3s7NXfxnqtiMD6lB8XbNgjyHs3N3k765X/c2N47BGVYAhrmst/ErvzGTnQ+5G/KLaCDKpW1nhIZHbY8eClb9ec198HB1R2+HkJJOEtF4eflJNWEv68bZCttAQp7Czg62mFgSq8oRIv3AqqlgQdP0UrYpuZU4oWoXCBO6zcTZ/Eaz1+8Qkf/BJ35fXQPjaBnbALDU1Moa2hB7+R9lLb0ooywEKAYnHmIqNhIKDX2CA2jQw9yQ3KwAhMdvahKzUOYoxscL1yB0dnLqKmplQ3tqu7Uo7SsGhlUTHV1LcgorkRW1R0k5+WhoqYeGWLExM5+WespNScZcZHeEhSieqwYAjVK54CMjDAUVeXgTmMJOltr4GBwDWFW1shwdYH3mTOwOX2aYGpHd18Xn1ULGroaCYs6VLfcobqoRLkERglKawpRXJWHospcKoxs5JZkwi8kACExSVQSeUjILaDxGeTkS4vPykFcZiZi0jMRRWiEp4reWVPoEJMQE5sIM7Pb2LJ9J20HzG9bI5wACaCycFcHwruwRIJCFF6LLsVF4bUL070H77eXqCorQMFrVjOd+7x4KqvHisJtAQUPPhvnl6/g/ILrBIUbzYWQcOY76kj1K2DhRPOkGvGta4MmvRiBWYWILCxDSEIGtMFRdO7BUGgFKMLmFIUvlak5/LxFa2xLaBUWCKSS0MoW2VZQ813S+OlkYbYyII5QSENYVA78A1OgDUmXhdjBhIS3JhYqKg4xgmVoTBYiEqkgCApRfTYysRhxqSWIJSgMT++C0aEVuLlnGR3vPoKCwYyNIVIj/eFpeQW+Fmegs78Ib4N9sDryM3yv74D61m5k+5kjwv0WfK2vyMZ2Xqan4G14CBqTQ1AY7oHbpQ0SFH5G26lEfiIoNlJh7EaMw8nfQJGVLAYqEgXaonqs6PPJB1kpfiggKJQExa3Tu3GbisLb4hzsqSAcbuwjuA7B6dp+qpdDsD67hZBbA2OhKCQkfobJwZ8lJCyPr4PR/uWwP7sR7xw/vg82dDh2jEKd3P1QUdsu5fg9PsBROpohRmcDT5/y5aZsZ2ITOd1RpfUwctLAhKCIzmtAy9RzWfdc5EqL7KZpfvYuH/ZdPugxvgziu0R2VknvPZyy8ISfIPGdAaQ2j6LjCb//zXMMPn+OSb5cotfZh0zl9yhVK7snoIjIg5N3DJIYyfOr//dMwo/w31tQTD17hZiMIji7BaB/QPR4pY+eqwYnoUotR8uIwCKdFJ1VYGQaBsZF5pp+ukvv1TKpr2L8gPcuJDEbZna+cjAkMXVPTBMUlVDGZiG2qgX1j15L+JaP3Id7YCRcPJUEhb0EhWh09x9B4UpQiDYVQkk4WFvMwUKUTdjJWlL29ra4aWiOyNgMzPIeCoQpwpKRXaYHhbzUuXleeSdSSnsxQVi/ndqHJ+HOBDJ6T7wFwsn+Iyj+weQkHoqI2vVrnVRZPiFxyOS1tXb3oa6lDTqqqsRyOtHaRlk7SE2QaBPyEVvUiLrxJ7ILmNzmfti7usHXzYEJXJRREBJzoBCKIsBbX5gtOkV0oaJILylHVmkNHVkGvMPi6NyKEMJ7mpBWhNeiehPPR5wSX2GeoVh6Q6XB4IPOJiOvGLEp6UinsxG1kqLTs1BY14TUilqkUuV1UWZ0TE3TGYbCT+2AiFBPxEeoeU7u6GrqRENZI3RuGpzasgfWtyzQ0zeER08eY3L8Pnr7hpGemYuHj1+gdXAcPZNTaGPUfP/RLBXFEO70jWDs5XOk5aQhLsIL0Vor+EtQGMseS9Mzw1FWU4DG9iYMdLUjN1SHaD5nnYkJbu7aA4Pjx9HV04bWnnY0c97Y3Yq6Dt7X9gbcaasjLAiMxmpU1FfwWstQUlNCNVmM/IoCgiIIYbxfAtRJBWWIzytEYl4RQVaCeAGL7FwCgxDJzENcejaVRzqj5iyolBps2fArvvrqS3z9zddYuuwneCn9JXQUgeFQl1YhlDdawZdAwfss21Hwliv5GJRM0yr6Ag2hoaXiCqCKUxEoSsJBwefhzWM8eayHMKYXkf3kzNTmTN3nxLkD3z8nfp/nw0fw4PNWxaYhpqAY6WXlVEG5VDdUAJFR8NVq4R8ewXcgCtpAb6ioKP4RFJzTAlXWUPu6SEWhDIgmDKKpHDIQGJIGHSEREplDRZENDdWFwj8eXuoo2dZCTfWhCKSqoprwDyZEY/KQlFmOGCqrm8e3U+mthfmRX+BrchKeVpdx8/whhGtc4GJ6Fgqrs3JAI6/rohHdHoTZnkSAyX4keRkg1OUG1HNZTwIUHjf2Qmm4HwqCRHFT1HSiERSitpPq1lYE3t5DUJxApuIWMkJtkSNa7M+pCdnFi+g9looiN1ULhZMhDKl2RNaTn8M1qoqjhMVeOF7fDy+T4/C4dRg3D6yCwd6VMDuyFmZUFKJFttH+lbAgJG4fXUP4LYHThS145+hRvuy2Voye3eHgokZJdbOM/ISDucuHPkzZPshoQMjlQTp+UXcmmon+pr0Sxs4ahGbfQc3EY4jKn92v6fAZTYzw4Q4xChjkC9JP+TnMF0BEaaUDUzhu5gZlUhFiqgeQ1jyBjlnCiL8zyJdhjC+byNQRYLnLoLBuZAbekVmw8QhFLCNQvnP/a5PwC/8PJxl18rzFR6cYkSblVcLFIwiNzT14RmVw/8kTlPeMQptWhVpG3Q8fzsqeSj39IlHZ3Ctb5E4+eIS20Yeo6pnE3Ue8JwRJQGQGzGzVyCpswP3HT1DfN4GInBr4inrZZS2opdQS7QjKhu7DTRcDZw+Cwt6BoBBlEnpQCBg4CSUhIGErOgS0hAtBYW91G442jF4IFlGOIQq7HRztceUaXzpFCB3JGIZE9+jhafDRiZoujBQTUxERl4zQyBS4+ETCUZ0Iv6hUhCUmIzguEa7aWNj6hGNgclbeF309MHFvxE36D8Z/+jILHiXXqbKomExcfGHrFwpNWCQ0QeGw8vSDrSaUjiWeSoe/qwpCQEIOInLvoKRvUpbTZDV0ExTuUHgKQFBViDIKwsGPzlkoiregENfu7OyAsqZW1Hf30xE2IjSzCHk1bXSGDQiOSsczOWyuHu6yhEWerx4UNW39GL8/Q8jPYGpW36NvWW0T7j17gbL2HiTXdci+x9qmHiIiOhJhWj/EhAQjLCgMZ08ZwFcRirbmQeQm5sHV1A7HD55FeVUzv0U/iQGdKmrrZKDQMz6NMTFGy8RdPGI66Bi+h+axexhn8JSeSydMRSFAEeB2RfYiGx7qjqyCZBRWFcPaxR1Oto7ICQuG782rOL5pM07tOYCstFT0jvWiqa8DjT3C2lFPZVHX2SztTlsD1UUd38kaVDRWUS1VorSunLCgig0JRURyHpILa5BYVI14AYv8ciTSEnJLEJdTiPjcIoJEZKtQaaQTGKmZcLF1xv4t2zF//rdYsPAHLFyyGHZunnyX0qEMiYGmogZhAhRMoAqmYwXTu+Il15+9gS+DTJ/Hs3Adn4LP0Di8h8fhSiVnRzXuKUaN5LNxp7nxfrnxO1z4WSe+T840J75ZdvxOB273ICg8iyrhF52IiPRUxGeKMU6ikERVJMpWFFodAiJEZ4cx0Gq9oPQwg0b2GGuJAF89KEQZhU5tMweKucLswESERGfD1y8GftokKotchEblQeEXB3ffMCgCYuHqo4OnOgxOPqEIovIQ2VKh0QRqWgmiqWKuH90Chwtb4Xh+K7xuHoHS7gYMzh2As9llWF46IGsVmRAi1sfWQWt+FP5mh+BxeQvi3a/J8bJFQbYAhe/ts/z8AWiMDxIWe+F+eRN8rm9BhN1RJDifgsJgM4Is9yHG8SQylDeRGW4nyyhkX08CFFQTonV2dqoGmUl+8CKAjM7uJSgOQG177bfW2B7Gx6Dksu2FHTA8tFqWn1wXAyvNgcJw3wqYUlWYHhJDpC6Ey6VteOfMmYMwtzCHrYM7bB1Jo4JKmbhEjDzGB9j3nI6cG0bopAc4F9kkMWXNuGmrhKmrBn6JBaideAbRblqYUBYiBhfZVKJQUGQriG2ioLukdxJnzFzhn5iPjKa7qBp6ihF+p4CDAMkojx1hCht68hI9M89Q0jEKOxLfig47Ii7nN2ckpv/M6rFvv+vtXDSSSimqoaIIglLFiCkgDM5KLUw9tTBzC4eNayQsrFQwtHDBRSN7GBGat10CYOOkhqmjBmYuQbD3CIENFZoltzl4hCEgJAOx6YV8yflyUYX5MGoJyGZiHn+Jlke8N0MP4BYUJ0Hh6OgEBzp+2Y0HQeEqyiK4LMsjCHXXv8t6korDjmqCgBCKQnzu2nVjuHkFoK69H03DU/AOTYZvcDwTVz6S6QzSsmlZxfCgcnDUJNJxMAplpF/b1IbYzDKYOwWge1BfDvNbgzVxa/6j8Z+EBP8kTDgNEBROmmBkVLdi+slTPKJSzKisQ3HHgASlmBJyiqGMTkdYLiNfArKTkUlGXTsc3D2goIoQhdl+nlQWorxCKAqR9fRWUQhQODnILknEOyrKV3Lq6dwnH6Jz8C6VVBZB8TaTi2fI03r7qrzgC1TTPoB7hPpDvmOzjHJfcmdTWzcmHz1DZWsXCqkYxLvaz++NSyqAjaUGly85Y/2Gi1i39grWrj0Bd3d/RpJxcDR3wMKFa/HL5sNw4rtRz/OYevgY+eVleM7bNnjvAcaevEDfvUnZvUcHlWjT6BQmCIrM/HTERvogLtgGOo9rCFOZIjJShaiUBGw/cgJ//WIRvvhyIa6dOgOz86fxw+efY/3qdSgsKub3DaNpoBeNfT1o7O1EXVcbIUFlwXlNR4uERVVLLSqaalDeUI3S+mqUiL6YCO5oOrfk4iYqyQbEExaJRbXSkgqqkSCAQYulxREcSXllCItPhp2ZLS4fPo7D+3dj6U8/Yt6iBXDw9JGVEvyjkxFQXotoqnA/wlb99Dk0z19ByTSk4LqSQaYo5PZ5+gT+fBfUfDYej5/C7ckzeL18LZWEK++3MAkKmgCEM5+LPSFhw+0OXHedvg9l2R2ExItC5WhEEhJFvM+Vzc1MV5nw8tfCLzySiiIGgUJRyN5iRdsJawkJnVJAQhRo6wuzNX5BsjBbERCHkKgsWetJKAqR5SRMAMQ/OJkQ4b6QRIIohlBkgDWnKMJFzc2UIkSFhuDakU0SFIqbB2F7bjvcqSJMLx6Cs/EFuNw6KTsKvEFHfH3rQpn1pLi1B07nNiDI+hRifcwQ4HwL/s6GUFieh8rsGFRGBwiTI1QQVBU3tkEnBi+yOADlTYLCYj/iXc4gU3WLoLBFVjIBIXoUFp1HEhaZKUrkpPkhNVYBs2uHpaKwvnKUauIU3IyOwc34KLzNqHqoKOwu7pSguLxDDIe6GLf2roDJ/p/lOBSmB1fB5MBKXNu1CC5Xd+CdSxcOw8rmNuydPGBl78sbk4He8YeoG5xEMSNLiyi2AAD/9ElEQVTn7JZB5DUPo7BtBOWD02h98gaheVQUNirZktiWjjQ8rwbRxbUIK6hASGYFdMmMXpKL4RuXD09Gzp4R6fAISYK5ZxgumXvSqdLheop+k5LhoU2ET3ASnVkK3PlAPGhugUyEBIS9MpLRaAgcGeFG8buYvuT0m2Pnn2h89/eT2DPnF/4fTW+diZhEQXpGaT0MjJzh4RWE+MRsJmAmiqQ8nlsSo2Q6/fhCSvlomNi5QxWejNyqFpTXtiOjrA4hyYUore5GNdWIRrSAdtYyOqvEOBVG8+A4onJrCApGRNmM+IZn0XD/NQr7p+BOULh4qgkKZ6oKAQdRkP171pOLyGaiohCgEMtOAhZCcYh9snaUDewJkqvXDKELjpO1jKZ4Xb7hiUjMrfy/3JeE7Er4xxVS/egjcDH1jdyHNUHR3q1vNChV1t/dHHG3hYktQn/9Vtg9d8jw3Qm4+YWguKlXNtQUZSGF9W0oJSgezjnwXDoW/7hMxBY3oHGaETe3ZTd2wt7NHb6ezowE9aCQisLbDRrOhaIQ5RSi3ysXJ3t0jI1jgspvdHqWoGinkruP1r4RxCTm4jmdkDwhEVnQxPmLP9FhfEVbL0amZ3D/6UsGBK9kYXZtayfGHj5BdUcfClt7ZHlb34Pn8PTJxr49tli2/Cw+/ngLFi88hSWLT2LJ2sPYfvoidlJNLFm7D18t2oxPPl+BX1bvQmRCOhVKDaYfPUTH0Ai6J+6jobsHg+MTdOADqB+i2qS6kKCI9qVasUWg5xVE+VsQcjqcMbHAvHV78On8tfjj377FX979CKeOHoGdqQnOHzyK+d/Oh6c2AF0TVCf9A2js70F9bxdquzuk1XS3o5bQuNPWiIrmOpQ31aKssQYl9bVUjgmIzapGWkUnMqo6kcyAL5mqNq28DWmcp/B5JBfVIam4HgnFd5BURCMs3PiOW56/hivHjmLFskU4fOQQ4pLTEZ6WBW1CGgIY6Sc/eol4yrNwPhNhYSRlMEGge/0SAa9fwI9z7SvC5CVhwoTsx0fjT1MJ9cH7LY3rPpx70rxo7jSR7eTB56acfYTgxlZEMtgRWWJZ+XnILCygGspHbEYOfAJDoI2m04+LpaLwgZqg0Bdiz4FCqglRTVa0zHZCgDZEZj0JUOiYFkPpp7RBqbIgWxpVg4a+SUAhiP4rKCoDwbF5soxC1IiKTijmPSig4gzA6R2Mvo+soQLYBbdr+2F+fjfMLx2Cn70RfM3Owfz4BjlmttHOxbCkA1Yb7ofnpa3wMaA68DaDn4MBNI4CFOegtToDP9PD0N4+Bj8qjwCzAwgw2QPf65slKALM9iDa4SRSvG8gO8JetswWgBCg0HciqSAoNMhJDYDplUO4cWInPM0vUUmcoLrZw2U9JDwMj8DV4CCMed6Xtv2IC5vmS1VhtHelHhQHVsFo308w2LMUrtd24Z0rl47Cxs4CtgSFpYMCbopwRNPZ+/LGOJGgdrpkOAamwi0kE6qUCmR1jCMw4w6MbDRwpiQzcVLCyFmDa7Y+uGDhhktmPrhkqsJ5c1+cu63EeQslLllwn6kHzpt5wchODQsnPxg5BeKG7ARQDVsPHRyVEXBQR8I9kHIwMhOBcdnwj8mBrVcoTGwUCA5OB4MT/TSX+IUv+HsnJiax9o9b/lcn/feJaYYveE5VEy4Z2CGBL4PYLFxp88QDBCQSAowcxdQ7MgJLV2/kVb0d5Y7qiAfe6RnB47ls/1hKeFPem+x8fbcOk4y0YhnBK6JSEJZXhTvjT2Q3FhWjj+AbkUJFoZKgEMpAdOMhnL8rIaAvoyA0CAq92cCJ9hsoHGzh7mwHR8LjBkGh1UYygn8qsxD948TYwsVgoDd3f8QfkFpYDW18Ae7e/73WVtfgBBVQMDp7/7632d+nt5AQ9hYU+q36aWjyHty0YShp7pcN3ER2T3FdByP1nt86GiysbkQQHXpSRQtaZp5L9ZnTrAeFUoKBsPC0n2tw5yHLKLSynMIZ3mIYWFcnRudjmHzyHHcfzCKXkGkeuYfWwVH4hyfg8RNRviJqaInWDFQ7VEWirEXEGXl1LeihkxW18IQiEc+1tqMXo48Iip5h5LT1SHVbN/gEF69GY8cOZ2zYaIyvvt6FBd/ux4rlV/D5T0fxxc4T+GzzAXy8Yhc+/X4zvv1mAxb+8CtW/LIN2cWlaOlo5/0tQv6deoKjgQptiI67F2VUeSOMrjPyUhEbo0B0iA0CPC/LcSh8AxTYedkYX649gPe/XY0/fPgDPl+wAsbmVqjKzUe4qxfWL16B5Ws3oorqp3N0HE2D/Wgc6ENdb/fv1t2FOx1tqGpr5m8SGE0NKGloREBMKuJy6qn2BpBVN4i06i6CooPQ6EVWdY/sADStrBVppS1IJziSy5qQyHfVw1WFm8fPY/vKVfhpyQLej3VwdvdETHY+ApOZVrNKENHQi5D2Ieja+6AjbAN5rQEtvfDj/VRRsfkS0N40N667Ecie3UPwZPDg2toL1/ZeuPNzXm198ODcraOf2/rhxGVHHuvS0QNP0X1HYQWi0gsQn5GPJP52aGISEgoKEUZoacJiEBCdgLCEJOgCFdDIsglRHdaGcBA1ngQorOU2b3d7+BMU2tAk+PrFyiqyEYRAYHAatDRRThFKCw7LorJIlvtFAbZ/aAaCuF2oiQimm/iUQng6OuDMzp9xa/8qWBxeAy+DwzA/twvmVBT+Dkbwt77CfT/D4fRm2B3bIHuQ9bpM1XGBjt/wAKI8jaGyvQE/J33Wk5/FaWgtThASR+BtsIvH7EGgOcFyeQM8rqwnQPYizvkskr2uExR2VBPuejUhICE7BxTZTwrEhrnB+PJBXDu2HR5mF2Wrb9vrB+FidBTOYsAigsL52j4YUVGc2/g9zv36Pa5TWdzcJQYuWk5lsRKGe5fjxu6lcL66E+8YXD+L25ZmsLRzhZGlO1zVEUgtq0dkQSWiyhqQWNOJrIZ+FLWPomxwCpVUG6E51TCyVtKh+OO2s5pRRQFyGrqRQQeaeacL2dW9yK7rQUHrAIo6BlEmqwUOIib/Dq5bucPOSwt/OtyQzComzjF033+I3geMLB8+w8iTV7J6rsghH3j0CnbKUFy+JXoMDceDqSd4+YKJnw5IRot/B4m3zuutyX3/I/sfTsLZCS+q3z/L786704irRvaIic+W24RDaRy7B2V8HkoZLYtpfGqa98APGQXlcl1Mok+o6r4xRqt6qqXll+K2gy+SUkrw5MlL3Huq701VFZ2CiJxKNN1/ITvGa+RFa2Iy4ODmCycnAQrCQbbG1rfIlqCYqw4rTUDi70Ahj+PxTtxnZnwbfupQTEw/lqAIZNQXl5aPZ0/pNhnpvSEIRev39JIaaONyMUIV8ZJR4Cve224qSXefUNTXdeIFI/OXs7N4+egxXj58ipczYp32+BleSHuCF3P7X8xy//MXGJ4UyigShY29ePT4OZ5SUpTy3Sjmu/CAnxHVRktqWxGUlI/kyjZeP585zzGfDsTezRNebo5SQYgGdyLrSeP9exmFAIXC3RHenu7oGZ0AXw/C8CUKZPXYZ+gavUcFF43HPCcJL9FmhICQhVtzyrOktg2tA0Ny0KPqtk7UtHQQ5rnIqahHZnUzslv70M/XIL50GOeuxGPNGnMsW3EF3y84jC8+24yFi05i0careG/LKfzT1iN4f+1RfDpvG779egOWLNyOpUu3oIBpR0zdU5OYfPEKA3cn8fDZczT1T6Cmfwxjz5/qQRGvQlSYLfwJirAAa7hpVHBg9Lpk70W8+8UyfPjNCny7fDMW/7wFZ4+cQkZgMAxOnMafP/wYaUUVMvuteXgITUODVBYDaOjro7roRV1PD9VFN2q6ulDT0UGotMrhZgOp4uLzmpF1ZxTZDWPIqBtC+p0hZNeOIqduGNl3+giNHmRV0qg60so7eGwnsgvu4Mzxs1j44w+Yv34plm76Gbupcvxi4xGZXSCH1PWlA/WKyYU304t7eIoc/dI1KBnOwcmw1yXCnpG5DSN3s8h0mEZn4HZsFizfWkwW7GKy4RyVA+foHDjQ7CKzaZlwjM6CQ2QqHGk+UekIiKAjjxblE6kIjEmhikiCf2QitFEERFwqIlJSGST5ws9XXxU2QIJCX4gtQCGgIbqq1waGQXQEKNpQiCwmUT02IjoXKn+uU1mERuZCF5pJ9ZCLUG4P4vmEEBCiZXZkXBFikooRyfM2vnYFlw9uwFUqBsczW6EwOi5bY5te2A/ry0fgb3UFVqc2w/XiTgkK26PrYHd8rYSFzvI0Qp1vQm1PczCEh/EpKM1OINDqFNRUFZ7Xd8L31m5EEwx+Rrvgc2MzIhyOye470nxv6hVFkofMesoQJnobTlFQYfgi1N8OlrdOwPDMXlhQ3QgYed4+B8ebh2F3ZbcsyLY7v0NWi72weQEu0Qx2LJUDFt3YsRjGVBMCFAZ7llFR7MY7RgaXYWFhAQuCwuC2C/yjUjH24jW6Ga310OmJAYdEQhaVHUXZQx8TXmRRFW5ZeMPWVQ0TZyUTfLuMCkUZhYhDRR6vyOEWc7EuPiuqzlYM3sU1ezeYM2pWpxQhoboTnUzo4jhxzNsqtqLNhugSpJfn4EDyn795G050tj1t/Zi8O4GnwhEIv/932U7CxYu1OZf/D9AQ9j+ehDIRR4uerBjtzjVGE5VFixtacM3YHhExafLzIhZuunsPvoRifl2v/K3xew/h4R2M1DR9l9NimqYTrqGznXqmz87JLamGjYsa4YxIJscfYXL2JfKauum8sxFbUIPW+6/R8QSyhbaaCcDRTQFnZxfYCTDILjzegsKOgOB8DhROhIYwqTK4X3bvQVC48HgbS1s6UzX6h8ZlVeeghHTK5Gw8vPcEjyef4Bmh/OTpS2SWEhTR2ehqG8XU8ATuM9Lu7hiFyiccGXFZuNvZi/GWTkzwfCcYMU4Ka+zDJEEpto03cF99G60dY1y+1zuMMf6mf0g8ShhgPJh4hKnJxwRFL4qbBwjWh3hBUFXUd0Inq8e2oOHeU9mOorRzCE4e3vBxFzWdXH8ro9BQYQT4uktFIcooRLsKtdKHKqUR5U1UKnTwIWm5yCyu4XMoQoh/BMab2jDb2Y3Z1k7M8vxnGMnO9AzgyeQDVFY0IjklC9m5xUhKzUVxcTWiY9PQwOi3hEDLrOlD+4M3UEbV4MKVcGzbZIJvvj6ALdus8NlnO7F48TEsXHUCH2w7h387dQuf7r2Bj77fhm+++xU/LuL+7zdCR9C+onzrmpzA3efP0Xd3XLZ0bxm8j0ZC+e7Lp0jNT0ZUnEIPCo/LcoB/VXg4XBgsrDl+GX/+dCE+/nolPlu4Af/nn7/EZ5/OQ4x/IG5fv4o/fvAeHXk1+ng/W4ZHCIphKothNAwMoL6/n6AQsNBbTVc3qto7UN7cjhDCOam4g0HcOHIaJ5BJWIh5bsMEQTGG7JphZNUM8R4MEhADyKzqQw6DPhcGa9tOnsQOk/PYozLDMkbNe29exHUq3bjiMkSkUVEkliEkuRS6lAIGPIzww9OgpHnS3AkHdzpad4LEhYGJC9WkO+HiyXfAQ1hiPrxoCgaPPkmF8EoqgA/Xldyn4fHa+Fxo4nPgx3VtXB6CGP3ruC2Y20JjM6FjGg2MJTji06guUuDn7yXbT4jGdQEq298KsYM0NlJRuBMUIQwoBCi0YWlQ+MfKWk/hUblSTQRQVfgH8vtCsgiGAkJkrkV2TCHCYwsRKhvhZSOaUDS6fIlqaxuu0+Hand0ClekpWF3aR6DvgNHJ3fA2OQNbAsRoH5Xh7p/geHIjbT28L+1AmO0F6BxuwN+JyoOKwuf2eSjNqSbMj1JRHJXZTwG3DyPe8xLUhrugMtyOcFGw7XoeOf6myJzLehLd0UtQUE0IUORnahEX7gGLG0dx9cg2GJ/dKzscVNhclorCw+QYvI2PwebsNlwj4K6KMoqtP+IW1YQY3e6GVBZLcWMX53t/gicVyDs3DS7B0oqgsHWCkRXlPUExNPsaPXTgfQRGP6P3YdpdyvfeJ7Pof/USSVVNMLRVwtZFBTNnDZJru9FOTypHqGNUPkTfO8LIcZjLA6/E0KqvCZI3KKUTsWCke9NFCb/sMkRWNKHu3oysXXWXDnviNdUElyf4WVEDquvRMzhqI3DNxBr2do7o79V3rPeMjuU+I2BRO2nq2UvZV9G9pzQ65wlhT59h6ulzTD15zOVHGGMUPPLwJQbpIB/yXCRe+Htv3hAJrxlzv7mHl28miYgJ7pvEM/6JPovOXTPjyxTOg58TJYz8J2egTq1CQYO+H6OZx0/hpQxDfEKuXBeTqBJb2TmKMaojMZVUNso+o4L5Qs4+egrRK29hSx9CU0oRV9CI1uk36OChXTRFdBrsXHzg6uoOR4LBRWQ/CQiIrCU7goLb9IDQl0/8Dgs9TERvs6I8w97aBl6evhidmJLQi0jNRnxaDtUYf5wXL8qnxT0oqm6ChhFaP53X22l0bAr+ARHITM0UHBUlwPpGJMJEJ0qCmHKdy8/4oOkIIQY54nMAn/UknXEonV05YTDL+/6Y20vqOqjQ2mUX3DNPnqD4Tgu0MYxuS5tQP0klyZ8Qhd0OVBS+nqI6rAs0HvoGdwIa/oSFloAIFI3vPLmPoEgtKaWzrGJkXgBVVLys1pmZVYgwXTjGuxrxaLgVD/vbaJ2Y7uvH9NAYZqceoK2d8Lv3QF7G+PSsvJSS6ga09Q2jvmcURa2DaBl9BUefAhw7qcQvKy9g4Q+HcPKkF35YeAzffr8PC5YewXs/H8G/HL6GT3ZexiffbsK87zZh0cK9+OpDSvbzxng+zff63n0GDi+pfsYwcu8RmvqmUMM0MPrqKRVBKuJE765hNgTFFYSL4TiDtdh58DDWbN6C9//2Jd7920L87avV+MMH8/DJx1/gxO7dsLx6BYt++A43TM3RzmfVPDKBxqG7aBgcIySGUdc7iNoewqJ3QM5ruvtQ3dGDytYeRGaUI6WsD9mN95Hdcg85zXeRRxOgyK2/h4LGKeTVTyC97i7VxiiXhwn0Auy6eB3nvFywQ2WDTSURWJqqxHJnA5x0MEVYbj4S8msQl1mNyPQKhDAAFApDdNGiic2GklG3D5e96eS9qMY9hSXkU3nQYvO5j4CILyQUCqFOLIIqsQBKQkIlIEEY+PN4LdNXAOf+/JyOMAmi6fj5EB4TkpAjA6GA+FTokrIQnpQGjdYb/lQSWqUtdCpHQsKBZgcxNraoASWGGQ4NjYeWcBCjWAZFZEITkIKg4FxExpbIGk2iCw//oHT4aOKg0oq+n1LhqY5DYHgGQqKEqihFElWFyeWLUkFYnvoVLlf2QGNxAcYntuHy/g0ExiF4UiVYnNokne/t/SupKNbA+fR6+FzegXj3W9A53oDC+goCCIxAx+vwszoLlfkxaC2PI8hKzA8j0uksQqy5bL4Xsc4nkOF7FflBlsiIdETG3HgUmWLQoiQFslLVBIVOFmabXz2MSwc2wvLiIXjfvkRAnIaP+Wl4GB2Bl+FRGB9Zh0vbFsOAALuydTGub1sKw10rYLiTamLXT1QYy2TbEN9bB/GOwa1LMuvJytYeptaM4MISMUbvMkRH0EfnO0JVMUZQiCqrIy+eYZgOPKOxByYuWlg7KWFOUKTW9KL9CY9nohPRoWikJ44bpKcZ4LyfABjAS1QzovaIzIKBkxrB+bWIKGlG7dgDjPI3xunERCvie69e8fdeYPT1C3TR2boExsLc0Q0eCg+0tjfwF4CHdMbDjx9jXICCnxOFz/eF0VHd4/o9Lk/zXCefTWD42SD6Ho6hZWIG1UNT8jNCN7yRKuIJYSG0zyhevxnk9n7CYpDO4yGKaghDCyfEpyZx/wz3PULn1GMEZjeiqFnfj9ET0VGZVhS0Z3FN71dnBCgYlY8QSmKqqGmFNe+RNjQRD2cZ0XNbYStBkVaJ2PxGNN9/KYdDFXX3FYyMrJ294ezkRufv8B9AoVcVTqLa7D+AQp8tJZSE7BOK5kjz9vamo5qSDjEiPUcW+OmvWw8JMVU0dDAwSEPPuL5diJjuE86akHAqkASuiaOF6Sd9ycbbT4vprRp7a69l5OxNuGtEH0GRoVAHBcDWw4emgV9EJMISE6EJ5j46kei8epQPzKCLN6WofQCWjq5UFG7QzCkKAQp/UTbh444gHzfoCAp/Oix/lS+aBwf5fJ9i+vEj5Nc3yPYKfXcnERGfgGdPhQYWz1UAUGRD/T61d3dj7MF9PHr9EncfzfBJv0ZpUzM6Ru6ivncEFT3DKKybgrltNrbvcaBKOIklPx7F7t23sWHTLSxYdAyLfjyCdxftxZ/338CH60/ju/k7sIQ276tt+OS9ZTi88xhGB3h+04/QR1gX1dYjv6oBacV1yGlolQ3usouzkBjjhYRwa17rJYRqzJASG4zqoiIEE5Z7fl6Pj//4KT778Ad88+U8rFu+HKd37cD1QwexZ90ahEXFon18Gg1UgmJUvgYCqK5/FPV9I6ilsqsn+Op6hwiKAVR39qOS9zc6twYp1cPIoXzNaZtBbts95ApYNN1HYeNDpBT3oZCqoqh1Ghn1YwyIhnCDweO2K1dxPUqLHQkaLOvOx7yeHCxN8cY+p5twC4tgwFOD6ByCIrMSYWlUFikl0CUXytqNajp4JZ26r4CDgIWERAGN6iGuCL6xRVDEERIJRdAQFqIWpficgEIAISXKBLUCDISI3vSgCKHyCOFxIVQnQQmZ8I/L4D46+uQsgsKH74jIcrKDTulMJeGEYI09VZstlYYlxIBgYWEpVA78XEiGLLzWhWYTFhkIDqd6EIpFjD8RkSNBohM1FEO4HEpIxOQgMr4EcUnVSEwooTO+BLtLe+BwcRvsL+2EyuI8bh3djJvHtsDmshiT+hgsTv4Kw93LYEFQOJ1aD5XBbnhd3gadzQUEu9yUXX+rrS5Ca3sJfjbnob4tsp+OIdjqKDRm+xHheA4JbhfhZ7wDUQ6Hkam4ipxAC2TFuyMrXUlV4UtQKJGVrEZ2mj+KckKQxWdlef0oLh/cSJAdhv2VQzA7tQ0O1/TjT3jzvC7tWIoLW37Ezd2rcG37clzbSgXB+c0dP8Fo90raCiqh5XAW7Siu3yABTQ1hTcdkZuMEFROxKCfoe/wc/YwWRYO5u6+eyw7+RGM6kUVU2DsGC2U4LJwVsHT3l+MKdD19TRi8QS+PH6CzF1lUnfxc+/Nn6KHjH2IY28joUZdaCSMnLSIKWxFe1I6KgQfoe/ISY3SWopvyaYJl7NkzTIjPM+JzDYqFkbMrbL2c0NSmLzR+yijtwVz3Cy/pt966L1G4+lK6K5Gl9AQv3ozQMXfQxfdg/OUkmsfvYXDmyW+geE0kvCYE3ryhpnkzzOVRbh9hsDyDTlHPm+pHdLUsOkwXoOiefoKgHCb2uh5+mkE0nY0qSIwQlsY1/TnMEKg1veMY4u+I86pq7IAdnaRKF4H7Mw8lKIo6+hGSWY7oglo0Tz9HGy+kh9euic+EnZsCTk6uVAb2sn8nmf0kQECT5RQEglgWoHC0FeUTQmmI7foaUAIU9tzn4eGJgZEx2Xo5Ib8MiTmFeEqQPiPIxDjgM7NPkVdex8g+HY3dg+jq6UNDYzOSM/MIK1GfP4ef/Ecw/A4KMRcm7oKoSySehDBgYvohfLShCI5PRGF5IWoa6UTSMhhtFqBnbByPqChK7zTDPzIdMbkNqOglKB4yqm8bho2jqPUkWmKL8ggnfQttUT4xB4lAUV3Wk/BQeaO5r4+qbYZgeoC8hma0jY7LVu8RKZmYfSIyM2epEmcZAPAc354up+7uLtx7MIUnb55j/BGBwfesqqUd7UMjaKXTrSIsgmMbcOxUEDbvtMW8b4/i0w+3YuWKc1i58iLmf3cAC77dg29WHsfH+43w0epTmDd/F5Yv2oN5X2/C5x+uwNefLqazCkcbnXdxfSsyy8qRXlqMqPRchFPZZZSUIS0tEalxKsRTUag9zkGrvsUIlkFXYhoKgsOgun4Dp39Zi73LVuDk1m04sWsP9q3bAKMTx3Fo43p4qTVoHJ1EPSHROEJQ8Nzr+XsNgwIYQl2MoqF/ZA4Wg6joHEAk37e0BoKh+xlyOx4jr/0RcloeIL/5EXJrxhFGp+3hqUV8diVV8RRSi5uwftch7L9ljOsxoVgZ7o1FA8X4sC8HX2f6YJuLAZxDw2TZYyy/OzrnDiKz7iAsvRwhqaUIpLrwTyIAGHmLoQVElpJXEkFBB+9NZ++bWAKfhGLOqSTo+DXJRfATgEkugJbrYlA0XVIJgpJLEZw0Z8nFCOXxIfx8qLQCqop8BIosKYImIikH6gAFtARDEC1YQ1D4UVX4UVH420qAODs6IJwqIjCUaiWMEAgTNZmyJTBENfbASBr3i9pNwTFi/Il8zgkmwiyM5x4WW0BYlCGGELQ2ugbL8zvgeXM/7C7sgMsNOmVG8rfP7YXxyS100HthcmQNTPatgPne5bJDQD/DfVASFsG2F/WKwuoSFASMxorAsDwrQeFndhhaswPQmOxDqN0pRNhxm/F2hNnsR5r3JWT6myM/WYHMNBWyUgQsCInUAORn6FCYHYz8NB2czS7g6uEtcDU6g3PbV+Dy3p/lGNlexsfgZXQUF7ctmQPFSiqen3CVoLixYzlu7FyG24fXwvbkRllWcWPnIrxzw+AiDI1vwsbBEeYEhY82Eq2j0+imo+t7+gwDjH7G6SaF4xbdhosyh6q7M7DxZ6Tv5Atrvlg59X3oJVwGmBh76MT76Yz6CItOOvPOZy8wyG2i87/26ZcIy6zFLWeCorQTISXdKBqYpuIQyoXRKD8//ZowEg3cmLJ7Z55DLQqMHD1g6uCA7j59IbJw9KLAWbos6QDEP7Em9tCEc3j9DG9ei75sh+jOegmhcSakUTRTVei7oRagmCVcpvgdjEDfDHEuqoQO0+Xdx8TsLGJSsuGp9OW3P+BxMxiikwvKqURmdbvMsnjKHw8IF601M8UXyvha1B+60zeBoQcCCUBNWy/svP14X0Nwb+aRPKagow/BBEUkJXv91FM0UXx08pS1Kflw8FDD1dWLILCH0/8IFG+XCQNZuC2yqOQ2698UhY01oyY3NxSUVqL/3gzSy2rgrhZ924ixgIPhHxhG2R0DZ58A2NPUXBb7tEEhUPgHwdbVE9kF+fL8/+egEHMBCqEk5u47p4n7DxAan4LShibMvtBH80106tm1LZihshRTfVcP1NGpSC5rQ/3orMyqLOkahR2vWyULr0WbCULCh+qBkBCgCBQF3KLarDClF5p6OzHx8D7uP5xGkVAEdyfQO34fSdlFBIVQEs/xiu+Vvh2I+F39b/cP9OHB7Iw882kGQuIp3ekcQm2XiMLHUdk9gvjMfuzY7YUlP13AD/OO4v1312H5slNYu+aGzIb64dvd+Oanw3h34wl8sOIwvvp+J5XHPnz51Tp8+OFSfPnZchw+fIGwLUFuUbEEZnFVLpdzkJSWgti4SKTFhSGDUV9cmANUHhcR4GcGRz81LGx8UJuYBefz52F0YD8u7dqLHas24IevfqRa+RxHt+zG6Z27YWZuxXR6T7bLaBi5J4EhrGFoAnWDVEcDd9FAq+sbZeAyjMquEcQWNyO76R6KKF8LOp4gn8oir/URSjofI6WwHSq/MNy4fBGXLl6hgg+SlVW+W7ISu89fxyEHdyxyd8KyrnL8e2sGFtQn4EJGIEw0aiqKaiQU1iIurwaxVC1R2VUIzyAs0koQIJ1/MVSJxfARZQ8EgACDMAUjcgVBIfYJmPgTCuJ4PSSoHuZMwCE4uYQqogShPC6En9VDopCOm3OqkyCqlBAJimyo/H0ICpHVRFD4ERT+elAEBVjD34/BlKsDFRlhEJbL9JuFwHCCIioToVEEQ1Qe14WSyICnKgZB0dmI4DmGEwzhyeUMgAqoiNO4rUz2AmBpfAMW53dBYXIEzmJch0v74Gp4Ck4GJwj1rVQZe2B6ZC3MD63G7f0rEGR2FL7XdkB1cy8inK8h1M0YPpYCFOegsRagOAM/y1PwMz0kQeFHUEQ6nuXyfgRZ7EWY9X7EO59Glv9tFKYQEmka5Kb5yW47slICkJcRRFCEIofL3rbXcfXoVniYnofV+b24cXAt3G8dhsLsNNwNDuPc5kU4t2kBru/8CQa7VuA61cSNXctwbccS2JzcBM9re2F+eBUub/ke7xjcvIibhtdh6+gEc2tnuKqCcad7nE76NTqmn6GfSmHkxRvZCG6McyHq6++/gGNQMsycfORwqJk13eigU5eN7uhDBpk2+2m9TJtiLhvhcfsAvWtUXi0MnQMQXdmBkOJ25PdMECyv0M/vHxd53C/oujkXfUMNz75GYDyjjbBkGFk5k+yJsnO1vntMHH0DsvaK6HROP4myh7eRrQAF569n6ShEB329jPRHmahG0Tf5kOvCgdynIxnH61fDdCT9PLaPNiDt2Zt7GKcziUtjgvUStbjFaByPMUlHF1VaSzB2SbcjXKXoEiGKL6eYhPMR59009gDDVGTCndZ3DsLBVwdPv2AMMGEP359FYmULQVGJECaoSjrKRtHtB2ERnFUCBy8/OnlvOBIUzk40Rzs9AAQchGqQDe/m2lb8BgoBE/02Fx5vbW0BJxcX2b/Q0P1HSCiogCdBVVRWiUaqhs7OPgwx+k7JK4WLJgR1HQOyGquYHj57CW14NJIzMuS6vIi5mR4UtLlt+jvwtrGdfuPk/YdMrJlyHGrhxMUoFM0Dg0itbsE0n5U4StT/V8dnILWyHU0Ts7IiRFn/OBy9FFCIMgqhKHwc/w4UejURKLsed4JG6Yna9hbce/wI92mlbR2yFfwwr7WgvBZPnoqKr2/fCzG91Zqii5Eh1Lf3oJ7XLNo1iLG9ReeTKQWNiEhnpF/RDCevHCxdehPfzDuITz7ajD/820+Y9/1BrPz5BlatvoKFPx7Dl8sP42/rDuOzpbvx9Zfr8eXHK/Dnv/yAd/+6EO+/9z0uXzBARVURcnITkJsXj8KCeBTkJyAnOwZ5meHITPBDerySisIZGrdrBIUVzHzVOGPqA3MTV+zYvg9rf92Gb79bTPh8i79+NA8/LF4DlTIIp46eRTbh33ZvFg1j04TtFOoELN4Cg7AQwBDZUbUDY6ilwqjqnUBSRTfy2x5KUBTS8joJi85nKOh6RlU2IfsvCguPx4mzV/DT2h3YsPUwfvx5LVbs2oejVLlHk2Oxor8GH0w14rOuPGxIDYRdUjISiusRm1+LWKbt2NxaxOTUIDK7mqAQnV8Wwy+pDJrEUijpcJVUEWouq+lo1XS+qrhSaOIICG4L5HE6qgctPyOymET2lbAgaQSGgIYw7ntrYdweSgDpkvIIk1y+e+lQBXjBn6DQaWypJhwICgeEEBZB/vYEhQO8vD0QHimqwmZQQaQTGBkIFgoiXIyRTbUSSfhE8/tljac8hEbmcxvvDc83MqEUEZxHJ1UhMZ3px8YG1pcOwMfoEJzpWO0u74Ob0WnaGaqKXbI3WdGP0vUdi2FOVRFGCGhu7YO/0QGEOV5BiMstOvKz8DY/I1tLq2h+FgSFyUHZzYdodBctQEFgiM4Bw20OINr+BPKD7FCS4YfsdD+CIgBZyf5UFQIUwSjICkFBZgjcra/i+vHtEhRmp3fg1uF1cLm2H74mp2BzdgdObZiPKzsIhp3LcXX7UlzZtlgWbF/cshC2Z7dAbXKUwFiHq9vm451rN87gmsEl2FJR3LZxhoPoGLBrHD0P3vDFm0XT+BO0Tj5Hz/QLWW4hQNBMiHiEZ8LSRQkLd77wBEXrg2eyJfYQfYfoEXaYjqf3+Wv0PH8ps51EwXY/vWtUYQ2MCJcYOsvQwmaUdo5DdDg49viV7LV18gWVBb/jHn9nnGk9PL0S7gExsPMIgImNG1ILKxBIea6IikNiQSkeUrXop78HBe2NyHQROdB36cAZzb7pQ+vECAYfPMTLN1QRr3v4EQEH2hvRg1W33rj+jBAZJIyUunC4+KgwM/sQUw8foGXsPiKZKOKLG9Hafxdt/cMyqy4gIgVtfUyMLb3IvdOBxJJGJp4axKQxgtLGwsGHMtBHi+T0EqRTzodSnodmViEooxIF3VOomQYaGdqG5VbA0ccfjs4ecBRlFM7/N6CgOYmsJ6E8ZDVZGhWIrVAb7m7oJEzFXUguuQNtbKJsAPf3Uz2B4R4Yjpp2fS0uMYlhQoOi4pkI0ue26AEg/ksgCAmn3/Tb/O2qmCanZhGRmI2y+laCQmATBPoog4keOQaGmDqHR6FJyEJqeSvfr4fyvamgY3NVaODjLroWF+USogsPkf0kCrOpMAgKrVinqX09UN3aLttRDBEQeU3taGAULToFrGrsxLNXLxgEvMKTx0/wcGaWwYR+vG7RtqWubRDJOdWMRIugFp3BMXpNprJLzK1CVFohcvhe3jAKxPbtDgTDNSxZfAoff7QV33x7FBs2W2PN2hv48uvd+Hj+XvzbvI1YveE4rK/b4OrBM1jy3Sp8/MFivPuXr+Dl5Y76xkJUVqciPz8eSbEhSEkMRXFRHHJzAmUhZFqiAgkhBKDbDQQoLHHVwQOHrQLw0fI9WLzvLJYfvYxv1u3Hpwt/wd++WYCFa35FXnUTyhq7UdE7jqrhB7gzdB+1w/dRMzzF+RTTLKExNElVMYFa3pM7VBSiDKNj8hmK26dQPfwalYz2KmhlTMzFA29Q1MNtjJWqCIyG3idIptq/YavB3uMG2LDnEH45fBgn+Qy2xfjhh74y/Hm6CZ/crcU3SVQd+cVIKm9DbFELYvKbEJPXjOi8JkTlNvAdv0OVUEFFUUVQVEIZTygIaCSV8/lXQhNfQVCUwS++nCqC6Tq5gpAoQ0B8MdO4gAQVxRwsJDAIiSCpNubAIbKhUujAU+nUU3IRlJqDsJQ0qAK94U8o6ISiCBCAICgCnBAa4MxtVKwaJaIiExEckoig0BQJjYjIdFoGIqOyEBWThcgYrkenExLJ3C+WsxAeI6rQcn9cHiLj85CaUQA131e7y4fgen2vvjfW64fpmM9RUZyE5Vkqv2MbYbRvlWxwZ77/J6hu7IXO7AiUN3YjxO4SFYURfK0uyzYUSovT8LM6D5XpCagM9xEoomX2DgSaH0KA0R45DGqk3SHEOJxCUagDyrICkJOhJSgCkZ0WhJz0YIJDh/ysUIIiFE63L0pFoba7AfPTO2FyYhNhth92VEBGB9fh9K8LcJVq4truFbhMSFzeuojgWILzBIX9he0IsKIyOr9Zn/V05dpJXDe4CGs6HAEKaxcVShr70ceg7M7ANKpoYtzl3kevMMAEJ7KXGIjAlzLN0kkBa28dUmq65IBGQm2IHmdFh36Tr15jVCgROp5hSn/ZnxP3hxVV4aqjLyLKGul021BDRyn8h8gOeszPTL14zs+K+keEDUERR8fsE5YIK08Nzt28zcivEqGpufAOi0V6SaXs2llOIrtJnyHEZekWaDN0gIPExh08eNOG9qkR9M2IgWtEBlozj2ulEQ5zoHiDLlo/9z9m1DsKVUi8rK8dEpnEKCUSVt7BMHILoyIKhrGtCoaWbjC28cVtxwDeCz/YykGW4uHklwRfglQXkwmFLg6umjC4KXTo7BnC+MPnSGbCCqSUDk4rRW7bGConXqLh0RuE5JTByVcLJ4LCmQpPKAoxvoTox0mfraQHhVQO0sQ2HvMWFNznyLkdQeHq4YGm9k6JzfyGdlm4fP/R7w3rxNTUNwTP4ChG1t28T3p3P/v8FcJik5CUrs9OezuJvQLF+vYrc1vmoPF2VUyTjOqj+XyK7jQTFPqsp05Gtnn1A/JcxNQ/NomglHykV7WjbnRatluooJPz8tPB10N0K07l4CU6B3SCykP0IuuMIKoLrZcjNJ4O8PV0pRoqQhUVQWxWKTypOJXRTOwpRSitbUfv2D2MTM1gcPQ+6kUbjsom5JbWI6OgDnGp5Yhn8BGXXo6g6Az4h8YjOCoRCaITvGRGmaFx8PRKwJ499jhyTIHzlwJhapYEI5MUnL8YjMXzD+HqGUcYGWpw8poHTh81RJCDGwKtbuPinhN4/79/gc8/mwelxg21DQWIjQ+kwjPHqhWrsXzpMly/eQ65BVQU2WqkJHgjIYgRrwCFrw2uuSqx1UyFj389jSUnb+HnCxZYfdIcny/dgg/nLcL3v6xGZG4RITCFst5JaZV991DVTwAMCLuHO4P3UDMwSSUhbFxmTaVQfVgw0DJ3D4G1JgWOwXlwDS+k4y6nI69m4NJCtTGC5Iph5DYycCFAGkbfwNRVi40HTmH35au4GqDAcq0TvugrxruTDfhsuAafZUXBMr8EKVWdiClqRXRBC6LzmwmMZoKiEeHZdQhKv0P1zHlmPXRZtQjMrJHLwkJoYl8ILSyLllkryzCDUsplZY+wtAqEpJYRAiWyzCOUCiU0jfv4DMW+cGmViMioQHBqAYLS8hGanAmlVomAADfoqCICNQ6EhROC/QUoXBGq9aDK8EKIToPg4ECEhATL7kBiY+MQFx+P+IQYRMcGEw5ahIT5IyxCS5WlRXhEEKERglAxQmBUOMKjwxGXGE5Q3IbVhZ1wM9gPFwMCw+gkXI3PERjHYXpyOx3yWpnnb75/FZzO/EpA7KE6OASfazuhMD6OYHdjaBxuQGNzCWrRMlvMzU5CTdWhubkbalqAyQF+RgBmD6LsDyPe+SzygmxRkR2MnEwCIk2HXEIiLysM2VQS+dnhyM8IgT2BJUChsTPA7TO74HB1Pxyv7oXDxT0w2PcLTq3/gWBYLu3S1h+pJhbj+m4ub/uRx+xAgPVpeF7fjVt7luCdq9dOExSXYePgACsHV9x28GJU3I7+R/r2AB0PnqJ39iUGqAz6Xs3Sjb6UQ3d6U6qJhmSWXoFIrO5AI48bobcYp8wXbvopl0UX1yI7aZjRnch+EhbHRHvFQYnQ4gZEFLWjaUAfdYpJZOfM8nNii8hlFkWSOQ298A5OwFVTJ5jYeqCUTi+3pgEppeUorKnD+JQ4kp98LWoZCUf41p7RjwlojHJvHbVFJ6X6KHqnxZjgolyijb8kRp3rpIlOJATGZL0teQXdVA8+QdF03H5IzshGaVUtChs6ocsohzo2DxWtA2jpG0ZgDNVNcCI6KPu7xqbRc28W+Y19qOuflNG5GJ7TWaWDhyYQU9OilQhQ0NwtI6RQStfinnHU3n8hx80OyiyGo7e/zHr6R1AIIBAGEghzZRTSxLoozBb79KBwsLWCregPysMddc3N8p5Wdw9CERaJiQdz90q2FwHaR8ehik5CXWcvXsl8/Ndy3Oy41CykZOmz095OAiQCFG8EKKQyEd8hTN8+Wz/mA4MEKjbRjXV2eS2m5/p2ah+5j6yafow9eIyZR7Py3upSixBX0oKygfuy99yy4Rn4BoYRFC7QEBBiPApfVxt4OVlD4WoPf9Ga1sMBag97eLrYIzA0glFdFnz9I2Ur76i0IkSIOvd8V1RBkfALjSYAUuS6wi8SnooQeKvCoAtN5mcT4OkbAHdvJZQqDdQqNfz9/KATPZBqtNAFRMHUxA+r15vg6BkNrt2Kx03DJKz66QqO7biGrrIOFDHqvXTSCAs+XQbri7dgdekytq5Yj3//P/+EyxcuoLwiGzk5aTA2NMa+vcfw1ReL8V+577/98z/DT+uGwqJwpCYoEB9sL7sZ1+p8cMMvGj+bKPHNIQP8eMoAv1yxwtLDt/DBj5vx7tcL8cO6DfAIi0E9VURx2yiKO8ZQ0nkXpV3jKO+ZpMq4R3BMSmAIUNzpvUtQ3IciIhErN+3HL9tOYO2+y1h/6CY20nYcuYnthy5j17Gr2HXiKrYfv4o9Z27h4EUz7DxxDcvWbMcPi1bjl50HcFPrh90poZjfX4N/bSvCJz3lWNCcjyWmxtiw7xS2HLmIncevYd/pWzhy0QSnr1vh/C1bXDNnMGWvwm03Lax9QuEcEA/XwES4iDnN2S9Wmot/HBxVUbDzDZO9NDiqIuW6mDupo7g/Bu7aOHjpkqAISYOa/kcbkw9dnCizKEN4eoVMTxEERqAYwEinglbjikA/Fz5PR8LCmarCmaBw4pzwCHTmMW6IjvZHaKgGnp5O8PV1gae3LULCPZCcokNElAbRVFGxsX5IiNMiZs5i43SITwxBYqIOWk9zWJ7bButzW+B26yjcTM/AyfAMbK8cgdmJ7TA5tA4G25fC8fRGuF3Ygmj783I4VIXBXmitLyDUwxT+Tjehsb1CNXERgXZXoDY9STWxH/6GAir74WfEY43F8i5E2B5EmPUR5IXYoTIvlGDQK4m8zDDkEBS52WEozItCPtftCIobJ3bAx+IyjI9voWI5R6AdolrYjTMbF+LMr/Nxmed2jaC4tl2UTSyV3Xhc3r4YNme3wN/iFBS3DsoC7Xeu3eCX3bwCOycn2Di5Mzr2pENsw/DTV2hndNj/7JVsaCd6hB2gM+7lvIf+wSsig8eqGOnrEFfWgo7H+oJuUSlRxPIiehTueoJ+RXQoKDr8E10jJPDY64zGo4qakFM/jrahZ5iaeUYnxu8en5bV+/LpkBNLaxGeVQafkGSY2PnAXRGOkJgM5N2pQ2VXFxNBD5erMHhX5HBTSbx5JBEjCp6FvX7zkE6NyHktqr42ExTdaJ4cIixEHXoxCvggt3dx3s7jB+noxFUSFm8GuO0hBu5NQxUeA3V4MB48G+cxT+T1pFQ1I4Tn9baabURqBrSxaRKO4prFvLp7CK2MannJ6BqdIHAi4Kbyw92JSbmthBF8BCPh8MxSlPdPoOXxG3TSWUbkV8DB2w9OLqIdxVzWE0Ehyh3egsLR4T+0o5CgIDxEbSiaI5dFP1Gu7iKibZTnWNVF5RAYynssqsGKsxRPiIgcn4J/QhYae4fw4pW+iqtoGpGSXYC07Dx5jJAK4pwlDMSSXBH/9KCYq2Mm52IS1WNTCytRXN/BqF70dzSO8IxqmHkm4uwtV+w/YQBDa4XMj9am3kF8VQ+DDFFGMQt1cLQcU8PH1Ra+LlbwdLSAq605PB2soHa1o9kSFI7wcXMkQN3g5uQL41s22L7nOFav2QZjA0s6hHBY2znJVt5iMC53Lw28ff3h4aWiE1BDrdYSDmqo1ISEwgcKLw9ofLzh78NzUiqh0/giNJCRJIHiqcjFhq22WLXOEr9uscU3X+3Bvg2H0V1UixRlECPGi/ju3XnY8csB/PDlEqz/ZTNsLK1QUpSJiopcRIbH4tSp69i96wQ2rt+PLz5agD/867vYs3sT8nLCkZ7gh7hgB6g8DeDi446zXmESFAtOmWPFeXOsuWiJZXsu4uvFv2LR0l+wbsturPh1l+ycrrJ9EgVNoyhoGUFhK6HR/jswqgiLqp67EhTVPaNoHr6PZoKjmarjDmFS2DSMnDt9SC8SHeoxUidwNeHx8AqMgL2XH1as34pPvvoeX389H99+9yO++H4RPvt5FZZYGWJlzx2811WGeUM1WNNWjDWmt7D/+GnsPXoKOw8cx5YdB2TZyoIfl+P7+Uvw47KfMX/JSnzN5Y+/WYQPv1qIv37+Pf700df4t79+jn/9y8f45z9+gH/+k97+9S8f4o/vf4a/fPQN/vTxt3j3k+/wty8X4NN5S/Ht4tVYQBj/+PMW/LR+F37ZchDrtx3F5p2nsWnPKazffQwbdhzG+o2bcPEco/UALwLBA1qR/RTownUXhAQSFDpHhIe4IDrSl2rvBlauXIyPPvoAf/rTH/FP//Rf8MMPX+LK1dOISwhBWkYUkpJ0SE4KpDrUICFRSwtEfFIAUlICoXEzgfnprbAiKMQY1O4EhavZBTjfPEV47IXh3l9gfvAXQmIr3C9uRSqftb/hAQRZnECCtxnVpDFUdjegsLxIRUGIWF2Az83DUFzdhUAqCZ0o0BaQMNoFrelOhNkcQKjNURREOKE8N1SCIUdAYg4U2VmhyM+LIDxCYGN8Vo5H4WJ0Ftf2r4O3yUl4U8XYnN2Oo798i7MbF+DSFqqInctlbScBC4NdP+EaYSHKVezObIHZwZ/lgEzv3DA4j1tG12Hn6AhrRzeY2rmjtLlDdv0w/EIAQrSJoAsVvci+EG0igA76GrfwTJg4+MghUf2Tiil/76Nh/CGaxx6hZWQGtYPjKGoTUnaQsrYVAcmlcNTF4xqdhIGlEpbeIYwc4uCqTISzLyMHmgWlrpGDH4wcA3GTUcgtOyWMbX1h5ayEBX/Lh06gsLYOVaJ7gr5egqICPSNCBTyVzl1UdX2J6Tm7x3Wi641ozdFKJz+AholB1N8dozsU7nyMIOmjzxNDhPKY1wIUIre8h5+bxMjMfdl3jCrEDxMzbdw2Rry8IMAaGA2XYnT2iYzWxQAwgbHpstsRgSlRjFrfNyb7HhKutG9yGgFRSXD11WB8UoxADlR09yMml9I6vQwVg/dkY0WR+RVTXA17TxUcnFwJBAc4ERJOzgQBQfEWEg4SCHqFIdpUODr8DgqR/SRGwRPdf7i4uKDyTg3PiOczMA43/xCMT4vKzQISYgT01+icmJFVGMW4Cc9f66u5imvKLqxAbtHvIwqK79DjgGcvVv4Hk9gsVIXoujshtwpxOTVIzKyEMjgDBjbh+HWfLRP7Dvz141X41z/Nx5mr9ghOqoA6pgDh2aIH0xaoteG8Diooewt42JnB3d4crjbmcLG+DZWLLTSEhYLm4+aM2yaWCA+Mg47RprWVBw4xqj266wi8Hdzg4eYOFzdXuLt7wNPDCyqCQaOhclCruExAKH3hp/aFWuEJlS8diUoBnVJFUBAWag86El8EB4XAX5dL6OThwuVorN9kiW++3Y8fvlgF43PG8KOatrhmhK8/XIR3/7AAH36wGMZmtmjvbkReQSyKizNga+WCvfvPYQ9t+/aj+P7zZXjvX97DySO7UZwbjYw4RqtB9lB7U5FYWeGclTc2XXfC6nPW+OHgLSw9YoyV209h95Z92Przenz5/hf4P/5f/4Lv5q1EZkk7iprGGWwNUXUPIY/Ov7B1hCpjFKW0qm5Rg2tMKlvR5UxlSz9KCO/a/rvomJzlfAKNg9OEyAyaqPhEOUb3+AxySmoJx12YN28hFhAQPyxchO9+XITP5/+Ajzb8grWJ4VhSlok/+7njv984hUuezohLS0Z4XCxCI6Og1QZBwXtpYmIEYyNDec+9fb3h6eMDZ6pcW/oZW0cHBqZzc5ot32M7vrP2jvbSbBgAWdhY0axhamGO67cMcOHKJZw6fwZHT57A/sOHsWPPXmzcuh1r12/CcsLoy3nz8P7nn+Mvf/sI//3f/gXbNv1M4BMUOneekyMCta7QBbpzrlcSMVEqaNSu+OLzj/DHP/8FH33yFf7y3if4818+wp/++CH++v5H+HHJAsxf9C0sLA2QlhaO5LRgJBAYSSlBSEzRIi0zGDofK9w8tB4OV3bLAmkX41NwNT0PJ4LC/sIBmBxYB9sTG+F9ZZcERbwLlQNBEW53FrGextC5GEMjuvCwuQIlP68yO8Mo/ihU14WK2A/d7QPwN9kLf+NdCLXej0iHw4iwP47sYDtU5BMIDDjyciLnLAK5XC8qiEJuRiisCQijs/vgePM0zmxdDvuLe+FldAzWZ7fhyM9f4cyGH3Bp84+4snUJrhMSAhaiTcXNPStguG+l7HL81m59lx7v3DS8BLPbhvoH5+QJQ0tXxDLSrRu4y2hlCBl13YgpaUBkbi3ii1uQWjeAO5Mv4RqVDRNnH1h507m7BMDQORAm7qG47RkNY6dgXLNR4rKVH67ZanHLIZBOXwcDOzHYkT+s3BiNualh6RUEZVgGYrNFf/iiX/wKpJc08sUelCOktY8+QEZ5Iyw9FDB38YKbRoeiOw2oaOtAeVsbyhobMDA6jNdUOm9EnXkJigd4+WaaLn2CJlSDGKayAzNUDLVjI6gdHeF2kbk1ALwiZF7108MREK9F7SeRBdXO40XL6mmEMdJSBWsxMtlIR3iXsHmNlIoOWUg3+uipBEFORY1sZTzxVAy6RFC8foMmSv+mIXEORM/0IwQlZMNdpftNUVT3DiMuvx7BKQTFwH19OwruSKlqgrOPP+wdnOnw/x4UhAJhIToKFGpBtqEgFBy4LMet4PrbwmyhKJycqEZc3VBSXilcO53APTko0vi00Hv6LDrh+Aeo5ELpzDtGRe0k4exf4cmL18gvq0FlnX5Evr+fxGdePHuJhw8eY2LyPkaplkbvTuIer3Fq+jFGREvhzmFE8Lr8ogoRRLNwCMaBU05YuOws3vtwNf70l4V4/68LcOTgZfgFxsDHPxSOYrAmZ0/Y2TlK6Lna3Ya7jSkBYQIXGzM4W5nBh6pC6WwLlZsDrE1NYHDVFDbm3rh89jYO7ruI/TtPMNrfDQcjc/j5+sLLwxXeNB8PN/h6e9J5KQgIAQo1FYUSKq6rlD5c94IfLUAlWvN6IoCgCArwlnnXnj6xjDjzcPSYDkt+uoHv5p/EJx+vx5/+7Qd89e06rN19Bl/++Cu++HoNHc5P2L5jN5VYFIpK4lCUlwhTA1OcOXkdP/28HfMW/IIvP1iIL+iMYkPVKMmLRHqsCkmhjtB63ITVzRtYTUXyE69h2/Gb+OWUDT7/9SL2nDKFl50zzm3fhVXfLiZo/op/+i//CkevAOTV9yOtuhdpVAeZtf2ExiDym4dQRGCUtY8wQJhCeGoR1jDKPnDiCn5mFH7swnXk1zagcWhMVpsVfU9VDoyism8QrcPjiE3OxLIVv2DhD8uw+PufsHDBj1iwaAl+mP8jvluwCPM2bsNX2/fi43Ub8OFPi3DRwhgJ2VlUJkzHKWmITkhGbEISVATzbStLCQMLGz5TTw+ERgQhNT0O0bEhiIgOQmRMsCwPiIoN4nogwqO0CIsMQEiYBsGhKoSFqxEWoUZIqILrvtAF+9B8ERSsQFCQknMVgnQKhGh9Eajz5vvkjQCdipBXEvZeVA/u3O8GXYgrAoM8oAvy4mc8+Wx9ZPaRNd+xTz77BF/Pm495QvF88T3+9vE3+PDjefjze5/hv/7rn/BP//wv+MMf/juV4SGkpEfx/CORlBqKxFQdn3UodL52MDxGJXlhB9wZsTvcOgGb68fhbnxegsJ43xo4iKqml3fA+exGqG7ug4agCLx9HOGuBghyNZZ9PWlsr0JDNaE0Ow3fm0ckKPxE1pPpPoJCzPcg2HIvYpyOIdLxJNK1VignKLIIhzwGHXm5UcjPJSxyI1BSGIuC7AjYUlEYn90Ph+sncXzDjzzHPQi0vQzTI+txct2830Ah2k8IE7C4KVpm71kF0wNraL/QftaDwtjkKsz5sIWisHH0gLG1u6wNEplVDXVcruxFVhmTjcDkQsKiCgllTSjreyBbWJu5q2FHCW6njIAXHb4iIg3BPC4xtxp5ZY3IrmxFQWMfKrpGUSfqd49MQpuUR8Bo4ErHFZxRwshnVGaG6B0RcJ/eV463TRM5+qJbZgtPNeHiTVAEUlE0ywH8y1taUdvVhf6xMTx98RDPX0zjyct7mH01Thvhci8ev+zCo5fduPeqG71PqXBErZhhARARVQtAiFpPhIMEhJhTYaCN+/twd3YM4UkZ8NPpMDJSy+0jogkXshv6EZRZg8FpfYO60oY2BCXmYGjmqRwG9hFB0Tw6g0ZCToBk8P4swjLL4KLSYnJKlLoAtb3jiMpvhiq+SI761ylAwYNzGrvg6O1HUIgGd05yjAmR9eTkROUgYCGg4EDVIIEgQGELBzsBCitut+KypQSJo6MLnF19kVFQJhXOHYLAIzyZ4J2Q5QZ3Z2bRM/mQsB2SrWjjsioYod4h9GplZYGE7BLUdfTj3sOn6B4YQWN7F+rbOgmBPogxoUenHnHbIEorm1FU1oKahmHUNw6hoJhqKzwR3n6h8A9JhpNrCB2UORavPoZ3P1iFbxbswLJ1x7Bi3XEcPGjMa9PAy1sBZxdnOfyrmfEtOFqbw9OOZnubgDCFM2HhbGUMTwdL+PBeKJ2d4Hb7NsyumOL6CROsW7ANK+dtwKYlm3Bu2wGc37UX3gx6FJ7u8CIwfZwdCQw3KBS+EhQKBUEhgCGM29RKAQgvCQlR28pfQcfi54OwsFB4qqNx/KIaP664Thjsw/t/20wnspHzVfjLp7/gg5X78OGSHfj8+y34/PNfsH79ZkTG+qOsIhFFufG4fukyVv30KxYuWotPP1uI//Z//Ds2rlyJ8sJ4Rn5apMT6IiHUA47GZ3B8y6+Y98W3eO/dD/DNNwuw/Nfj+OO8vVi38ybcLZ1xhqDYu2od5v31U/zpn/8dqzfsQmZVF5Iqu5BAS67sQ3r1oOwVNpeBVhFVRHhSNlau3YbvF67AyhW/4pMPv8a//eGv2LjnINNOP9qoJBt7qT76CQqCo3V0El7KQCxbthqLFi4nJJZjwcKlWLRgCRbNX4wlC5bipxVrsXzVeixdsQYLlyzDxVuGyCwuRXp+PlJycpCemY3Y6HhcunQVq9etwwKqkcVLf8TSxQuxaf1qWN2+iaSkCMJBJy08RkvzR3i0H0Ii1QgiGEIj/QgVNcGhoREW3P6bRRAgtNBImjgmUoNIWgT3RfL4yCh/LnMerqIpCBtfhIb78DiVPCYqWoPYmAB+bwA279zMe8PA5YNP8bcPv8SnX87HXz/4Eh8QFu/97Uv86b2P8ec//432Lv76t/dgbGqAjKw4KoswpGSGIoOg8PPgu3h6OyzPbIPjjaOExAl4UYG4GJ6HxZndMDu0DjZH18s+nuxOrIeaoAg0PYJENwNEuRkh0OkW/O1vwdfiEnxun4NG1H4yOAjF9d0EBZUE1USA6U4EW+ym7UWqx0XEOJ5Gqh9BQTBkMTDJzo1DfnYcCnJiCYoYKop4FGfHwPbGGZie2gtXKoqTmxbD5PivVC0ncWn7Upxe/wPOiTKKLYtxhXZ5i15ZiPYUAhRmBMVtKiXTA6sJiiV4x8T0GiyYIGXWk4MeFPE5lWgbm0brxAx6HjzF0ONXuCu62Xj1BkPPXqPzwWt4ESAWnv6w8wmAuy4OdZSwEy/142OLmFVMYi6KT0XOuIhlZRlFZQOMXf0IimhE5FejmvL46SuBCH2O98Tjpxh7+gKj/J0xhuT1Q/dg6e0PW8LCXROMwnoxslkfpXQrykRDq8EBvHjzkMrhPp6/mcBTqoNnr/vw8nUHrRPP6Pzv0/H3PZ8kKO6iYnCCvyNKG0RmT6c+60nUfBJVY99w/XUb93dTITAyTs1ilBKEwUExlkMf8fIYBW0DCM+tw/DMYwmK2vZehKbko4dAePTylezrqWniMapH9ONmD4uoPbsCzupAjI7ru/6oH5xCZFGb7MqgoPuuzMoTBbp5bf28nwSFkztcqCpcGI0JUDgykhag0Bdkv63dJNQE98nqsaKswpKgsJAqw8nJjRKezo5KZoTfWzMxC+/YHOgSchFBqAXGZsMzKJkqIxE6bo9OK6OKrEZQfCHc/eMQxG31naMYmHiCGjqc1JxSJGQUIDm7GAVVjcgUI40FR8PSzgOWNt48Xz++Pxo5WJLKLwj+2iAEaCNw8bw5vp23ET8s24vtx03hl9oGr5Q2mKpzcdJQg4tGrlBoIxGVzHOLjCcwXOBgaQo3KxN42NyGk4UpnAgJJ0tDuFBliC6dPazt4G/nAtfrFpT0xtjy+RosfW8h9i3dCIM9R2F68jS8qMJ8PF3h5mQPD2cHeEpQCEWh5FzAQgUlTYBCo/QlJAgLBdWEwgNajSeCNL6ICA4l8KJw+pYKC9ecxxfzduKzz7fSoazD+x+uxftf/Ir3F27HF8v34N0v1+G9j1djL38/J5uQKIpBRVkao9sgfLeQ+z5YjD/96Wt88N8/lF0+FOeJ2ilqZCZpCTUbmF29ij2r12MZo/gvP/kSC7+ahzWrtuCvX6zDwqV76XzMsOzrb7H8q+/xzV/ovP75D/hh3jI+h3rZFiW1qhNJ5V1Uu/1IJSxyCe300jpcvGqEed8tpDpYiu+/XYiPP/gMH9JENoutqzd6GEA0do+jtv+erF5b3NSNs2cNsHLZGoJiGb4nGOb98KNc/pHLizlfsmwlVqxeR4W1mk52OU6ev4LiimoUlJUhrbgQmfkFcHf3wbade7GcxyxdvAwbVv+MTb+swqofF2L18sVwZFCTnimqYMcgPj0aMcmhVCLBiIzXISI+COECIoz4o+OCEM31aG6PiguUFhmn5ZwWr1+P5jwmVphWzqMJniiCQMyjOY+K9pcWTRiJguj4RJF9FExFEIld+7Zj2Y8/Yu1Pv+Crz+bhvfc/w8cff4uPPyWwP/icz+xD/PlP7+Mvf/kr/vLuX/Dl158hPDyAUXwsUjJCkZkVBrW7GUxObYPV2e1wuXkSjrfOw9fGGLcvHIHl2T0wPrAWNsfWw+0cQXJ6E/yNDyHc6hQKAmyRrLQiJK5D62AItc11wkJfNVZpsF928xFoegiBJvuhM9uNIEvCwvIAklwvIszmGFI1lhIUOVQS2fkCEAw+sjkviENhcTxKCAzra8dgfHwnnG+cxLktP+HaLjHs6SoqiQW0+bjw60KpKCQstolC7KW4vpug4DEm+1bDbN8vMN77Mwx2LqeiML0KS2szOpY5RWHjitzqFhmJTtKrCScvnL2I7kXLadGr6yCjX5/YLFh7B9Cx+cPRLwI1Iw9kLSWhBISDFHndonKk6OjvLreJwuxhWm5LL257Bcs+nOJLW1HRMYbHogSVk3CiD56/lKOCib6fhp8xGuZLbOGlhYNCBxdNELIqaxgN9aCusx3VbS3oHRXZSzzLN8TQmxG8EqpAOv8Waa/fdOAZ2jH5aogSewAVA2NcF1clyh1aeZ7tPF6MZy2qyzbxxFu5vQf3nlNRZBZCERSOzr4ybuvi9TxAMSOxiPw6jFBBiPNt6R+GNjEL7RP3MfP6tawa3DjBaH1gQl7/4KPnCEovh3tAJPrujkm4iAZ5kSUERVwBcuiQm3mdzYRiLpWXjUILOxdPODg4EhJzoJCKQsDARrahEMOiSjUxZ2K72CZUhei+w8HRifB3giY4HsMUT6Vd9+BDBRhOtZeWW4GopHx4BMTB1S8WIVSNRXQ0JSL7orCVibYSgWFZiEspY3Scj5DwNDi5aGBk6oibxra4dtMK1wzMYGxmBTsHF7i5+8LFVXRkqICLmw88vRTwonlQbV6+YI6F87bi+FkHZLU9gkvmMC4FNuKEew4Omwdg9b7LMHcLQ3haI1WmFteMzGFnaQZXKzO421hIReFoRUhYG8GZCsOd8LQzssbpbYexY94v2PHpSuz+4meseHcejq3ewRdddJ1wGRovN56HE1zceQ/dnHmObhISwnx99aBQ+IrC7L8DBVWFn8oTfiLrSeODyKAg+CjCsPOELTYcuI3vlx2hqtiOz77YhA8+WY+/ffarVBKLf96P975Yi397nwntiiGqKwuQl5+E7OJ8BKUU46ihL9YeMMPXC7Zg46ptCNMoUFWWgIwkJbKTgmTvoyf3n8CWVZvwAyPajwmChXRaK+jcv/luGdas2Q7Ts5fgZmEFFwt77FizFX/8p3/HD59+h5PHzsPM3l2CNq+6g7DoQHJVv+yjyUcThuPHTmLtql8w/+v5+PSjL/HFZ99g4fxF+OHbedh74BAKa5pR13cPd7rvMyB7CN/QRGxcvwcrlq7FvHmL8d33iyUo5s9fgoWExKJFtCUrsPzntVi4fBW+4r5Dp86iurGJAUQlsmjJeUW4ZmiB3bymVSt/xeqf1mLruk3Y9etG7N62GVs2rcWpU0eRnZeOiNhQBEcRBFQYscmRiKfzjk4KQ3RiKGITw2T10/gkWnIY56GIkxbyf7FYOv+4xBD9MZzHEjrxYh+X47gvNp7zhFBCIhRJKZFITo1CZnYCAhgUbF6+DAZHT8DihjFWUSX95c8fUDV+Q5XxBd7l8p//+B7+8G9/wr//+7/hk08+gLurHXJzk5CeFY2szGj4uVvD8sJ+mB7fJFtj21w7CSejS7Dl3OHKYbhc2gv3S7vgdHYzXM9vlaAIsTiBXI0VotyForhJWNzk3BAqq0vwunlQdkHudXkL/G7ugZ/BLgQYb0eAOd8d2yOyi/EIhxNIC7JBeUEE8ouikMfAJDcvBjn5nHO5sCweBbnhML64D0Ynd8DmApX2llW4uv1nnF+3CKfXzcfFzYtxcZMeEtd3LMfVHcskKK4SClJV7F6JW6LPJ4LCiNB4x9jkOsxvGzPRO8DW0ROmBEVGSQ3Gnr1B/8wTRvWvCAh9XSIBgbtUDKK9hDolD9ZejH4JCzHWc+3dBxII4lhRVCxaNDygKx1/8xLDz19g8Lm+imzlwCSsFFFw0sYjnlFQaesYZp+QPPwsv1r24TTK9eEnrzD45A2q+6dg4RsKB1UYnP10yKgsR/NAL9pHelHX3YrBySEqh7v8MM/qtSi4Ft18iCqvLVzWt5V4gwY8ftODmqEeKopxnp8AC7cTIi9lzScBh3pCo4Hb2zgnKF4y6s+rhk9IAtp67/D7+gjAWZT0DSO0sBZ9c31Gdd6dgCYuFS1j47J8QgBV9FHVMH5f6pZhUlObUgkPXRLquoYw8uCRLHCMLGqXDZDSGkdRR6LU8qbl9EzASmTluSsIB+f/KSgcbfVAsLezkSbWHe0sqS70ALFm1G1iag1vVSgqWqiA0isJhTgER2cgNaMIWgLktoMCxrYKhIiqvvWDSMmqhbciDhY2Ghw6chPrNhzGL2v348wZIyQTMAplCM/Dl9GgJyxv28POhg7YzRM+3qJgOAAaRSBCdNFUN55Y+P0KfPDut/iZ0faSxfux46AZDD0Tcd67GNaJE9h3Owlbzzph9xlTnLjsgO0HTbF6w1Gs+3U77Kws4W5nBTdbC9jfvgVb8xuwt6BZGsPPRw3Lmzb4ddEmrP12PXYt2oZ1ny3H/PfmYfFHP2LjwvXY/tNGuNvaw8eLisLVBe48R1GgLRSFMF9f37+b+0JFSKgFJBT6sgq1yg2BaneE6TTwJLR/XHMKP283xfxlp/HVV7vwBUHx4Se/EBa/4MvvNmLjupPYsuUKth+4Dk1QCNLyMhGSkg3vhGoctU/EbotYHLCKwOIdlzFv0S9QEhRllenITdEhPVoFH3tjnD2wG5t//hkbfl6Nz977GF/9+VMs+XYBvvxyHi6fv8Ho9CaObN6Ns/uOYsPSNfjg39/Hpp9W4mdGwzs2b8ahPXsINQ3ya9uReacbidlV2LFtP7asWYe9m7dg79ZdWL5wBeZ/+QMWf7cA3371LTZv34Xk4gpUDE3hTt8D2jQuW7lhxcrNWLFiA7759kd8952wRfiO0FiwaDmNoPhxOZat/AVfz1+MfSfPIKe6GuXNjSi4cwe5NXVIzy/H2fO3sGPXMUJuB1b9tAHr1/A+bdiIPdu34sSRQzh0cB+OnziKRYsX4atvv8La9b/A1NyQTi8TCalUGAIOnCekCYuRc+Hck2gJyRFzFi4tkY4/PiUCMYRANMGQQNiI9Tju08+FcVtyNFUElUB6HFKpZtJzEpCTGQebqxdweutm2Bne4juswnff/EAl8QH+RnXxp39/F3/+w7v44tMv8e3XVIR/ew/2VLpFhRnIImhysuKgcbGG1YVDMDz6KxxuHIf9zTOwvXEaDgZn4H7rDBwu7IHT+e1UFetkzSefq1QGt48jzdsEoc43EOxqhACHmwh2MYLC4ix8DA/B9/pOeF/eBM31bfC7sQWaW1QiZpsR7XIccW6nEeNxDunhDigviUJ+SbQERQFBkU8VkVuYgJKKdK7Hw+D8IRidIcTOHsDJjaIFNkHx648ExQKCYgkublyEq9uW4cbOn3B52xKZJSVAIcBxQ9SA4j6ZDXVwLd4xu20AYxMD2Noz8Tt7wMzGBan5FZggKEYeM/ZmlDwtQEETy3dpokJqSEElbH11cGC078lI5M7YtOxaXIDisYCFPP4F4fECIy/o+KkQBGBqeJyNOpagSEB8RQ/yG0Yw81hfSiEi9Ef8J6LygUdPMfDkNWpHZuAQmADngBiCIhTZ1TVo7OtFWXMDssuL0T3cTRUhOvUb4ly28iAYOvhdolBaVH0VoKiVqqJuuB2VoyLSH+fx9VQPTYSTUBbtBIZocyAa4LVzvRv3X08itrQWvhFJaOuv4ZmJGlHP0Dr5EDElLYzU9Sqok9ejis5E3cAo7j5+SoC8QP3YEyqsx2i+O4OM6k44a9OgjS1CfHYN4gqboMuogTa1Eo7aZARlN6OK3LozA2R3TcCCysneSwUnZzc4OYoCbXsqBH1NJtErrCNB4GhrCTvCwc5WwIIKQsCDzlUPC1uYmd+GKSN+eycfWDupCAU1bJz9YWlDxWhsCRMTG5hYusHBMwjFVBL5ZV3wD0yDt08Uzpy9jdWr9+F7RuxffrEMi39ci91M9Bq1jo7XG24u7nBx8oCbkye8XGnuHlD7qpnIgriuxc4tx7F04UZ889kqzP9mIz7+8Gd88OFKvPv+Mvztu33YfsEPJ+k8d5x2JCjMcPiyJTYevIINO0/j5NnLBI0dnK1vw56Ow/TGRRhePYPbNy/ByvgWooKjYWvqgV+X7MRaRvMbF2zFunlr8f2H8/HNX3/At+99j7/8v//IyH0NtBolvKkkxDkqCDOFrx4UPj4+NG+Cwge+hIPC1xMqzkW3IBqlB8HhCn+VC4J1CqiCQrFqxyV88/N5fPDNPnz22TZ8/vkGfPQ5QcHr++zTn7Bm8RaC4gwO3XSHIqkSLtHluKkuwHlFKQ46F2KnXR42m8Vj7Tl3fLZ4G9buPICoBEaBaZHISdIgSmOPK3Scvy5djYV05F9+8BU++tMXVBcLsWPjDkQoAmBJ5fD9H97HvHc/xrpFq/D13z7H4i8/x4mdm7B3wxrsWreaSmA9FFoGBs19fO4KzP9qARZ9SVgv+Qnrf/6VoFiFn+avwKKv6fi/4v2atwQhydmoHptCdkMP02M01h88iRU/b6GSWYIfFqzAQtp331JZEBTfUlV8P38pFojyCkJj2+79SCkoQm1vDwpq66hoalFQ34JM+o69e09g2y6Cf/M+rKICOnbsLHZt302g7cMvP62isvkS/+2//guj97/i/fc+xP/3v/wT/vrue/JdzyvIRFJaHBLT45E0Z4lcT0qL5XKsBEmCAIawFAEPrqfHSLhECdWQFiUtjpCI5zFxKdESOvEEjviu1IwkpGQnIjUvEekZMQw8LuDCwd3wcbaH0ssTB3ieX330Fd7/84f44K8fYemCpTiw9yDOnD6DHxfNZ7BmjaKibOTkJiMvNwEqZ0tYXzoCg0O/wtnwNNzNr8Dh1nk43jwHu8tHYHhgLUwPraGi2KqvInthCyJtzyLFxxiBDpcR7GYEf7sb0DoYwMv0JHxuHYDv1W3wubIJiutbaJuhMCAoTLYjwfk0khzPIMXjMnLD3FCaH4v8gnjk58ehpCgZJSVpKCxOQUVFNtVGCkzOHYbZ6f2wOn8QJ39dggtbV+LMhsU4t5GQ2LyU0FhERSHGoiAkRPaTgMTuFbhGdSG6HBegENlOZgfX4B0ra0MYGl2DnZ0dHJw9cZuKIj6jEKOPXsgsIAEHYaLx3APORb0d4TLjqpvgpIqAk3cIlFGZdMDTGHxFBUEFIsaFuE84jL/id9BGuV10CigUReO9WdgH0PEHJUlQZNYO4O5DfVVT0UjvvmiVTVCMUoH00RlXD0/DIyID7rpEKpco5NTUo76nB0UNNcgoL0THoChTGKFz7+G8kyYa0gmF0ELnL9QBVQWq8ZzzxrvtqBifwIxoGvimgmT6/5H211F2XFfCPuyZyWSSOGQQs9SsbjUzM7eaUc3MzMzMzKSWWi1mBossmR3bcWLHFIdhJplkJpnAPL9d1VLimfd91/rW+v7Yqy717br3Vu1nP+fUOedpPJb7r0ooQHhT4PEOvxVLOffoO4yvXeI7H73H7/7jJ/zoFz/n5pufMHv+Ve6982O+84OfcPHu24wcucr8mdssn7kj23tMnbrP6Nod+pcv0D17SgB3irGlSyyevs/82ccsXRJTOXaZmt4Z+g9f58QrP+XhT/7C9fd+rPb7dIpRKJfIdgq8lctfOwQUHQIANRQwtDahrI29Dgqlr2K9OUo5iJVpx2urawT+9XTJ79ndN05r1yhNbQO0tfXS2txOY30rZVUt9I4c4ca9D7h+9wesHHuJweGjJCSU4OkZjZmpOybGUj06+hIWeohZsbnB/kG6O7vk//QILPoY6O1hZGiQ8dFJersmiInIJdg/nUDfVKxND6Kn4SLVmBdG+yW0XdEVYGze40pQUhvJRUNECygi0/PJrKilvnOArt5eulobaa9dh0RJdhqFGSmUZacKLEoY65+SE3pZqr9hfMyDxSKcsNNzwFLXDjNtOwx3mbPnOU28pCKemxewCcQWZxaYn5ljYlzpnxhnZEQBxbBAYkiN8bFBeU4BhABvvF+g18vsRI+6QP/K8WMUVHejZR7CLj0BhJ6PWIQ/2ge80TZwZ7+ODf4uwaQXttN84g3Kj7xN9tgbJPU8IqT+CgcrL+BedJzA6pOElM1g5JGKY0A6nsHJ5BdXMjfTz9mVcbLFCJzFwjS27WfbBk1eeG4P27cZ0CC/UU95Nd2Z2QSaWwgo9uFl4YiZhiFGklg9LM3wtpMkvl8fWwFCcFSc/I5n5XgYwFHpwLYVONh5oKdrhvkBG8z3W2BtZIeFgQ02lh4cvXKHiXt38SkrRyMgEMtDcTgHRGHj4K2CwtzMCWNjWwGHLUZmtpiZ24uNWGAhltHa1auuoPfowx/w8P2PeOndH3Dh8VvMr5wkKiIBV4HTwYg4AiQOxaUQcjCEIL9g9HUOoKOpz56dOmzfspdd27TYJdsXvvUi1pbWkoCvce3GJS4oCf3qOc4rceWsGmcvnRG7EFg8jYsnVEs4d0WByWn1sbPqc4qJCDAUmAgglL6Qc1fEJq6d4dK1C1y8fl7M7zxXbl7g2pUzXD53nEkx0D6x2czwaHxtnLGWz6n0y2js0WbXjj0YGhhyMMCfk8ePcO/eDW7cOc/16ycZ7ZZjN0eq9owIWgqTGKwvoqc6f90oKrNoy46gPMqVjoxA+R0D6MsJUAfdnewtYa4tTwXFXEcZC11lTLXkMFIeQ3+OH0P5vkyUBTFRHsJ4eSCLjVFc7M/hYlcWV0dKubLUx9k1pS9mgePHFzh7VszpzKrYxRUePrrBI9m/liIxHIFVY4YywE7pwHYgxcOGLD9bcgLsyBW7KFGal2I81gfdRTgL2DzV2WQrxDLKBRhKR7Zy5dMzza0VVFQWShJpk+Q0RHPHIEdPX+XjX/6On//hr/zqz8pEfWIVksl/I6GAQjGKK+9+TN/sSfomTqgjlR/+6NfqIkef/+cfxUYEKJLsfy5WoSxI9FMFIPK3ykgFZU6onuVzDBy5wOnHH3HhtY/59Lf/oTbT/OpPYiB/UqY2/ys//MOf+FhA8ZoYxcS5u4yvXmX0qPzQj1/h8ffe57UP3pN4m09/LnBQp+AQQEiCV01BDEKJv/71Nf76l1fEEl7mj/L4uz+Xv/n1z/kNPxT7uMt//+W6vOaqmMVFgYVs/3pXXqusVvcdfv/f/8rlVz9k7tzLnL/zKlduPWJh7YYk/ou0TJ2jY+o0g7PHGZw7zdDyRfW76Bo+QuvgMrXdM9T3LTCyco6F07cYESPqHV+lZ3JNLGyVwxfvc+b2Y45fvseI/G1pzxKd8xcYEHi2DszSNzxFV5cCis51UKiXxbbRrsSTpqYOMYgO5SondavYhAKJVhUUzY2KNdTJ67ulSuujrb2LpuZWWlsEOK0ttLe2CUhaOXz8Jlde+pAT599i6cgdBkdWiY0vxsc3XqpGP6koPXGy9yE1JZulxSP09YnldHfLPnWp+6Q0ifX0djE4MEZD3SBhwbmEBuXh5Z4oJ32gnFweHFAgoe+DsYGnJB4f9mo44OSWSEx8JdGHcsnLK2ZsZJi+nm6BXwNtjVW0VJZSmZ9FcWY62QnxFAssWmuqSYpNF1sJwscpGm+xCbv9LphpWmOsZYOhph0G++zYvdWU1MwaGronKKppobqyWQXjwMAwc7MLT/opRhgVQIyODUgoHd39Aos+pseU6UP6mR0XUMz3s7a2IKBZwskxRADhh51LFKbWByVx+qOjYYeNuRP5GRUC/FPUnv6MmOHHRHU9JKzuJiGVl4ipOU/p2F0GzrzN0MmXyakdwyUgH6fgCrGUVOy8Q6mprRWL6sHVK5RNWw0EEPt5cYsO1u5xtPcvkpeaQ6SLM3E+7oS5OOEn1bzOZg3MtAzl8+qiIZaxfZ8BB8Q07Nz8yMkpoK+rBzsLO7E6cw7oWYkFWWImhqG3dz+m8piJlokk7SiGz13Ec6ybbyZHsTErkQPF+eg6+WBu44GJQMJQ4GJqLBA2FziZK1c/Ocv7WGJiZIFvcCgNgwP0HT1O/4lL9J26xuKtl2nvmyAiKAoPZy8CAiNx8w7E3sWTAP8gnJw8MVP7XuzR07MQo9CVJKzDvt167Ny2BwN9I4aGRrh997Yk80tcvHFRthe4JOC4dP2iwGIdGucun/kfoTx+7vI6SFQLuSIGImA4e1kBxXH1/kWxiEs3zkmc587DO9x7dJ+bd25y69YNSfhXWZiepLW4hBRPf3xMrPGT/Tc3sxFrNGLfXh00NLSIjIziwYOXpGq/znVJxMocXkOdlTTmJ9BenCRwSKenKpemgmR6q3IYqsqmM+8QpVEutGcE0JN9kMH8INbaszjdX8ZiZyGLvRVMt5WoVz/NCDim6pOYUuZ4KgpkWm12CmaqMphjXXFcHMnmfH8mV6fLuLDSx5EjkxxenWV1dZ6lhSnGp4a5ducKL79+l3svXaCuOJn+2myac6NIFyhki1Xk+TmS4W0tt23J9LGk+pCXgCiZppSDtGQEM1QuYEnyo16AUSOAq41xoTHeQ2l6KqZM1L5dEkxH1wDt3SPMHz3Hx79YB8XPlFld//gXfi3A+DexAgUUihnc+eDH9M+do2/yNJMn7/Dg839Vpxf/iUDlZ39ErAC1z+LnSvxVYCNbZeT2D/7w34yeusnIiaucf+NTLr75qQDhj+okgD/9r/9S+zM+VaYLEZv5+D/+yls/+wNL119j4dx9Zk9d5/Ir3+GV73/Cq9/7Pq++/x1+8COlr0FA8VelI1oAoYDhL2IJf5GE/9+3JdaT/5/++00+/NV3ee83vxQo/VRM41WxDmVlOiXuy+1X+M8/PeYX/3aHz372Cp/++hdcfOUjRsQMJo9fZ3btMhOH5YQQIDQOLlBQ1015fQedo/Pq4inHr9xj8cQNeqdXqe2don1kSf7mAitnbqrTFTd1TkvVPE6NVPfNUhm39k3T1jNDY/eUgGWauq5pWsQwugempRIWo5CqvbO9U6JDIKHEOiTWQaH0TShGoTRBrcNCaXp6CooO9XkFLLJ/6pVRT5qslCulWgUsLc2SoFo5c/VVgdV3GJm7KXA6TbtU694Byfj6J+LuHiFVp5zgvhGkp+QxPDBBT/egQKJX9qGTFmXWTDGaljYFYiNUVQxQVNBPbmYXLo5xkpw8MDXxlWTlKsnJVWDhjL6BI86OoaTHlpIUmEywYwB1eeVMDw7RK/vU0VxNe0MFjeVyTOZmUJSRTk5iEvkpciBXV1GQW0VkRIG8fzRauy3Zr2GJ7l5TdHabSuUcho217LP9IdKL+gmIr8DEIRSjA4rJmOHnGyxw62Vp+TCj4+ugGBEojAocxgUS42M9TIxKqODoZkJZz2BpkHNHV0hPLERX3xNbu3AMDFwx1nXAWT5LQXgCTUWtYokfkDL9LvbVYhACB7/KU6R1XKFv5TFTR67T2DNKnRRgnd2ThMWUoGl1CL+MHozdEjhgfpCKOiksek/g7p0q1bYlOzXNcQ4tpX3qOolpddiaOOLn4ILzAWPcTWzFoMyxEzNQLGGvljlb9WzZY+SEpZ27WIhySXEjfi5ihLrG7NuyTwChh46WAVu371MH0tma2xEcE0fO8izbWor4p5os9g62sjk+DlP3YEnm8nuZOaCjZyq/o4WYpViLsQ1mJjaytZR9tkTfwRbnQ1GUTs9Tu3qRtKFFmteu0jG6RF1Zk/x2xfh7hUjB4YGF2I2t7L+bTyAOHgGY23tiZe+Fjr65wMiKA7JVkrKW9n4yc3O5//hlSehXJLlfVkO5feHaJc5dPS/xxDSewOHcZeX2BdnKc3J/3T7OqPagAEK5rTx2+eZF7jy4xaPXH7K8sixWKb9FSDTaGvvZsW0XkQHB9FfUke8XRmFEIslRCbJPtmLEJuyX73G/von89sZScPTx6usvy3td4979C0wOiAELIPpqcmgrTmW0uZTWItk2lTDTWkpn/iGa04MYLolirjaRJQHB2d4CzgyUc7inhKW+SiaaC5hskWjNZaYpjfm6eKbLw1moimZGoDFXE8VqRyJn+9K5MJDJ5ekSLh4fZlVsYuXEYU4cP8zJk0sCymNcv3eJV7/zkPv3L1MtoOisTKM5L5K8cEfyghwpDFImAHQlL9CRTG9L1Sg6s8JoTgtkqCxBQJUm0PCjLtaDpjgvmhI8aE4UUNQ3lqhNT0oyUpoquvrGmTl8is9+/Z9S4Uty/6+/qk1BSke2AgvleiHFDF7+7Ff0L0glPX2BqdP3uP/DX/G5AOGnAoif/JfYhNLUJEahTC+uQEK5PFYBhTL77Oylh+qSh6cff8z5Nz/jg98pCyPJ83/+K5/9QSDxh78IKJSpx+H7v4VTD77PypXHHL36kCuP3+XR+5/wxg8+EfVVJoBT+heU0dUCCqUzmjclXpVQFrh/hT//9VX+84+v8dv/+B4f/fzHfPfn/8EPfvFLvvvxG7z5/h1efuUCNx9e4urDa9x65SXuvPmQG6+9yTWBxOr17zGwfIseqfZHlCUTT9/m3K03WBUjGJhZo6F9kMaOUcYWTzJz5Az940doFkg0dI0IGEZokKhvU5p9JmnpmKRrcJbW3nE6BBQdAome/nm6+mfoHJwWQMhz8nfNbT2qCShXPXUokHgCCiXht3es90msw6CZ1tZGsYV1WChzPD0FhQoFpeKXUDq31c5uJdS+DEnujQ0Mjk5xSgDcM3OZ7vGLVDXNUyDJ3tnjEM7uUXh7RePjEUZcVAplhdW0NYuddPbLe/aLfXbT1NROc0sHjQ0dYiryOWvGyUhpJT2pGT+vNKzMA9HTdsVQzw0jPUd0Na2wd/CnvnqArKg8ymNSCbN2piQlk8nRIXraGwUUNbTXVVNbVKg2OxVlZpCVkEh+WjL5WRnML57i6s0PqG9Z4GBgCm6O/riYu+Jj60NUaBYuHqmkFQziH12Jc1A2OqY+koTcJOzR1TZTr+RpaGxjcXmZsXGlCWpQ7GJAINEnVtPD6EgXw8p2oo/ROTGOpVFmlhcolc9n7pbC7j1u7Nd0IsAplPyoVMpi0qnOa2F47R2cSk/g23yBhMGrlM1IwSCGNr5ymZKyehLjkzkUEy8QzaOwpA5n10hivbJoj6ih3CaR4Zg2BrPlmIltJtouAh+HMFzcMvANKadKPmt735IcK9NiXVPExeVhauqEmb4VmrsM2KFhzs4DTmzTscba3pustCwKMzMJ8PTB2dYVd3sP3GS7X8uYvXsOYC4J39TEEkt3D3wbqjAYasFsdYq9TVVs8PZF38wZHR1zSeIW7Ny3nz0aBmhrG3PAQJnSwwJDSxu07azR83XBNCGU1MlJem69RveVN+g6/wpNYyfEFgsJCU3FxTUUcwsPMVN3gbgz/pKYvUNiMLVxxUzsxFAsR19JxNoHsLN2kP+ji4WVFavHj3Hr3h2x+GtqPIXGhWsX/x5XBQ4CCGV7QQGICgyByBOArAPjPDdfuqW+l7K+yuTsNFFxMezZp8U3v7GRDc/tYuO3d/L1rzyHk5UjHUXV5PhHkRIUg73c11UAoSuFiHx+HR0jsQpdtX9laGiA+y/f4Q2p3JcnetXO657KHIks5nvrGRdY9JRlMNVczGRDLoMlcUzVJLLSnMbhxhTO9RWJHVRztL+Cua4yAUWhCovZjiIBRSbTVbHMVkczXxstkBBY1Eax2BDNidZkrg0XcWm+gd6BZmIrKomobiRG4lBDK4ntXSS2SG5YWOD63VtUF2XSJ1ZTlxpMVpAd2QftyfFzIMvfgdyDDpSGu5IfaEeBhDLNeHNGIB05oVRGO1MZ6URDrLtAQmChgKKlrZLaunK6u7vo7h2mSxLZ+MIxdZyAejmsJO+f/Ncf+dmf/sQv//xnAcV/q6vcvf7Tf2dw+QoDC9eYFFA8+OyXame2YhA/U5qZBBI/+u+/ylZAo4BCQp0kQ7bzVx4xc+Ehpx59ypXv/JzPBUjKpaTKtCEKiJT3+FgeePcX/ynm8jMxirdYu/UWZ++9ycvf+4T3fvhzPv233/H5b/+dn/3+1/zuz5/zq9++w4c/vM/7n9zmB5/e5wefPOZ7H7/Odz58zIM35aATnT1xRVkh6w2OnntdwPA9Hn/3x7z13V/z8ts/59K9D6S6foUZsaP5M484f+8TTt34HuNH5AvvUUaWT9LUM0vv6Cq9E2s0983T0iO6KjbQ0T9Hp5zIXX3KST2tJvz+gRk6+ibp7JuirXNUNbUepSofFFD0DEslPiSJdpDWDkm+vVKpy2MdXf20tnVJ8lemNVBGYncKJJRYB4UyRmK9iUkZaNciCVsg0bHe9KR2Aiv2IDahTBKoLHr095Hb8rxApLNNLKNVQNHcJOCSavrwRUo6lsipnqCwdpzssh58glLx8I6WCjyKQJ8wkiSh52fk09KgDPDrFTh10tzcKYBoo6GuhbqaFlqb5HM0ThDsL8nNIwETsQlLEz/0tdww0HUXSNijvcuEiOAkWutGsNSzJ8TRnYO29qREx6gJu0M+izINSZ8YSnNFNcU5YhPpKWQlJ5GblkRGeiJzy3Ly3/iYkfnbArZJ0pIKifIMxs/CjfjIfNILB4nL7SerdJjo9BpcfWIxNvTESLEAIxc52S2wsHASm2pkenqGMaWvQv73+KjAYqSXseFuhobl+x8foPboIofEOpzKSoidXCGwc4k9nsnouERjaH8QfSMHNDTN0NB3wCupidzh2wxe+ZDF+x9x8sH7YtpHqW3sITE2lRD/EIqyCinPL6CpvoHGlELOhJXzwKuAh44ZnDGKYcIgks4DYVQbHiR9vzdROj6EGfnja+5PdWErq7OnOHNCCplXPufwpVeoahjA0SmQPWITG3aasHe/M5r6jiRLJZ+SlkdwWBx+wXEEhSYL9KMkEfsJJNwF3pbs0zAkLC6d8pEJys+dpvnBXYKaWrANiuCAiZ3aL2Fp44alo9iA0slu746RoSW7NXTQs7Nlh5Mle8Nc0ZYE5CXFy9grHzJ2/QP6T7+Dd1w9e0z90LYNRMfSnz26ToSFphEfk6YOZlPmrDI2tVH7KTR3a6G3RwcXa3tcrOzwcHRGa89u5mamuPf4AVdvX1fj8s2rKiwuXX8KjMucv3pRQLEOjYvXLqiQWO/PULbn1b+7/+hlqbpP0tbVi518lj37dPn6N1/k2y9s4/kNu3nx+T1seXEfG17cyQvPbSZRvrOyxFx8HH3Q1DigAsLE0EbgYCEhJiVb7X16YkHGJIvlKs09i8N9TLXX0ZifqM4aO99TR29FFi258YzU5tJTFE9HdhhDxRFMV0QzVhTKaksGl0dqODZYpV71NN0msBCzm24vYrY5m5lqMYqqGKYqw5mqDme6LoqlphhOtSVzY6SUywutknM6CZaiw7eiA4/CFlyL27DPb8Qxq5Lg/Cqqmjuoys+ht0xAkRikQiLNy5JMLzuy/OxVUBSFOFEY7KB2aCsd2MWRjursscVhtpSF2alNTi3JPrL15JnWtlr1qqcuAUVXt+ixaPLg1CI/+vffqVcwKetX//hPf+Cnf/oj//rXv6CsPKeMl/jOL/+TwZXrDK/cUueYVwxDmWJceU6xh6cD7J7eV5qilOc/EytZvP4qc5cec+H1H3PhtR9x7/3PufP297j91vvce+9jbr/zKZdf/YBjAofhE7clXuLES+9w7bX3ef2Tz3nte5/x4Dsfce3xd7l47y2uPniZq/eVQWMvSXJ/xDU5US/f/YDTN97hojpW48e8+8N/451P/52Xv/srgcKHAgSpME7cYO3C6xw//zrzR2/RO7JCU+8sDQKBVlHp7pF52iThtw0rK8Et0DOyKIl+Xl63LPawIlX5IkOi2gPyXPfQtMBAbKJ9iKb2fnp7x+joHqa1s49mSfx1zS3yeAftctB2Cxh6xN6UUC6D7ejqlISvfP+9dHZ3q1MfNCvW0KWYRTcdAoz1hL/eP6FuFbtQIKHMGCsJtq1FsQoFEu3q8+qcTwpYBDLdbQpc1vsm2lrktbIvNfWt9M6cZGDlNsWtS8TntVNUN0jIoVyi43Kk+i2hNLeE8rwiirNyaWtUmro6aJGKpUGg0VivQKKByrJqmus6JKGXkJFQTFF2HdEhaRjrObF/nwO6ex3Q32eH7X4HAh0DSI/IIkUiLzWbEL9AMpLSmBieoL2pm6rSSlJik0mX5FpZmC8WkSaWkkhGWgr5hcUsrN5k8fS7NPZforztCLEJZWIT/hy0OYiHawKZ1XNE5Q1R0bZMVEolgZFZYhH+Url6YChJ0tTcEz0Da9zdAwRO63M+jSugGOlnXJk9VKJHQFG5dpjQ82fRnJ5kc0sDWwVez8nn3VLTxO6SGrZEpLLFM5Jt3uG8KInvOTNJpuFFJFUNcvTW25x76Tvk5Nbh7hSAu60b9sZWeEhVH3MwhOyEBOZyKnn9YDEvG4dzXz+IW3pBnNc6yIqWDxMaLnRtt6ZhkxllWyUhbdxP8Au6OP7TJvx2WTPec4yLjz/n5J0POX/nfTpHVnE/mM7zu63RsgwgsbiTQzmNYlRpuEfk4R5egGdIIZ7+WTh5xmEk31ViWiWjyqysIwvUK81i7X3kFJYLYLJJSs2ivKqB9p4RBiYW6Rufp2doitz8coKj47APPshGR1P2xfuyJyUIo+J8IjqnCS8exy64Dg3LeHZbRbDHKYp9duHsMvDE0NSDiLBE/D0PEuwbgomBGXq7tTHco42HuRWZ4ZGEu4l16Onh5+jI+VMnuHv/HjfEBC7fVIziKhcUQFy/xHml7+JJc9QldXuZq7cuc+X2ZbVP4/LNy7z08j1W1tbIlGN3v5ElL27ey/Mb9/LNbwkgXtjBs9/eyrc2abBPCgf9/dZs3K7Bc5u2qQMLA1wPYm/tjpWVYqJiUQZWGB+wYb9YloGE0txnJu+5f78BepoahHl6UZYaT3NhqoAin7nuOobrimgrSmGuo5JOZa3q5AB1gr2+3BB1xPVkWQwL9ekc7i5lZaCGmfYyJttKmFSMojmH2bpkAYQyGWAMs7Vx6ip3q+2JXBnO5epwHtfm6pgT663rHaK8a5SqjnFq+qeokqgdnJYcNkp3Vw/lcv60yX5VJR4kN9iRdB9rsnzsyfQVu/BXxlHYURbhql4eq8wcWxyhjKWwFoBYq2t8d6T506r0VxwSo2htqaOmukzeWJJSj1R2cuD0js7ww1//ll9JYv+FYgkSvxBorE9699/qALz3f/MHRk4oU3yIfl16jXd/+ge1w/rzP/6J7//rv6sjql/96Oe89oNf8MoHP+fGax9wQhR16tQN+qWSnT1zl5XLr3H02husXn1Nqvi7TK5dU9dxGFy6qHYQDx++xOzp2ygLmMyevsHpO69z9zuf8dLbn3LnrU+5/+5PePDujwUan/PSm59w67VPuPHKJ9x766e8/M7PuC23lXmHhuZOMzhznGGpygamjtM5fFg1gobeGZq7ZmnqkOpfrKBXEv7Q9Apji8prj8jtZQYnl9STRZlao3dkjj6Jzn7FJEYEDMOqKXTISdXRN0ybgLZFwNDa1SdA6BdQDNDRK8bQN0BnrxL9T7byeI8839OnRrt89x0dPWr7f4eAoVUSsjIAUoFGpwC8s3O9j0JtRpLkr07hofRLKJfLKhOpyeO9fX0MKW398l7KPFHKGAx1ZHdrh9iE8rfr61S0Kx3azc3U1TWrnfHLl96lc+42sQU9JElVEp1cRnRsrlhECVWZhTRm5lGfXUBvU4dApo2mxhbqaxoFEo1UlFdRlFdMc3ULpVnlVOTW01TZR2NVP7Ym3uzZaIiFrgPR3lHEeYSKAheyIN9XaUoWXrbOOFk64WDjiZdnBL4+0YQGxWEmFZyx6H58aIRYRTYZAqnkzDpSMnrJLRcAZE3ge6iboNg2QiMqcXOMx9I4SF7TQ279MiHpnbiFFGDqINWx2UGMzUMwtgjAxNwHIxNP9AUWfgGx9MlJNjGhGEW3QKKLyYEO+vrbaVicI0fsU3dlkWd7Ovjn6lL+qbqcL9XV8OWKcr6am8fzKdlsOJTGC4eSeTE8lhd8wvmGpScbjF1pnzhGXds4cYdy8HTyxd3GhUhJjocCxdBcJRka7pcKLZm7yTXcNAvlxn5/Lukc5NxeP45r+rCk7cHwTls6t5rQsNmY8s0mZG4wIP4FbQ5+eTc+2y2k4j7NytlXySiX33vuKuMnXiOzaZHIkiGCsrtxCi/HJaREIFGCV3QlPlF1OAQUYuoSR2xqA1Nz56TIWVLXyE/Lyacwp4iYkGhcHV3FCoMoLC4VSMwwMndcisbj9E0cZWDuiISARY6rqLJ8TONj2B8WiVZANNsdwtBwjEPbKQUd5zR0XdPQcIhlj0UwGnIcbN1njrd3GKVxKZweF+OW4iIlOIpEr4MURUYzUF5CS0YqPoaGNBQUy/HbLYVVk7pevbKU7MWbNzgjgDgnQDh38wqnL1/kyNpRFg/PcuLkCsdPHGFidozu/g6Orq6oF3JoaxmJOezmeQHC17+9i02btdmnZYxnYAgFVfXUSDHXNTRPUUUrzh7BmFu7quNGTA5YYWXuhKW5s9iENft1zTigJ8DQk62OqWxNMT0g0NA6gL6mHub6JljqG+BjZ01VTgbLYwPUF2aTGh5IZnQIqSE+RLrakOznRFVyKL0Fh1hszGSuMUudwuNof7WAopjZjlIxikKmm7PEIJKYrxeDbkwUaMQxVx3Fub4sro0VcK4nnZtzDdy7ssrl60qfzXmB5XVG5+Zp7x8Uk7rL+YuXGOhppzQjgb6qXOozIsgLdiLVy0pswpH8QGe1Mzvbz5ocf2t10F1Dkq+EjzpTbHmEPfWxruvNTvHeNKqXxzbVUC2gUIxCuTxWSXxKm7my1rIydZ5iAz/+I3z82z/z6W/+xGe/+ysf/UGM4rf/xci5O0yef8jMmQccv/k2V1/7mNP332P+wj1J9Bfomlqjf/6MemXP0OJ5RlYuSVxk4tgVhpfP0zN9graRo7SPHGPq2E1OSzV2/LpU96deYnT5kvr80MIZTlx7zKvf/5zv/vg3AokfqsstTq1dZ/a4wEOZrPDGG8yfECOQ19d1z1ArFU7bwJy6CJMyyWFz9wQdcr9jYFaNbjlAeoelWhpZol9OmP6xRQbGxQrkc3cOKH0JUwKDcTW6Bido7RkWoAzSNTBO98AE3X1yUPYJtQdG6ZHoEkh0SeLp6hMj+xsUnoBBBcJ6/P3xdYAoj7UrVyVJdHUoM8b2CRTWYaGMru7qWQdFlwqKdjralY5ppRlKTEGZNFBeM9AvsJK/TUvPIyg4mgYxBWX0sTIYrkeqij6xlF6xlu4eZaS3/MYt7XQ2NVFbXUtlaz+n7n9K9/LL5DUt4BOeg39wMonxWWTFp1GVlE67VP4tSZmUxCRSkJpBS32T2EQzVZV1lIkB5OcUihVkUV/axNnVq1QWtZMWV0JsYCoB1lLJhKaSHRxPTmgKzcWN8lwGNma26O01QGOnEbt2mbJzjwV7dpuhs88SPS0ljHG1dxOLaKCs5SiFzTcwcazHzKUGbas8NCwy5HYBWoZRbN3hLgCIoqJumdSCQex90vCRStonKB0L22AMzQMwtPDHWOmvOOCBsaWPfLdjzM3NMTLay8hYD6ODPYxIkmka6Sb77HE8pVL95tAQzwgI/7Gkgn8sr+ZL1Q38k9z/Ul4BX8vM4esJGXwtJomvRsTx7VCBhWcwgfn1DMrxmp5TTbhU0G6OngR6iPG4+RLmG0BCVDiJh0JJDgmiV77j1eBUxqTiHtP2YVZsYknLkzkxiiGxg7YtRtRvMqZkozEZmwxI2KBL9LelAv/qHjI8YyW5d/DcTmv0HA5RM3KN1KbjhBZOEZAukD5YiXtYNR5hpbgEFeEX24JjUBl2B3OkCj1CbnEr2VmllMpnS0hMIjE8mvjgCLyUDmdzawJ9/Gju6GViRc7ZubN0TByhaWyajulZmscnyGrpxiggHn33ePRc4wUOcWgKGLSdEtFxSkbDTu7bHpLfKYQ9Rt5s0bbnxa2GtNYNcOr4NUYmV+V8mWaob4qRgTEmRsc4trBAc0klg539tLT3UNvaQpZYZKucG+ev3eDSSze5dO8Gp65elHN1nPLKCpKTD5GTEU9maiypKTFkZSWQEBfBQR8fdmzdw7Pf3MSzL2xHX4638JhkyutaaFGmn5fPMn/sLI3d4zh7R2DvdBBLa+XiCweMpVAx1LfC1MgWM6UTX2ChwMPEwHIdFrrGGGgboq9hgO4+PYGGGRZG5hjvP0BCZAy5qelYGRujvWc3e7duZufzz6G5eQNaWzagu/lFrDW30JIjiX+qnVNjzRwdrGO+SxmdXcJMWyGzLVnMCCTmGxKYbUwQmzjEggKK7nSujOQJMDK5Nl3LG/fO8fLL13j4+Dovv36fqeV5uoeHePm1V7h56xpdrXWUZyfQW5WtjszOC3Im2cNSrELpk3AmN8COLF8rgYWl2vxUEelKXZwn5eHKQDtbaqKcaUpYB4USzzQ0lVNTW6ZOy6wkvMaOQRrlRLr31sc8eO8zLr/6PmcevMfJu9/lxO3vceLuDzj35o948KPfM3nlIbOXHzChWIIAYWDhAv2Ll+ibFwgsnFbHPvTNnaJzYlWdCLC8Y4w2Oegmj13i6OV7nL/9GhfuvMmqApvV6xw594Cbr3zAg7c+46oA5/DpO/SMH6VFkvzI/BozR8/RPS4HbZ8yA+0srYPy5YytqBVPr2x7Rg8zOL3GsNjDwMRh+eJmhbKS+JUR5JL8la0SnQNTtPWM0dw5IgAYkdvrVrBuCMOS7IflvpL4R+gZHKN3aFxijD6JXjmwe/qVGJHb8rwkahUST0HxBRh8MZ7C4ovAeAoKJbrEQDqVS2K7eiV61FCsQmmW+ns/hXK5rCR7eU5ZBa9vcJKs7Ar1QN++S6mgNDhg5EisJKFuRT/lc1TJyZEgSS0uLpWGulb65Pdta2impLychXNXefmzPzF04jsUtqziG5KLn18MealZYhNZNKZn0Z9dSK4kumRJIqWxCdSWlKqgqKmsl0RTSa4CirRcUhJzuXTxAdeuvMb08BHqc+soDEmi8KCczIGxJAgwnN0iMJREvUdHQGHgKgneFw1dR/Zq2qCtYY3mHku0NCzx9AomPauIwgYxhLwzGPpOsM+mEX2nWvaYZUtyLMbmYAOmbiUYWaejvT+EodErlFaO4ROYTtihfHwCEnDzisRSmd3V1Iv9eg7o7DIhOjRRTGKSsXHliqdehocEFgPKVCS9lE+NknD/OtpSrf5jc6eAolFAUceXygQSpfU8k1/BM7kFfDk7n2fTcvhWcjbfTEjnm2Hx7I1Ionf1Cr1yrMcn5BMRmSiwiMHL1RN/d09S4qIoyE2VBJ9KanQkSZKY29PyOFbdx1RaC4tprazG19BjE0K9rjMpX9tJ0Qv6ZL+oT9LW/cRt1CLyBS2Cn9MlaJMZepst2Gvoh3VgAYeK5gjOmsYvZYSI7EkcA2sxc83ESZ6zDcjB3DsHu4ACfGIqGF69QWB4GhHyu2QcSiUuVPYlKIz0sGipip0IdnLDRWCRV1DG1OoFBudP0y2W3Tw5Tbj89maScPUDktnvKvbgkIqecwraDnHstohkr1UUmhJ7LSPYbRbCLpNANut78fVdNnjL/z5193OmLrxFUd9hsptGKW4ZJbumk1IpWFr6xlk9LkXk9BJHT53lzFVJdkMjJGXnybk7wrUH97j5+CGLx49TUlVDQ2MjmemJJMWEkCFwKMxKpDg/iaKcBNrqy+W7zkRLTws3fz9i0lMpbaijXgqr3olZxhaO0T26gF9YCi5iuz4Bcbi6hWJq7ISFmTOmhg4CCnsBhQ0WpnbymANmAg5TgYVyybG+tjG6GgfQ2quHnqYBB/TNsLN3ITA4HHNzG4wEHLra+9m9Yzc7N29jz9btaO/chdb27WhsfA5zjS1UZcRwbLyT4xOdTHcofRQFLHSKWYhRzDemsCCQmJeYrY1lqS5WTCKDCwPZnOhI4dxIOa/cPs29B1e5dfcyd15+iXEx4d5xyduvPOLCRYFgTSnV+ckMNSitAlHkh7iQ5m0tVmFDrr8jWUozlK9iFDZiEY5/m0G2NEwBhT1lclsxieYEHxpiPRVQlFLbUC5JT5KYJLvGziFqO0ZZu/YKazffZP78YyZPv8zEyYdMnnjA2HGxheN3OfHwB/StXKF+eIkmZTK4I2dYOH5ZXSO6d+oYg8tnmFi7wuTqZXUB9CsP3+XW6x+wevk+fTNHGVlcY/WcGMGVB7K9K393irqOcapahuiUar9fgNIxMK9eMtopQOiTql/pM1BieGaVyaWT6nrV0yunmVk+zcS8wGF8WSAwS4tUCs3dQ3KAiRWIBXRIYm+R+629w7T1ChSehAKFVvWSYGWwl5LwJQQQ3X1SjQsAupXqQ7bK7V45WHsG1rcqIOS28ryyfXr7/y9QKP0TTwDx9LbSb6GEMg6iQ+nDUE1DnpP9VDrMIw/lqEl2605LtuywYvtuW7ZsNxNomGBl70u0JG8njwh09zuzZesB9u41k8qrlOaWXo6evcAPfvefvPTxH1m68QsGVt4iv3aGmNhCkiMSKRIodBQUMd3QRHd6LlNFVdTHp1KQkExDVR015WIUxZXkCSgyM/KJicmQ72aZ46fv0do8TE1uBbkHw0nz8KPgUBqhIck4+iWjaeLHbi0XDM0CMbMJRWO/K5p6Tmhq27Jth+y3jQ9Vta2UVrWTWLaIb/ZZXBKO4hgzjalPC+a+TRh6NEjUyu06jJwK0TSIoKFlhabWObz94ok4lEdiaqnAsQBv72gsLb2xlhPdeLcWFVlyQi7MMzo5zOjIAGNDg4z19crv3kvt2nEC7tzihckpnqlp5pnKBp6pqOKfpPL+cm4JX04v4EuZeXwlp4BnMwv5emoeX0sUswiJIbhFwHPyOjliQUkJOSSnZJORmUtkWCSHwkJJiZVknBBJSnQYOYlS+UbEUCjvd/z0bSaO3qVv9jpHT77M8cPXGakeplqScZqmAyFf30foC7uJfmEnUc/vJfTre4ncYIqvVOs6ZmH4JHSQUL5MaNYUDqFNOAXXkyHfW3hKF05BhbhFl+Gb2iQA6SavborRpcuEhKUSFRxHUoTsR0g0RXFppEcc4qCXF45m5jiZWZIr39Pk8nH6p4/SJkVWdnMbRnFxbPYKZ5eLWIRAQtcmiW0HFBj4st3oINsEXNsPKLf91Nsv6nrw1Z02Yjg5AqiHRJcM4Zdaj461P9/cosO3NuzjWy/s5dnn9vCVb+3E0T2Q0mox0yvXefzOu1y790iK1gGKxOZuPHjIsfPn5ZweolKstra2nuLCHDHYLKoLMqksTCMvXRJieqSAopD+rnqxjgKikg7R0NvBS68pkFmT3DLF4VNXySpqkv8XiadfHO5yjLi6hWFu6oqJsQOWZq5Ym7kIIOxVUFgKKBTDUPorlA5tfV2xX00jtPYZsHeXLhoCDTNLRxxcfDA0tWWfliE7dmqzfbsGW7bsZPOGbWzfuJ29O/ais2cveza9iKnWbqb7Wjg5N8BEWynDtZksCijmxCiW2zKZq09gTqxisTGewwKKC/3ZrLYmcKwtiTNDZTy+c5r7D69x+/4VFRTDc7NSJE/z8huvceL0cSqKc6gtWL9MtyVHjrUwZTJAO2KdjNavfPKxJd1LmWbcgdJQZ0pCHNfXpAh3pizUSZ3nqSHWWwWF2vTU1FpOfWOlJLs+dYW7ZrGJus4Jjlx6mZO3vsO0QKJPDt62mQt0zF9i+vxrLF3/PnNX3mfmwtssXn6D6ZM3GZfqY2LlLMevPuC2AOH6K++zduU+PRNyAvdNM7xwgmOX73L43E1aBSwNUtGX1nXIDy9V/pDSUSwxqoBgVkBwhIm5NcYlJuaPMTa3yohUNQPjApDxBQYnlOYi5QqjcRra+8UIFAsQIEgV3a40E3XK5+iWKqW3X+AgIBAAKpbQKQlfCQWInU8sQNmqncsKHJTtk9u9kviVkb39g8P0DQyp0S9A6FP6AeQxJZ4C4mn8b1B8EQ5fBMT/fo3Swf0UEk9DaX7qEHtYB4XS2S2Q6BSIKP1IYkkxiYWSZB3ZtseGXRrO7NjrxLbd9hJ2bN5pxQtbDNmlZYeWviebt9vy3ItGPPOPm6VCq+WDn/xCHSn//n/CqTd+y9DaD5g6+xmNk7dJKxiSpCZJXpJsa0UDzeU1vHzmKq/I71snCb84MYlWOUlry2vlYKwgLyufVKmsU9NLmV25zJsf/oqLN15heXGF0dYWsiOjiA2JxdTaG3OnKIwtgtHb74GRqQ9GFj7s03Nkt6atGtt2mqGrZ0tJSS1lle1E5s7gmXEWp7gjOB9awCtuBo/IfvTsyzByrsHGrxVLj2qMbNLw8ctlZOgYYSGp+PjEYG/jj4PYi7O5Jx4WngTZuhJiJwd/ZSedIyvUyTHZNjBNfdsQQ8piUaOTFJ04ifW5C/xzey//WNHIP1XU8Q8VZfxDQQH/ogBCgPlP6dn8g8SXBY7/IvefTcrk2cBIyqVo6ZpZE1BFESWgPRSTIFYRQ0J0HHkpaUQd9CfS15eoQD9SDkWQdiia7NQMGvtnmLn6LgOSSEeOSmUo0Jhducvc4nkme2epTy4iWCpY369vxv9rW/F7dhf+z+8n0CwYZ9csvGN7xa6qsDxYREBqK/ElI1T3nWHx/HcZXXvMwJoUdqceMHriEVNrD6VyXyIzt0pAlsNB3xDC/EJJCI4mIiAIX9k/awtLvF1dqSoqZVQMeljOyQkp7ILzCtkUHMgev2i2WYWy1dgfLYtA9O3D0bI6iKalhHUQ2nZhbDfxZouBu8DCk52GHriEZGHsGMazmwz4+vOakjx12CpJdPO2vWzcqskLm3V4brMuX3p2C88LEM2MrTG3ccTW2Rv/sDgKKxs5e/kaI1NKEdgvoGihoUlp/iylrrKIlppy2mpKKM9PpDQ/npbaHJpr86ivKaagtIg7j17hjXff5cErrzMiuaRTis04OV4DQtPxOZiEq2ckTs5BAgY3zEycMTFSZtt1xNLUXrY2GB+wxsRQQHHAVuzBGoP9Vurl1pp75RzbrsO2bZroKfNoOXpibG7Hzj06bN68m02bdrN54w62btrBNgHFzq270dijJRaihaG2BgOtdaxN9zHbVcl0q9I/oYyjyORwe7aA4kn/RG0Mi1VRnBSTUKbwONObxfmxKl6+dZqX7l0RUIhVPLjN4JQUAfPzPH7rDY6tHSE3PYEKsavuyiyaBRQNKcGURXkSZqUtJmGjRoa3JXXxftTF+ahNT0ooczuVCzCqBBgNsetGoTY9tbRWisZVqWsst6mgGKW+Y0K9xv6aMs/9/e9x+ZVPuPLaD7n6+g85fPVt+pSxBUs3mTv/qjp30dq19dlRa7tHqGqXqn1onsmVMyyfuMyCJJiO4XkqWwepEVNp6J2idXCO9sFZ5o9eYHr5lNjDIuMLYhmzS/KB59SOtL7RaYkZgYMo1cgU7ZLgmzr7aOpQgCbJsm9Ekr5iBQKCHkm6ktzV6l8q/i51OyoJVaxCQnnuaSjPdSlbJZTmJQFFzxNY/A0YEiooVEgMq1s15HavCgol5LUCj/X4olE8gYXs0/8AxZOO7P8bTNoEAP83UDy1CSXalQF4XX1iN+PklrZhbh+EnrEXe7SdJcm6SLiyfY8DW3fZCyhs5bY9WwUc2/e5yIloyYvbzDmUU80bn/9MvQRZWQPjwS/+iwvf+wNHX/pXgf8vmbr0I4aOvkdt2zkSklrIym0kKbmAWxfu8Pblh5RHp1GkgqJWQFFDRWmF6H82sbFpJKaX8/J7P+XDf4Wbb37I0olTzEyNMtjVRaB/JLZOIZjZhgkg/EXP/TAwcUXbwIF9Orbs2mvNbg17sSGlWrOjuKCSCjGK8PRJXOLWcIpYxPrgMObebZi5VWMf0IRDQAe2vu1YyH090wSxhnCWZk6THp+Ln5skPZdAvGw8CbbzJM3rIKFGJup6FRX1swKcJmxCCnAJz8M3pozohHKKWweInZ3D8vR5vinH8T+XK81NNTyTX8Q/5BbyJQUMmfl8WWzin7Lz+GeJL2fk8LXYJDRi0+mQ43xk8TRxiTmkp+URHhJJsF8gId7+ZMYnkZGQSICrJ0nhwVTmJtNaLUksK522/mmWrrzL2OojBpZv0jN/mX4pyOp7puScnOHwwnEBxigZnqHYP7sDl6/uxuPbOvhKceDtlIm1VwV7zGNIqhqhuGeJqfOPOXrnQ8ZPv8nEmTeZuvgmY+ceMXL8IeNrDwSQ86QUVpKaXUhQYDR+3sG4OrrjaOeIl7sngX4HiY6IoruhgYzICHKSshgVmw/KK+JrrnKcyffqHJWL1cEE8hsGaR49SsOwFINjkoDnztJ/+AqR2Q3sMfZAz8oXDUNndmlbyXFpxM69puzZpcyjpEy4t1ddG2PzFg02btJig8BiwxZtNm7Yy4vf3MrXv76Br39jMy8oCzVt3sM+jf3U1bUwNX+Y6uZ2OW96aWiQYqWsUOBfSlttKU1VedRVCHyrsmisyKS1rkzO735mD5/g5OlL3Lj9QKxEvuOxJQLCU/AKiBdQJOAq1m1l7aVCQhmjYmxkj4GepQBLgYMlhvoWYhsO8rwDhga2GAgsdHUEFBpG7N6pJ+agiam5LZ7eyqh9a3Vfd+7QZPvWfWzbspvtW3axY/NOdopd7N6xDx0tHUz19Rhub2Btspd5AcXh3krmWvOZqs9gpjGNucZUZurimRFILFZHc7IzldMCivODuVyZruPR7TMqKJQpO27fF1CIBU+vHOXVt99i7fhR0pNiKEmPpbkgiYrEQAZLk2lOCyXIfK86c2xZhBsVUR40JPpSHaMsTrQ+v1N5mJPa9FQR6qBe7aSAQolnWlqqaWqupa9fkpYk4KaOIYHFOMcv3uPqg3eYP3FDIHCK7gmp8JcuMLt6jb6p49R3T1Lc2C3JXyp3SdidwxM090hyHpiVxH6YWlHx1OwygiJSCI3JxD88iUNC8aTcGtwD4wmPzxOLOKyugz04taC2Q3YNj9A3PiaPS+U/JIlXeWxIiVF12y3RIwm7WxJzp5JwJbpUEDy9vX6/a0ASsrJVoPB/iyc28bf4X8lbua8kf7WZ6f+Ip6BYj6dNT8rfqCHvp149JgBbf7+nsPj7+z+Fx9Pb7QKAru6+JxahNC89BUW3QGI9lDEWvQKwlvYhgpV1lK0C1Wab3VpO7NN1UYGxfY+dahTbd68DY9seRzaK+u/UlOqgd4Z//cv6GBhlkaS3f/9nbv/sPznz/d9x/LXfsPbw31m6/e/MXv1XZi/8jM7pl2kduSCAnxQ7OM1hqSwzQ2JICQmjsbKKyvJKsnPyyCooIqOwgr6Z47zzsz9x75N/Y/Wl15lcPcHgmHw3PX14SpJzcI/C0jEKI7ODYhd+6Jk4oWvkyH4DF/btsxfQCdh2mePiHEygbxgpKZLI4npwj5zFL24KU69a9F1KMfOswsK7HBPXcvbbFbFTPxYz60QcrENYnTpGRVo+sT5BBIo9BFrakeTmTrG/J9lODgKKVJJLFggvWMH8YCUvGBzkS5ud+cYGO3zii0g5cgSD5SN8pbmDfyiq4B/yywQKZTyTnMcz8Rk8cyiVf4pP4yupWfxLWib/nJjMzlQBZccIh688ZHLpFHVN3WJE1Xi5ehPo7sehgHBiAkOJDg0lLTaB0sR4SmJDKEiLob62mqGpNUZX7out36Rt6Sqdi+cEHnNkxGZir2FKYkAsIyMzTMj3H+cZheE/bcFJYOG9xQwfmzhsvYqILxqiqHOR4VP3mbjwKtOXv8P0pfcYPf06/WIqfUfv0CuF3fDhW7SMrxAu+x8Rl0xYqCRJ14NY2rlgaWGLj6MH4QEh5AtEeurqSPF1J17A0d05hEdCKjbJaWIW1VR0T9M8tkL37EkGlQXLTt5mQGyyVT5LVfcs7sEpaAkgdgsg9mpbsmePKbt2GUsBc4DtOw2kst7P1s1abN6kwbbNmuzYpMk2gcVmsYtNmzXYskFJsGIe8vyGjRp86/ltaO3Vpa2+nenpRVrkvGmR86OtvYWK8iLyM5OpyEulqTKXnuYyeV0+7TU59LbVMTm7iI4k+Mr6TrXFwTMomgYpWAPCkvH0jcHFPRwbOz8sLN0xNrRHX98K/f2WqjHs1zVXr3oyMbLFwtxRnc5EGU+ho22ClpahmITs27c2yz7uwss7AP+AYHVQp6aGAbt3aYttaLFLAcaWPSoYd8vtfbs1VKMw26/HeGcjJwQU4w35DFenstxVzGxTNjMNGSy2ZTPfmKSumb1UE81qS4KAIp0Lg3mcG63kwfXj3HnpIrfvXOLO3Zv0j41LUX6c1956k2PHVkiJDacqO5GmXDnmYgPoL0mhOy+GRE9jGpL8GS6JV9fIzgu0ojLaRZ3TqTjEVu3ILgm2pULAURvt9rd+imeam6ppaamXL72dNqnWO+XLrGnqlUTfJ5X+ktrpU98xTEFlC+V1veoVQwNK08/4LN1jE0LnSUnuM3SPTFMjVdmh1GKcPCOwsPXAzskXM0s3qR4lKRg7oGFgxz59W0xsfThgoWiaF+2900wuH6N3dIL+yUkh4zij0xMMT40zPDHB4Pg4vWNj8v6SjAUe3ZKcuwRqnf3960D4f8X/L6B4YhTKazvk4GuXpN2mJHG5rcBIsZP/HX1DYhkSX4TH30Dx5H3/BgrZPr3driwmpGyfXjb7heef2ofSBKVMM7EOil7VItRQQCGvV/pKahq68QnMxMA8UG122qvjhOZ+qdo0BRB7bcQirNUmqK077di0w4YXxCQik6o5d/cNdUDjD//6V34gNvH6v/2FWz//Ly7+8M+cee8PHH/196w+/CMLN3/D5PmfMLz6Af2Lr9AxdlZMbpQ2qeKSw6OIl0RSX1ZDblEJQ/MLvPLBx/zg3/+Td3/9J179yX9w5b0fsXzjsVTFR+V7HRHADYlN+HHA0hcDy2Cp/gPQN/cVSLiiZ+CMhoYdu/fZsm2vFZt2HcDWzoMgv1Bs7P2Jz+4jMKmX0WOvMLT2Bo0zdyntuUDP4iMWz39AfP4odu7pDPatcXjkGKeGFlms76AnPY/y4AgKfQIo8fOjKsCPlohDlMaXYepehqFXMwEpE3jEd2DmXYpXeAMusWXELKywUY6rZ0pK+FJuHl9NzeFFAZZhVQfmdV0YlDZiUt7M7rQi/jkoiq+HxxDeLcXRynmGZk9Q2dBDXUsvQaEx2FrY4+/sTahnIMEefkQdDCQ/OZXWrAxqY8IIcrSluqqWo+ceMn/xXbqOvkTl2HE6Fs9QXd+N63YDfL6hge0/byNCqt2eTimOxMqNNmhx4JkXsf+mJs4HfKXoKiS7ZpyWiYuU9p7AOrSYlsXbjJx5g+kL7zB47DG1I2cFEBfF8m/LbzJHmZhSYnw6AQdjcHI5iJW9B85iFd4OHnhKpMSlUZqcTGGID3W5uTQ1tpNRXkdyZQOV/bNMHb/B9LFbzJ58yOHr7zJ36Q0mT9xjYvUGAVHZUrRYo6mE5hNI7DSVpGrExh372bRdj83b9Ngg8cJWXTZu0VKhoCTdTRIb5fZWeUwBydaNAgsByXPf3oq5njFe1s7ERsYxODEt590oza2thIRI4aGvTaiHA5mHgqguTKVdEm9XYz59HQ1MLR7lUGYl0akFmNm5snGXLiU1Hbj7RWNu44u1XQC29n5YWXlgYeEi+2zIZoGVtrYpOjrGGBpai2XYSzio05ns27efF1/cxrbte3BwdMPd3Uedfj1IiqgAKQosLZ1UkGjsUdaz0FXns9q5Q5udAo3du/QEFJro7d2LzQF9prqaODnZw3RLESPVaSy05UvkMdeSw5KAYrE5heWGOA7XxXCsNZ6T3amcH8jl6lQdp5aGOLYyxarE8WPLtHb2MDG3xOVrV1mcnxKzDqciK57WgmQqE0PkuIuiKt5PnUp8qCSO1vSDxDnpUBKqTPrnJqCwk9s2YhR2VEU6UhPtTHWUkwoLtTO7rbVOjKJOnbtHWYimua2XyrpWNdr7xugfnaNfKprBsXnGpg8zND7H8OSsJPFpxmYX1Kahlp4J8spaiEzMxy0gBgMzF0yE0CYCCR1RNU09K0lm1uyV7S5tc/boWLBrn4na0Tg1u8b80dP0jUwwJPo0NKEAYoyRSQkBxZDEgFhG/9iovEaSsgoLScoCg6fbdZP4e3SqIQl7YB0C/0f8rfp/EnL7qUkoTUhPIfEUAk/tok/M5n8DQrn6SQnlCqO/AUjiKQy+GAokvgiKLz6uGoZYxdMrnxRQKGMrlN+krUOgIa9RQFEtFufklYiOka8kVzv5LiXZ6rmyU0MxCAUUNmofxVYxixe3mGJg6kNpzTA3X/ueahOf/UWZbwveEmrc/flfuPZjuPrJf3Punb+ycu/fGT/zMd3zb9I9/Qo9M/dpGz0r9jgh38kYLfUtREu1X1lcx/k7D9S5vD76w3/z9r/+F6/94o/c//Rfufre5xx76Q3mT11l7shZ5lZOE5dRzE4dW/ab+ct++6Br6IWGtgO79sgxoeXAjn3WbNllwr49RthL1RYbfAi/8Gxapi4ysHafIw8/4fzbf+TcW3/gxN0fclQq5Wu3v8+Nm9/lpStvce3ITb576TF3xo9ytW2U45LQFzKLmEjKYjwli9G0DMYys+jOKiExPI9DIaWkx9aRnlArEF6lpHoBz8Q2fLpW2Nrawzdy87GqbiCwvpeAglZyuhepmD5FjRh17cJF0jrnOVjVTZgURg1LZxg/eoUQSZCWUpnaOgewV9NIEoU+RlKN+knFnhAVq1Z48WF+1CSFMV6YQn2ynKw1zRw5/YDFK+/Tc/QurTOXqO07TEvtAGFbTTn0nD4BX9+H/bO7qC2RfRVYGO42wuDbe7DdaoSXXThGEo4H02kaPkN4Rjf7nVI4mN4mwLnFyPFX6V68S/2wWMrkJcYXrlCQWkpueBKFqfn4H4zGwUkSpY07jrbOeIsFuTt6EuwVRHZoGLUJEdQUFdLaMUBlYxfFUtGPrlzEJyyLuMxGuibOMyawWLj8FocvvUlFyzT7TdzZqyHnu4S2hMY+K7EIU7ZuV5Zh1RMo6LJly342btXnRTELpblpk4BBsYkNslWaoDZvFpgohrFBQ7WO56Vqt91vTKiDG8Za+4lPTmdoZJLMzFzsbG0J9fMlyM0Bq/0a2JnqUph5iL7WUkb62iV5HlVXctQxd+arz29hi/wuoTEZuHhFyG8VhIMYrJNLENY2nk9AYcSmTfvQ1DJB38AKQyM79A8on0GbbTs1MTAyJzY+idq6RianpxgYGiRJCoD4uFRiohNxd/XBzMQWHQGOMkPubold8rd7dgs0dikTIGpgoKGJmbYmwy01nJjoYr69lJlmBRB5zLfmcrijgIWmDOYaEllqiGW1SSDRmcwpMYqrY8W8fKSLI+PtzIx2MavMSzYsebulnbGpOeYWFpgaHSA/LZaKzHh6yrKplmOuMNyd8kPeZAXa0JkTIb+tF8nu+tQccqcuzkO1iNIQOyojnKiJcqEuxk0KGomnoGgVPVNWuGtsbpLKtp9SqRoqalsYnRRzEEsYGJmiu3dEkpiSZCVZDivjB/ppUaclH6C0qoWkjAqC5UQJicnG0VP0y94TM1tvSQiOaIlBaOnboC3A2KtrIRWwgELTWBTNmciwJGqq27ly8xEzS6sMiFUMK6AQgxgROIyITQyNCyhEqwZGBRYCit5hSdpfgIViF1+EgJKwlb4KBRIdEiowvvC82kSlgOHJVgHD0yYipb9BhYAA4CkU+iT65bZy/4uhVDRqqGMp/hcs+uQ9n5jE/wbC/xsUsg9iHV1PQgGGYhNtEq0CijZlHW35f/XtA9h7xIqdebFD05E9um5SwbkJKJwEEErCtWGLwGLDDnNe2GyAk0MAPb0L/OT3f+GHf/kLH/7pL7zzmz/yvrLy3S//yjUxiqsf/oVzb/+JyQufMXTkXTpG79E1foe+2dv0TF6gd+I4IzPHmJw6StjBONnXMbWf491/+y8e/+z3vPzj/+DeJ7/h5vs/4fJbH3H+1fc5ff8tFs/eYvn0NfqnVzC3P6he3WRhGYijfQiWYhUHTL2kcLCTfTVCc68pdmKc9hpGxPlH09CzSuv8HS6++1tOvfvvLN77NdPXPmHp/BucO/mI77z8GR++8SO+f/d9Xjt1n7eU6S1kPy+3TXBRKvJTZfUcK67mWFU9a/X1HK2pZrmqRlS+kZmqBmarmpmpaGGwtInW0nYyc9oxDsrHt3ee4LYh4sQiagePMnLkJZYvvc3hq99hURLi4rk31Jg++5jRE3fUKV96x9Yk6YThG5iMua0f3/z2Lkl2WpIQlQRhgIOtG6H+/jibG5Ph48BCWTrTNSX0N3dw/urrnLrzMVOnHtO3eJPqjkU6KntJ2mVN5Nc1cfnyNpw26dLV0KteUeXtHUNqXD6Vea00Nk4RmliBc2AKpc0zRKe3Y+KciIZFMNX9awwdfUDf0l06Z6/SKRAanjtHa3UrEeZOFEYmkypVtrNrEJZmTliZ28o5aYWVmQ2u5nZkHAygMTMBX08vlBHa6QVVNIk9peQ18My/bOf5XUaUNo2hXAo/evQ6Q4sXCYktZruAYccuOc+Vy521beVct5TjUqr0HQZs3aYrtqDNVvk8myU2bNaW0BJQaKomsWGT0vSkLc/p8KLc3rhRQzWKrZt2Yq9jQJCFLR4SysSGXu5+ONm6CHi2Y2ZkSoiPN8GeHgR6uZOdeoihjlrG+6XQkiK2tGmcLz27VXKQuRSrlngHyucKTsLVK0o+fyiOzoHY2HphbGwvoDBWm780xSiUUfxbtsn+SrJ39w6irLKeueUVTpw+zdqJNcYmhymtKCImJoq0pFQC/YJwsXfBztIeE30xkiez++7dpYXGXl327tVBW1OXA9q6WB8wYFiK9KOjHcx3VTHVnK92Zh/tLeVoVyEzdckCingBxSHWWhI41ZXCic4UrowW8HClnVNzvRye6mdFYn60n17JGRPTCyyI5U+N9lGUEU9pSjS95bm0ZscLKDzJCXYk1vUALelBVAgAkt0M1DWx6+O9BRR2lIU4UBXhIqBQACEAifFQQaGOzG5praWhsYaGpgZJ/nJyNLZSoYy8lW1jS4ckqW7a2rqok2qypr6JZmU+od4u+gZ61cV1SiuaiE0qIiI2XyKXwIgkIXYqtkJpHQGFnrEj+3Qt2aVpyh4tM0lqpmjpmOHk6ENUcCzBflGUi86vnbwkCXiM4XHlGvdxRhWrUGAhkBgSgAyKcfQPCyyGJXFLrPcPPDGAJ/G0wleSd5ck70653zm4Hl1P+jaUUIChNC8psFD+Thk53S3AUd5Tqex7BxWbmWNobJpx+fKn5pblR1hUf4jRqXmB5biYjQBCEvfT6Jb/pzRrPe0wV66sWgeB0rS0Dg0l2StJ/38D429NUCqwZF++CAtRSuXvlNcpRqFMA2/vHs12DQe172GXtgu7tFzVq54277ITvbeSsBS1NxYFtsLT3pvq8jY++dXv+VxA8dFf/8L9z3/Jq7/8PW/8Dk68/TNOvPorLknFPnLyu3ROPmBo7hFNAxfl9mWGZy8zPnuJyXlle0GOiyHmjp1R5+165af/wf0f/p47HwskvvsTrr/1Mdde/5BrAouT999m+co9ls/d4NjZG0QdypNKTQ8Ptyg5yaNwcQ7ngKXATvZx1x4TrPVs8DN1JFyqW2cjpU/lBIPH3ia/5wLDFz/k8P1fc+qVX3DtwSe8dfcjXr38Lg/Pv8r9k3e5v3aHh2u3uSPJ6mjTMEuVzRyuqBVANHNUYqWujsO1DawINI5UCjBqKpkrLWWhoIT5giKmCouYk+O7pbKdjKoBUqr6GD1yTYD3OV2SbNtX7rF05yNWbktI9T954jGDh28wNH1Oiqph4lMrcfaIFkgESMUp4NawUMe17NE0Y8t2PbZu1UNnlzE2+81piD/E6aZK+gqy8HV2l+8ll2pJ8gMz5xmQ77ihd5GWijYitx4g4Bv7KPCMJTU0g8rqAcqapmgcOEafvLZ/5gJVnUsSC7QMHqZn4gTl8nx2WT9uQRmEJFWJnazSv3CDhqHjNI6dFGCcpKmtX5JGErmhiZTkVxPgH6Wufmeia4CZvoFAwppoFw8qYiPJi5bE5+CqTmSZkFdOc98EngLDZzfq8ZUNmnjKe4wdPsuIWFXX2FF0TDykYrcQm7Vgt6YNWvsd5bYk3p37pXgRi5Cku0GAsEmS/xYFEJKQNz6JFzfvU7ebtshWKvrn5fbzG/ay4cXd7NmhSXpQJJ56RiQFhGJjboOOJF4DLQN0tQ3UdcBNDIxxtnHAz8sXT2cnogO8cba0JSmlhMbewzzzjy+q8zvpHrAlNqUYV88obO2DsLMXSNj5YmEltmLiwO7d+nz7hV186/md6v4GhMTKOTnGmQvXuXjlBifPnmduaZHJ2UnJTQNUVBeTlBBNRnwCTiYW+CqDFpWVAJWVBJXBefv00d6jg9YebbQFHIb7DXGysiHUy0NAUcPhwRZ1zWxl4aL5jiKODVSw1JargmL+CSiONsdzrDWBo63xnOvP4tpUNffPL3H3yglunT/KjfMn6ZFCc2H5GDeuX+fo8pw6KrssOZrO4gw6cpIojw0gycuCIEsNCkOdyPA2J9XdmKYkf1pTD6prT5SHOlAZ7kJ1pJvAQoHEOiiU6cbFKAQQrfUqLBqb6mlubZT7zTQ1Nwo86sU2GmhtU9ZHFp1VJprr7hBQdEpVP0Bjayc5RdWERmcQLgd8YnoZsckFcj8NSwc/MQsftSNph6YJO/bIiaMhoNCxQNfARhKFP2G+ESQExRPhG0lpcQ3T84cZVKAwOk7/2IiYxIg6y+fIiNIENkbvqFTzYhX/uwlqvSN73RiegkDti3gChk7RQ6VzvFPsQOkYV7bqFVEqLCT6++gZHpTPJBAanaa2uZei8lbqmocoqewkv6SZ1Mxy0rLKKSyuE3DNCsRmxTTGBBJKs5SAQh2HoViFEvI/eoafwGAdCkqyV0acKqHcVuLp8yogFJiofRXKtB69arR3y2u7lFBu98r794nhTQqQc9i+11qgK0ahbc9uLUcBhYOcpPa8sNOSTQIKI2MPLPTtCXYMJCuxgPtvvK+ug/75X+G93/6Rk699zP2f/JHrH/0nA6fe5Oyr/8aRl35I3eA5SUS36Z2+RevwBQamzjO5cIXR+ety+yLDk8d585Of8P3//AsPP/8ddz/9HTd/8EuuviuQeOtDbrzxCVdf+Yhzd7/D2rWXWDx1jiOnLjE0soinZzhO9sGYmvpiaOKFpmKaUkSY69vhJJp/yNGVOM+DbH5ej4iUVvoOv8YOiwTy2s+wdv+3XH70a15++VMeX3ydR+ce8/DcIx6df5lHZx7wWIDx8Mh1Lo0e4XjnOCfFCk419XGmsZeVpg6Wm9pYrWtirVZgUV3LckU1i8WlLJWUMFdQyER+AfP17XTU9cr/vUzO4Ao1M2dpmb/K2Kk3GDr1Gr1rD+mau83A3C3GpfqvrB8hI6uO/PwmEuIKsLKS432/HTv2mapX+OwUAO7Yrs++PaZSVRqza8sukrydWajIZ7K2SuwsBAsBo5mZO9u2G2NpF0BT1wSN1R24SOVdFJxKaa4Ub80LDK2+xKmHn3P0+g9YuPguM8rVTCdfpltA3i3AGl66JLA5TfeYMoXIJFlFzeRXdNA2tMKQGEVl12EaRlYpbhgkWuw/NEAqzvxakiITCXRyw83QCPf9evgbHiDc1IRUNyfCHO3Q2rFLbKuI2KxCsqvbSClu4Zkvb+UbGw0wsvRXl9PtmV6T/3OYffouYg9mbNpuJNW4k2oVG8Vqt2w3EBBo8Jwk6q99cwtf/toGnv3GFr717R1iX9v5xre28dVnN8ljW/nmczv4tsDhW5v28tymPXxDXrdvqw69Ve1khyVSnlaAk7lU/rs02Sn7pqu7H1NDZRDcAQz1TTAVKzKRZOxpaYfBHj05dyV/jR/hn761h2f+4TkOSD6KicvF0SWMA8auWIkBWtl6q7+D3gFrddqPZ770Ajr6tuqUPWcuK2tj3GFsWpKvFBnKgljzCwssLS8wMNhNmfyWiXGRZEfHEGXjTKp3IAGObthb2WJjbI2FMppbQ1/2T1/dLzsTc/ydHEgJ9WOmU0DRL5bSWcF8t3LlUxXH+qtYas1lvi6JudpYOW7jOdwUp3Zmr7UlcWk4n3NjZbx9/zzvv3mP99+6x/fefU1y0Tinzl3lR5//hFtXr1CUEiegiKAhO5b6lCiKI3045GJClL0hSe4WRFjrCCws6MoOpz09mBLlSieBRWW4s1iFs8DBXYXG30DR1t4oIGhQ+yla29anrVYeU6JF7rcq9zuezFKqTEDX1SpJrV0FRZsktaSMAmKS8nD1jlQTWGRcNp5iCeY2XpgLKHRNJIkJKHZpmKgV1l5JDNoHbLCydsfXVSgXHE9yaDLVZfL/WroZlA88NCZKOy4JeHxQEuOQahW9T6JPuTLqC6BQO7WfQOJpKM1O6/YgSft/gEKxCzGNp7CQBK28Xr2SSu4PT0l11jOGgYkz+41csXEMYa/o88ZtB/jWC5o8+61dfPv5XQSKCY2Jjg+LcaijtQVKPQIIZcCeAgpl+0WTeGoTCiSeNiP9HRTrz6shNrMeT+aAEji0iVV0yGs7ZKsY3IDYTGVdN7pGHgILW/lubWWrJCc7Nu2yZKe2A4bmouVOgTgZORBo5kqMfzSjM0d59ZOfcfejX3Pvo3/j7Gs/4fybv5AE/xtmLnyfruVXOHrnJwwt3aW1/wx9E1fpm75Kx5gyjcol+hfl9uQ5hhZP89Hv/8Lbv/ozr//sv3j0+e+58f6PuPjWB1x88/tceuMjzj/6PqcEFIflJBtdWRNDWWJ0elYscYoSKSy83MKxMHTD1yUYd0s3HPZb4GNqQ7qnJ9EOnmz+tq5YkT2V3afxT+5ii2E4/Stvcvnuj7l/67s8uviI+6fFJJ7EnaM3eGnpCrfnznN+ZIW1vmnR9zEBRB9rCiw6RjndNsCpli6OiykfFmOeK6sUkyhmtrCQydwcxrKymS2tYKG9SxLLHFt9wtgbGE/xwDJDx+4yfuENWg/foW3+FoMLt+gbOy3FRDe1tYMU5NYTFpyEr5wDRkpzq5YlmhrmaChrZch2z04jgYWJOuAqztOZnsxk2vKK6JSCZGR4loXxZdpq+9Vp3TOkyq+o78TH1oWqsmZKG8Y5e+sD1u58l36BxfCxR/QeeSC/1x36D9+lZ+4GnQLwzslTAvZlqlpHqO8Yo7FrmPzKOhKyS8ipkP3smqepb4nyhlECQrOwsD5IdVU/JQVN5EkR1CQ2NdA8QH9dD4N1rfQKTJvlOwr2DSAjLYvY+FTikrIZmlzG1jlQLFYKkp3GHJLisHN0hfSiNvSMvdm8w4ytu+Szalnz1W/slvNFm1175TGxCp0DVlJI5pKSWYx/YDSu7oH4BkTK+XSI4JA4QkIT8PYJZ7++NVulmleM4wUBh6GeBe1NPSTFphF+MAIX+W5MDUzQ26eNzp597Nm2E21lkkFdI/br6EpecSbI2Q19sYPCMvlcy+d5YbfAy8gRPylM/eR3dXAOwdjUXb4Hb3X6DjMrV7aL9TzzD99A/4ADx05J0XHzvhQ5Fygsr8bK3okXNm4hMzuXxcVlJiYlFw10kydmmJYcR3FCPOFiFAWBIcT5++HjKmYh5uBgZIaVgaEYhgkOFqZ4WpkR6mJLbVacAKKSxd5qZrvKmG4vE1BUs9ovj7VkM1ObwEK9QKI5Se2nUCBxoiOZyyMFnBoq5dHNE7z24CqvPbzKq6+8JHlwmJPnrvHJx59x49IlyuUYK0kKozI5jNJo+Q39HIl1MSPB1UrCkggrXRJdjGlND6UhwZeiIFvKgu1UKKgLFkW7q2bxP4ziaSgwUEChAEMBxP8O5fnO7jZJYK1SrXfTK0m7vKaZiEPpeIgV+ATG4X3wENaOfpiYuWFp74um2MMuLVN27TOW6ldAIT+6jrJur6UTbs7exAbFknUom97WQcKDYqgur2Viaoq+yTG6JyTxjg0LGMQoxmfEMial4l+3iv8bKJ72R6h9E0pzk9IcpIBCXtehxMDTrfK3AhF57TpQlL6QRfpGper1i2HnPnM09RwwMvdGW99ZDnITqYoM2bLDUA78vby4UYOUjGLGpyQBTsyuw0JpglLApPaRyH4p4yYUQ/gCCBQwPLWLp6D4H7D4GyiehPJYl9hGp9IMpawuNyCKOaTOWhsclcVWsYrNu63FJmwEaPboSfK1sDuImYWHVLcuxPiFk+ASQJRPBI0dk4ydeImJ868zuPZI4mWGpUoeP/cOSzd/RP/x79Kx+DpTx9+koXuN9oGTAoqLtE+clKr1vCQk5fLHM4yfvsE7v/mTxF9581d/4OHHv+Dadz7mwpsCirc+4sLbn3Du1e9x8p5yJcx5AY1yddwUPaODDE+McmxllaLUfEId/ckJSSRWjoFAqQIjbR1Jd/Mi2tYTjY0H+MY3DXDxL6Rh4BJf2e5GRtUiL93/iej2W9w5dZe7J25zZ+0mt45e597RmzxYke3iZe7Mn+fq3EkuTB/h7KhUhL2TXOic5EzLIGsN7SxK8pwtrRZIlDGWk8d4djYjGekMpWUwKVZxvLOVrLQ09rh68xU7N4KKmyjpnad/7S4jZ9+ib/k+kysvSTKeEdvsEvseIyEhn9jYLHy8w7G29EBnnxm6YhE6AgpdbQv2iE1v26LD3i17yAwNpreoCEd9SbTf2MnWF3YRJFVoY1UrPe1jHDt9i5qOYWKUgXrl9UwcvUpeURchMbk0Dx9m4OgtDt/6kOHVV2ibuEbb5BUVFE1Dq9T2TEvSXqJSEn5uZSNZlTUkFZaTXtFOZYdYiUBlYOoaxTWz5JdPcOLcuywceZmphTssHn3IkgBoZvYGo+NrYsgTtLdLgdPcTZsYWX9HH/1yDE6MTDEm1t3TN0arMotDSz+La9fwD8lit6Yj23Zb8MJmPf7xK5ulIHTAReCZnldLnZzf0Yk5FFY109I9QmvXEM3tfdQ1dVJUWsuhQ2mEhMQSGZlERFg8vh7B+HoG4+URRPShFMJiEvDwC8TV0xdbG0fcHVwlEdvjaeOAxQFltT8tdZoMnX07cbe3lARtwe7NulQ1TLB4/hHapq7YK2NrAuLw8ovF1iFAAOGtLtJkau6MsZmjaj1f+eqLKEsDXLh+n9nlNSl+k9mpocd2MZgduzVwc/dShxIMDsvxPDpEcWkJBfl59DY3EufmQVFUFGkRIRz0cMLf0RZfa0u8BBDuVsZ4WxkS5mRGXpgXA5WZzHWUM9tZznRnGeOtRQKOEpa7SphvyWK2Ppml5hSxiUQW62PU5idl+o7LwwooSrhzYYmXrp/mzrWT3L51keaOHlZPnOPtt97mwumTVOelU5ocTk16JLlBHgIHcxLczEl2tyHR3ZI4RyNi7PQojxQgKEuhCiRKn4BCMQqlf0Lpq6hU7CJaQKE0Oz1tfnpqFC2tyn2lz2IdEG0KQJ6Esn5zV2+7JOYuSZDDNLZ1ERQu1UBEivyQUdg4BWAuKmdu5Ym+EFxDT2kiMWP3PkM0dJUEbM5+UTIr0TRXJw+iA6MEFBmUZ5fRWNHMSO+4VFnTdA2P0SFA6BaL6FFAIcmmf1Tp2FaaodZhoXRsK7DolsSvgKKjb1AS3DoolJkUlVBuq/cHJFEr05SICXU9eb0CCaUpp3d4jrqWYQJD08Uk3FQ4aOo6SeL1lPseaEoS3iaw2LrDSI0XNupI9XGAmPhsJudWGJmaF8OS/RwcU/sougeV/yEJvnfdKp6axVMw/N/i/wCERGeX/K0CCnleCaXfokce71MGG/ZN4BOcwg4NW/YfEIW28sXCwgtjI2cMBc6mhlaiwL5UJRdx+cQtHr7yKRfufsDSuddYOPmQtctvcO7+D7jw6s9YffALJq58xsCJ7zJw7DV6F2/SMXGGKqlC6yUBtcntjsnztI2f5v4Hv+Td3/2Zt37/B9749X/wQAHF259yRSBx+a2PufjGx1x6/QNO3n7E6NKKJIQe+fzyGQVwU7OnWV25QXFGFQXRWeRKYRFn70GkaHqElSMpYphh1j7sel6XLZvM+fZGK+q6z2HqXoCOcQSvPvgJN48/5P6phzw8dZ8Hp+/z0todbq/c5KXlGwKJq9ycvcCl6ZOcH1vhzMAMp7vGOSG/7VJNKzNlAogiqd7yS5nKLmI8I4dhAcRASioDyekCjTyO1lXTIfCIkftfs7Jjr3co5f1LTAhYp8++y/jiA2obpuVcmKJ3YJ66hl5i4rIkwaVIUgvF2cEPSznuTXRs0NltiJaGIXv3HlDHC+zasB0vSyup9NIoSCwkKTwbNzlXnv3qN3hx0w5JPvPML56nuq6PlIRM4gSoPQIHH7coAiTh1gkA6vqkoDlyl8lT79EwdImmkXMCidMCiSV1evzG3jmS81rRt/InMb+Z6RN3OXHjByxd/JjxtQ8YW32fmeMfMHPsewzPv8bowiuML8hvNXuXsenbUvzcFPs7x+DkMQH7EUaUSTPlnOxs7aVLjKxPEtKwHOOjUhRNjE6ysnqWZQGFk/sh9goovr1hP994QYPw2EyqxOaKa9qJiM8hVV0joZeGLrHvkVnG5o5ItV+Lf1AE3n7BuLn54uLija9PEMFBUfh5h+DtcRBPz4O4efjj7nNQknwQDk6uODm64CiAcLSwwVnC3tQCOxNj/CU5jw53UVddxYZv7+T5F/VJLx1g9cY7BB7KxcbxIA5uETh7RmIjRay55ToklK225KVnnvlnHD2DOHv1LgtHTxIdl8ymbXslFxiLZYitCyw8BFSj46MqJDq6u8jMyqW6oZlCgX9OXCKd5eUUpyWSGB5ArI87ce6OHHK2I8rJUoo2S0pCXRkuimWhKY+ZNoFDdyUT7aUCikK5X8BiR6E6jcd0Q7J6eewXQXG8PZmLQ3mcHCzm1rlF7t04w52rJ7l547ycZ12sHDvOo8cPOX5kiarcFAFFKPVZ0eQFuZHiaUmatw1pnrYke1iR7GZBgrOhCor6eB+16UkZaFcZ7qT2VSgd2NWRyrrZ9utLoSqQUJuZBAyqSUiokFC2XwCFAgi1+Um23QKKnj4FFINSSQ8LJA7h7R/JwZAEsQgf9I2d0Nlvg6aOJVq6VuzTMmOfpgk6ik3omWJsbImTnauqkFH+oWREJZAcHk9TeQvLU8cZ6p9jZu64HLCH1RHYfQINtd9CAKHMHKnA4ikoFLNQ7OEpEP7fodiEJF3Z565hAYX8Te/QKINS8ZbX9khFpMw2GqQ222jtd0VLz5V92k6y7/Zoatmxe6/SQWmizke0eZuYxQuamFq4UVXXqV42PC7RJ4Bbn0BwVGL9Siil30KJDmXuKRUA/yck1FAG3MlzSpOV8touqbiU9UG65G/WY31QnjKAradbKjyBtDL9hLW9KLSx2JtUTDYSzpJorU0c8BRI1BY1ceP8fW5dfZWRgQWpWjuoyCyhMiWHsoQ08iXBlUoyWT56l9M3P2LhyvcYOvMWo+feEHN4md6lS7TPnKOs87AkozM0imWcvv8hxx99n7Pv/JALb/2E849l++gTrr7+Kbfe/RE33/2MS2IUKxfv0K8MpJR9bWpuorn7MF0jr1JYc5O4tHni43qJPlhOuGsyAZb++Jh64G/hSaRnBPs1rfjqs5p86Wva2PvmU9h6CjObaG6fe53rAoQHJx/w+uU3eUMSwIOLr3Nm8RprArJzs1e4unydK0tXOD91iosjRznRNsFSdTtT5TWMFZcynFfASGY+w6m5DCdnMZCUSl9CMgOJGYylFwpIykX7a6itqkY/IIztXqHE1wxR3XOcI1c/ZESq8sryPtYOX6K7Y5zEhFzi5Hu0tfHA0dYHBxtvjHWspcKVomirLkYaRhjuNsBg134stPSw0tImwT+IqZ4Jzq1eZWH2mFSo43JOjVNT2yuAlOSWUEpiaBqB/nHMzJwlMSIXP9dA8qWYyilppXXiPFNn32dgRelUv01d/5raqd09eYq8KmUG3UxcA0u4dP+nnH3pVyyc/SFTJz5l9NgHjB79LqOH3xGIy++8+KpA4jETiw+ZnL/D9PwtZuavMStWNr94lqXlc7I9w/z8SSYnVxgfXZDjaJIBOT4HxYhnpMg6e/YKEzPHpEIPUecc++o3NUjNrqRYzCFETCA1r5xaOU77xg8zefgU/TOHKa5rV6fliEvKwdM3BGdXH9zdfdUrmbzc/AgMCMVXuYLI1UudbE8xCDcxPG9J0l7u3gJkb1ycnPF0dcfT2Q1bEzNsTA6QFBfGzZtiWD3DfPMFXb70TX1cI4s5/eAjtfnN0S0SO5dIrOwDsbLzEptwwtzcESMjO57fsEdA8SUCpOi9ev8xi5J0Lazt2SgWqKVtog7E271bG3cPT/VCHqWvVlk3JkuOp+aObjmek4n2PUhTbj712RkUHgojL9Sf/INiGWq4US4Ju0OS8lJVIistOcy2KOtXVKigmO4oYa4tn8NdyuJFmcw0pDDfkMjhZmX51EMcbozlWGsiFwZzVaO4fX6Zl66d5vbVE9y6cUHsrpMja8d4+PJdluYmKc9IoCI1nOq0cIpCvchQ5nbyEVB4WJMkRpEh0Mj0tqI2zpc62aeCg9aqUSiQUEJpclJAURXpQFOi+9/7KBSjeGoSfzMLBRZPbiuwaFdsoqddbX5Som+wl+HxMarqm+RH8MFNqi8rBx8xBif1klgdAztJuNZSaZjJl22Gnq4pZoYW+Lh4EeoVhK9UkzFSTaSGRQuNU6kpqCNAiF9X3sWiVIU3r7zMsZXTcpDO0Cu6NzA6og7AU+KpVXQLLNb7HgQWXwDGulE8aYKSpN0libVLdFGFhNJsJY8pJlCltAcHJePmk4ipdSD7xCT26jiyV7nOX8OGXXsspJJQjMicnXuUq1iM2bT1gAoNJ5dQDIzlIPYKY2B4UU6yE4xNrch3skDPgGIYkgD6R8USZD8EeMq2Q+yiTcCg9D2oWwUcT0K1CGXeqh75XN2yvyogFJNQDsxuunuUK816BBad8r798vmXRNt7CQqUatY5iAD3cHxdw/F2CeLo/Cnee+MjqeDP0CtVXIuyZkRqFjkhYRQGBVIa6E+Wu7scMH6k+QZRmiYVzdx5Jk++wsDJVxk69ZjRUw8Yk6TcPnedzvm7VPSconXhOuNXv8P0ze/TcewR/SfeYOr8e1Jtv8ns2YdMnbzG0PJxJqUiG5o9IkYwTF3vMn1z79E0/COCk2/iGrqCi/+IVIntuLpVYWOZhrlJBOYGPvI5orFziGDjNmuefc6EXQahNIzexu9gMTM9a5ydvsSdky9z7vAt2hunGB46Lt/NCo3Nc/T0HmN6+iIzUhGP9C0zLVV2f5V8Z1LNDpdUMlpSTn9mLv3JmfQlZtIVn0xnXAIdh+LpiU2jNyGHvqxiRovLaSqpwi4iiWftvTEKSaGmZ5nTV9+hX963Ka+RtYElilNLiDgYS3piAR7OB/FV5gsycMDS0In9e4zR3qCB+WYtnLboECjFUqoUR1Em5hw0NiUvOo606CQiAg+xNHOC7rZJvvIvm9DcZ8XM1AkKxLqMTdyZW75Kbk6j2n+Rm1VCRmalwGCU/sOPGFx9lebx87SMKBA/SnXnDNFpdehahDMkALj1xp9YufQjpo9/wtiR7zMmgBheeJ3h2VclFIt4WeIeozO3GZu9ycTsVebmL8t3uMb8zCpT4ytMi1nMyP3pqfX7I4OzUsiNMzk8xdHFVU6fucj5yy8RGJLK17+lJTngkJhQAUGR8eSJMcSlFRAYlkh967DYziTdE8sMzq6Snl+Jp1849s6SNzwC8BJz8BJzUGEh4SMGoQxmc7B3xsHOGVtJ2o62jvgKKHwFFI529jjbOwosXPBxd8XV3ho3R1tiYmLw8A5ml5Y1X37hAAWtCyxJUeEfmYebbzyO7jGYWftiaukmJiGgsHBEQ2D+L1/byD/+87eJkoLhzPVbTC4dVpu5tNXC1gFDQ1v27tMTgPlLDuyQc7WVprZmKmprqaisISslk0QxnvrUdFqz0qlPiaHuUDAVQR6UBThRedCJxlA3OmPcmSqIYLEhk0UxigUxCgUWSrPTfEseCwKQ+aYMpmqTGK+IltfFiVXEc6QpTjWKc/3ZnBur4ObZRW5cWuP6xVUuXzxBZ6/kTDGJ+/dvMTc1TFl6LJVpkZQnBVMZc1Bd1S7Fw4I0d2tSPa0EHNZqZ3aV0sQU60WxMnOsxFNQKJ3ZtTGuAgtHmuKeND39PZ40OT2BxVNQqKahgKNLjOIJJBRg9A100T/cx+jUJEnpOZjZumNo6YGeiTPahnZoH7Bln1jFXrEJRb8P6JkQ5h1EmBwQIY5eRLqKnoliZgjFM6OT6ajpJDUmC2+HAFLD08mJzSE7MYeaijqmZ+YkAa+P1FZBMSZVu4BCSfxPQfE3YCigUAxCYh0S67HeqT0o6jtKz+iEbKeJTSkQHY3ExCoIbQM3AZyzGIWz7LcdO/aaCxCM2b7biB1KyMm/baeR6KiBWMWTqzk26fCt5zUwNHbF3ikYR5dgvPyiCApLICImhdqmdoHatAoKJZQmGGWBIwUQytxa69t1q1i3CaUjXPZXjEK5TLazu0eiS6xEacIRYPT0o0x13iYVaG5ZN81dR4g5VIKTVEnmRu7s2HKAirI2fvqj33Pt0gPG5YTub5e/rW6gQaqdqsQE8oMPUhUeRImvO8VeLlQGeJDnJRWPJM+R8RPktyxR0HWcLqlWx04/YujEKzTN3ad16SEn3vwFp9/5d06+9Rtm7vyIyRs/ZPn+z5m4+D26lm5T1D5HRfcitVLldk7dpmnyIQ1T71PU+SGRuY/wi7uBZ+QZ7PymsHDvwNytCUO7CnTNM9DWDUNbyw8NHR9MrGPRN4vm27u8Cc8ex8YpjcqCfs4u36aldoyc3FZK6saoH1ilb/km02deZ/7820yeeJlBsY6uqdM09czT2DJKsxhFS1EVTel5tMTLiSzHWqeAoUOqwPZDsbRJcuk8lEBDeCyNsWIYKflykhVjEhDJV42sCRNrODy8wkWxlOWqHhazalmTbU16KckRqcSGJRHqG02oTxRmYtKmSpG0U48DL+7Fc7MOEZt1Sdq2n4yd+ynab0aG7gHK3D2Id/Ng07Mb2PKCFi98QwN7m4NSwV+UavYyBWIOls5hlDRPyOccITwmh7T0EklYDuSXDzB75m3GTr1Jt1hA8/B5mgQUGfI3XuGZpBQPcvjSh5y683OxoM+ZPf0hE0feY3ThDRUQI9MPJe4zNPWSbG8zPnubKSkG5hev0NAwQlREMh6ukqw9g/D3CcPVyVuNhEOpZKRkkxifQllxBQN9Qxw5usbdB69xMDhRKvJvq60KkfIdZ+SXEp+ax7de3CWP/wt2TgHUd04wNHeClv5pEjKKcXIPkmQchJcUjY4OHmIJnrg7e+Fi7ybHs4t8H4442Drh5OAq8PCS59zxk+Tt4aKMVbDGxdZBAGGPi7O97K8zfh4e8riVvF4sxM6DzbsO0Dp0hKMXX8FOAGHtFIq5TYAUdy7o6FtzwNgGLV0znn9xN1/5+ia+/sJOqpq7WbtwRSyoA1MLKXSluD0guWy/niX79hmQmJTC0WOHGRrpl3O7Rs7pXurqGwkKCKQoOZXJ5mZGa8oZLM2lLTWGmgh/yg66UB7gSEOwqxQlPvRnhDJTk8VSexlL3VUs9lQxqzRDKYPuGrLEJNLVy2Ona2JZbkzgSIvEE1Aondm3llq4dmqWi6eXOX9ykbOnV5hfmmXt1Cq3b1xitK+DoqQoypJDqUoNozo2iJwABwGEBVneypKoAgkBRaaPJeWRYg4xnpSFOQsgHJ9c+eREnQBNaX6qiXSiOV6MorlFGZW9Dop1s2igueUJNP4XKJo7xCw6W9Tmp86eNqmaO9We/4FRSX6SwNykQjhg4YGx6Le2kYM6wG6ftoSmKfv2GmBqYEaY/NBhTh4EWzsT5eJHnKh9akg82dGpVGaVkSdg8HfwJsYzmBiPIOICo+hq7WFcGRE+Mf13UIjJdIthPAXF/wCCAgyxhnV7UB57cpWTAEQBRbdiIxMzcnsGD9F7S/tg9E280TngqnYI6xm6slvTgm17TdixT+Cwx5Dte43UUGCxdccBFRKbt+nLbUO1/2KTJGjlUsAXN+mKxmrwlWc3s1fLUB1PMTgm/+sLoOhQroqSeAoNZapzZVW8tk4FGEoTlQIKpdlJ6RAXOPQpV0D1oawX0jcsFtQ0RkRyDU7+8l1FVIj9uLFrnzXffE4LL99E3v3er3jrnR9z/IRU/8qo+rY+uivraMrJoy4pQSqIKEmIkVQc9KHCz50SbzlIfN0oE8uoyqmge+QklT0nSaiYoGL4JOOSgDuOvkb3yXeZufspp7/zbxx5+AuOPf4Nq6/8hulbnzF+ZX3N5PaVt2lf/piWhZ9TMvhjMto+IKb8DcLzJZmkvkRA8i284y5jF7yIhV8v1v4dWPu0YepUKbDOxtgsEQPTWKycUrF1zWCz1kE0LBN5bpsjUdElVFcPEJtaIVX0KpNnHrJ8531mb3+f7rVHtC29RM/KPYZPPqbv6E06585JEl2hum2Iutp2sQT5DrKLaUzKpjw4mqbIOFrDI+mIkBBgFPsqluVNvnc4kUrSdztIuGz7o7N5WNbJp+0z3Igs4FRwOsfyaqjNLCUhSqxA3itaGRPkE461sT36moYY7NTCfY8+EVt1SduoTbFEzTY9WuVY6tEyoeuABZ0Hg6lNyyFckquDFEetrRMcXr2Ki/zPyqYR7HxjOeAsdrB8nZD4IjLlf3p4R9IsdjO4fEds73V6l+9S139KjOII6SXNBEhx1Tx8inMPfsFJAcXypU+YPvk+oytvMbokoJh/xIAAvH/iBoOTNxidvqaaxJHVmxQXNWJr5Yq2pgE7t+1j+2alc1gXPU0dNHbtlttSEOnpsW/nLkz0jQgPCiMrI5ulxaOERybypS8/h4dPMAkpWTS09LBt136xjB08+/WtfPXZLaTm1amwyC5tEusowldsyts3HA+PQOzt3LC3dREwPAnJD8rANSdlJUQJN0dXsTZ33J0Ue3BUw83eCVcHR5wcHQQkrvi4OhHo7kaAgMTN1h47a1vMJNmniomFRGbi4BKOmZWc5/tt0dSRvCSW98JGDb75/C6+vWEPe3XMmDtymtVzVyisrJfCxQQDMQnFKA4Y2KjTeyjzrh0/cYKxiVGa2lukUFY65TtwcJbzp6iMovQM/Ozt8LE0x8fMmIMWJkQ5WnPIwYJw8wMEGmripbeLusRwVvsbmO+sUEGx0FHCbFOuGEUuM/VpAooUdZW7lRblqqdDT0CRxEtzlTw+1c/10/NcElBcPL3ExfPHVHidO3ecW9fFpiU3K6AoTgimLlOAEeErULAl2d1cLMJWQGGjrnCnrEVREibWEC2gCHWmLGR9LYrqyPWR2Qoo6qJdaEnw+ntn9volsU3rJvHEKJoVaDy53dreTItAok0ZS9HVTrfsTK+Qq1dg0TPQw8D4JAVVzXhJZWFi74+uiTIHkXKdvLWEBXqicFYmlgQ4OBPt5E6qTxCx7gEk+EeRGBxPWmgCyUExHPILI95fwiuAOM8AWsprmZmcZ3hklsGRqXVITCiXyipWsA6KL0LiaaiXwyr9Ecr94THZrk8sqHSMd0l0DE/QO7qMi+ioqVRyB8x8MLTwQfeAC3u0rFQ4PAWEst26W+CwR+CwU+AglcrmnWIUym0xje17TNmi9F1sN1KnJfj6c3v42re2k11QwfjM0noTlFhAV78yDfo6KNSmKNn+T1AoV0Ip/RgKLJ5eBdUnrxuQvx2no2+axo5pXPyysPHM4pvbHNC3jGSPjhvPbzbi6xv0mF+7yXc//h2XbrzJ8dPXGFL+d0snXbVNNBYUUZ+dSXXyIVqSY2iPC6Up1I+6IC8BhouAw52iyCgGe2YZmLkqdnCUgxktVI2cYfTsu3Ssvkn/uXc59c6/cuNTWHv99yzc+xUD5z+g+9Q7dJ38gNYjP6Zs5MdkdX5OQv0PCC4W7c97hG/GXbyTb+ARewWHsHNYBx3FNnQWx4hJnEIncDo4iqtfN85eDdi7V0n1l4epbRpugdWYOGazYac73oG5ZBa2UdE6yfDhq4wev0PHyk3mb3/A4Jk36Ft9TO/hB/St3Kdr/qraEV/TOSvf2QQ1dV00N3ZRX9tIVWkF9VLxNkrlWxcQSltoFL3J6cRLMvI8YEKAtStJ/jFku4Sy4pXMa6EF/Kqogx/El/DQPY5TUunfbZHfqqqeyNBoooKjiBUr9vcIwMHEDuNdOthv1yJkmxZJG/ZRIbDolMJiQAqLXtk2b9Gicete6nbpcjQ5j+uTKyxPLpKdUybHkK6cL3Z0DawQEJmDkVTBq1fe4lBGrZhEK3EphWSVdhKR2cTgsQd0L96hefS8gGKFzLIWnAPjyamd4vz9f2PuzKdMrH2fqRPfY+rYe4wvvSlW8Uis4iWBxC2Gpm8yMXeL5aP3xVqXsLPzw9HOS8BgiKEkyf2a+gIIDQHGVrZs2IDmnt3s3raVXVu2snPjVnR2a2BmYMRBnwAxj0C0tPTRk/uJaZnUNfXIZ9HnG9/aI6DYwVe+thGPgDix4DbC43LlcxTJ64pwE0h4Sri6KM1MbtgpYJCti6O7Cgx3Fy+8XLzxkOLSxc4ZBytb3BwEEI7rkPAWM1Pg4WRvg6eTDf4uDvjaOeCjzIbrYIelsQGae/eIHQXj6hrMfgNbdkvxp0wV8uy3dovxaLJbyxyN/ZZY2Htx8tJtzly7S3F1Czt360vh4oSRqb38JqZYW7moU9K3tolN1jdTUVNPbUMLscqEifbuGAr8NfZos+GbG3j+a8/J9gW2vCgF4/ZdaG7bzs4XX2DHN7/Bt555huRAL46NdTHTUcFSr1hFVylzbYUsdRQwVZvKaEWsWEes2pmtjKNYH3SXyK3pMhUUF49NcObYLKdWpzmxtsjyyjxnxCiuXz7JYGcjhYkRlCaFUJ8ZTVGIt7pOdpqXJdm+DmpfRZafAgpbikPlvI9wpzhIGUexPnOsYhTK1U+KVTQccqcjxU8BhTJ+QoHBk+YmxSS+CIonj68bxToolIF3Xd2tdHeLVfS109kvwJCkXS3a5iTV0F4DB3TFKLT1bdklFbjSkb1/v4k6CCXI2YVoF3ei5UA45OGvzq4Z6h1MogAjLeAQGcFyMEUIOAJCyAiNZLirV+g9zfD4DENjU+qUHl8EhRLdw+sQ+B+hTB6oXBGlXAY79AQUg+uv65X3mFhe4+yN17D1OKRe/21oLqAw95KqQpkv6YAKiK17FCDos2W3ARt37ueF7Xq8uE2XjXIyb9qhxyYVFIZy34AXNu/n2xt1+Oq3dvG153bIiZDH2NQSvUMTKiieGoUCi/8TFAKJ7vVBdQoo2sUm1kEht5UrhpTX9UwKjI8TFFHMbl0vzJxT+fJzJrKP9gIqW77yTU2cvGN5+d2f8PCtn3Dl5ltMzawyNjrLrLKGR6f874ZOWpSZXzMSaUyOok1A0RkXJsAIpz46kOpQL6ks/GkqLKe79zCNQ2fxTaknq3GGqQvv0HP8DbGHj5i4/QPOff9PAor/YOHOLxm//Bl9pz8U4/gxtXM/J73lEw5VvkdA5h3cEq7innQD19jzuESfwTnyNE7hJ3EMOy7AOIJD6AIOIbPYBUxi59ePo18nDt6t2LmVYu2aj5lDFtoHIgXi8fgEF0o12kH70BH5fpbl+zhDx9QFFq59l/nr32fm4ncZP/Wm2gTWPn1B9v8ozQNLtPfNUF7aSEluGZUl1dTVt1JYVE5DcSX9hRU0CTA6s0sJtvPARn7zWCkYFuJLWXAI5nthhfwmpZmfx1XxrkccD80DmdFz4HqD6H1qGmH+B4n2DSI5JBpLXSM8TWzwkAQTulGTTDHLuh376ZLjqW+rPh3P76F1gybt2/bTsV2H9u0aNG7TpkXOk/n4bNz1zHj+2zspKmmX5H2L0poBEnPq6Js7r06XUVTdQXZRHTFplWJlJfQfu0fP4XtU952gvm+ZDKnULT1CKWicZe70B2Ii7zF/5jPmTn3I9Op7TIrtTSw9Vq9wGlH6JWZuMTkr24lLJCVV4OcVLonYGUcLJ+zNJDnu1EZ3tw6aOzQFDDsx0jHESPcAOzdvZ9uLAosNW9mvwELPQB434KBfAAYHDhCfkka6fJ/KCPWvfX2P2MQOdZBdTHIhqTk16mzS0Qm5xCbm4OUdojY9OTt7CaicBBROAggBgo2LQMsNVydPXBykSHD3xd3ZA2cFEgIIe2sbeY017gIMZxs7HCwtZN/N5LY1Hg4ueMtrPR0c5HMY4mBuJJ/JCi83H+zsPWW/jNXBkPu0bTEw88TE2hc9U0ds3QJYOXWZ01fuUi2g27ZLD0NTB4zM7NA3tMTewZPQ0DisrN3Qlt9qyzZNtshvuHWHFjvke9qkzBIrBcKeHTrs2qbD1q1a6nobG7fuY8uW3WxR1qXYvJNv/MuzpMZEsTrVz1RHOXNdEkofhcBitiWPmcZ0ZhtS1GVQlT6KleYEFRSnulK5PFrA3ZV2Lh+f5tKZw1w7f5TLF9ZYPbrEuTPHuHnlFD3NNeQcCqYsKYzadDGLcH8y/RVAWJPj56iCIlNd3c6WwmCBQ5gLOT6WlAU7qKAol1AuiVU6s+uiXGhN9OYZBQCNzXVqc5MSjU21/0fT09+aoBTjUBbo72ilo0sZfNdMV4/Ao6uVBmVB/8klVi49Vk/QiJQSvEOScfWOVq8wsFfaIO2dcbeyI9DWQSDhS6xUIRF+wRRnF4hRxAkcYshTVleLSSE3PJ4CIfXwwCAj01P0i7EMKTEpoBCr6FMG36mhmIFUzX+DhdIMJbeHle2wJOn1OZm6JTrl+dZ+gcf4NC+98T6nrr6Kg5z8e3Ud0TFUmp1c2adjz459ZrwoVd92OVD2ykG1bZc++mJIVspoc2t30VEbdERTd0lS2SrA0Na1Qkdfmc7bBAsHbwFmD8MCiR7lKqjhSfokugUWXYpVSCgd3Moyq38HhdJP8RQU6/0VCjCUtbRbBRTKGiF9IycpqhznuU3maBn6o3UggC9/Q1ddoEgxmX9+dhfRKWV8/6d/5uHbP+Xq7bcF4tN0dYyyOHWCpZmTDPSM01rXSEV6MjUJ4TTHh9AQEyzqGSIhB1awJ8WBHlQkJpOZUkHLwGlyGqepHDzG2JlXaV28x8il7zJ46X2WH/2a09/5I4elch2/+EN6jn1C28ovKRz8EQl13yc09xUVDI5hAoeI87jFnMYt+hSuUSdwjVzDQ+67R53GOfwIruGLOIdMYxc4hI1/F7a+Ldh4lGLmmIOBeSomFilSdESgc8AfO1eplKr6WJ65wNzYaQHvUXrFHhauvC+J8xW6Dz+k58g9MYorNA8do2fiOEVV7WQl53DIK5hsOa4qs0tobWijRGBRKdbXVd1KbXY5ce4hxB5wY9k/m+PmQZzWd2R5nwWz28y4qOPBW1ZhPDT0YXKfOSvJ2QzV1FIUlygnXjAxkoDcdIyIMLYiVdOU6r2m9Gpa0CmG2fqCBl0btOiWY6pXquyhHUYM7zKkV8xjQJLK0EZduW9Cq50PTRnlrK3dkmNikZKKbkmstSQXtzK4eIGSuh6SM8oIF7PJqhlh9NRjFRSNo2cpb58htagBG69IFRSTJ95j+uRHHLv6c+bE9KaPfY+Z1e8ytvQq/ZM35By6KHZ+lpmFa+TltqCnbUVEYIwkVzecLR2wleSou1sXnR3aaEiy05SkZ6prhoWhlVTIYhkbd6yv2rZpK/ZGpljqGxLg6UFaajIhYRFkCJSDwjP456/s4F++tp3nN+0VUBQQEpNBlEAiR4CXmFaAt28oLmITjo4CaTEGK2t7LC3ssDK1lbBXrcJLIOHt6Yers7uYhtJ3YYedlQ3OdvbYmVngJBCwN5N9MzbG0OAAFmZWOEqu8ZSi1NHcHAdTI2yN9AUiVsQdiidSClFX91DcfeJw9ozC1MYHzQO2BIQnsbB6ltUz1ymsaGG3pjEHxBANTWzV/ozdew3YIt/DDikQd+wyYLtst+3QZavAQVmEaZsAdZt8V9s2y/ezVZttUgxslq0yX5Ty+NbNe9ks38PXvvqcuj7J6vQg050VzHYroChjWoxivr2Asaokzo1Wcbg1jdnqKJbqYjjccIhrY0UCikLurHSooDh/YpELp5Y5e/IIiwvTnDqxzPWLJ+ioKyM7OojyhFA5l0Moiw4gK8CRNF8bcmWrdGwrTU/KutlFIc6UhbuS4mJIhrsxBf5WkgNs1AkBa6LELCKdaIrz4Bml/bumoY4GZWR2uzJCu1aN9eYosYjWJpraZKveV0KZZbZNzKJJEpvApL2RxtY2ShvbGT1+lfuf/Zmzb/0rK7feZ/zES4ysXKauc4zK2nYK8soI9D5IhE8QEV4BYheelOcXsnrkCIOic+lyEivwSPIPIy0ojpy4DPp6+xiaGqNPANE3sW4TChz6xC76RiWUac6V6c5HBQYjw2oo8zB1jTyJYWVwnjwnVtEudtEmSXv10i0uvPQG6flNmNsEqRaxT9cWTV1ntuyy5BsvaqGjZy5KHYyLgMHCRE4cW6lsXP1xcvKSasWHUPdA3AV+Nub2lBZUsnL4BJPzR0TtVxhbXGFgao7eSQHFqDJHlcBseIoO0dauAbndJ7DoGVanEWnrU/oplKanJyO2O/oExL20Kut8dPfTqHR4S1U8PHkXXcNwvvx1XfYLKPZouIg2H+CFrSZs3GHCv4jiRySX8cm/wdVXf8jh0y8xMLoov2UfU+NHmZmU6rqhnZrSckoSE+TgCaY2NkgilOqoYOoPhVAa4icJz0K0OAStPWbYOcVR2jwvoFhl+NQjmmdu0Lr8gOUHP6XrxFucfuePLAgohi78mI4jP6Rk8DPS2j4ipvo7eCffwiXinEDhAi4xF3CLPauGc5TAQgDiHnMOTzVO4haxjFPoJPYho9ge7MHGpw4bz3IMrXPZb5KNuV2hgPoQWvu92aflIIklhhmB1+LwKoO9C9R3zzNx4rF69ZVyFVb7yl2Gjt6hY+wM/x9Vfx1nV3YeWMOdxLHd7m4xlUrFzMyMKlChSgUqUDEzMzMzM6tILLWk5na32+02xo4pif0mThyeTGAyk2Te9T3nqD3zfn/s37n3qlR177l7P+tZGwemDqmo6qZMMvby+GTqku9QdSuFhrQ8AUQ3hYWVlEn22yqBbTCzhB63SD64fodPHMN529yLZQ0zxuTeHuu68T3bSD6zC+ZYgupO8E0WisrI9wig0NGfIucAkk3syTW0os/SlXlrT/o0TGh7U5fRC+YsaNuyoGvHopR5gcSClBmxjemr5syLkU6JZazb+bGcVEBCeBp6Ru7kijkUFDZR0TrBxuPvEJVWzhsCHXf/JBYEhisPfsDI3jfpnH9ArYCipHGYsFv5NA8fsvroV2w+/St2nvyGzce/YXLjR4wtfU732HMBxQux6mM6+meZWdxhQNpnuNhE8q10fF29JWv3x97GCT1lDYG2ETpX9TDQMhRrsMHG1BpTfVPVKvQ0tNC9pIGNniH+9g4Ee7hRX1FCUnwCtQ2d1HeM8dofavAHX9PAztWf+LQCgUWpgKKY6FtZ3LqdQ3BoHIHXo/DxD8U3IBQ/ufr4XMfD1Qc3R3d83HwJ9AlSz/cIUPZR8glQ11AoV+W5l4sHPpJ8eru442xrj72VDR4ukv27uuHr5kaAvCc/VxcpToT7+nA74gZFmZlERSXhFRiPi0+0lAiMLL0oq+1j7+Qpa3sPVKCZWLhKUuiJi0sg5uZK97kLxsqmpobKWKWYla4VOjoWaAnsryogEIgoRUNAcVXDUD35TlOeX5Orlqb8m7ymbID4xjfOkXU7kcPFcVaHlJXZDSwP1LHYXcbuSC0rHYXsDlWy1JKhnkex036bLSnPp8t4PlvDy60Bnh2tcLS3zMGOlN0NFhem2dpc5Phgg75WSSSSoqgRq2i8E0tlYhj5kV4USCmJ9qXohod6XrYCCmWMoiHxOrlBTtzxthTjEFDEeKjdT8oU2d+V11Iz8+jsH6alq5P27ldm0SGgUAa5VcsQs+iQ0q6MZQg4lGmy3f1iFmIT7QKJ+vYOOkfmWH/0Ee/89B94/JN/4/i7/8LSk58ztPUBw5LZNfRLwJzbQdl1tLqqWRpmJfkZeRRk5jI+OsLy6hJr86u0lNUTFxBGkmQPt69HkJ1wm5HBfqbnp1D2flJNQrWJV6AYmVlQA7EKimnlwCMBgrK7rRR10z61SFCelGxegnWvWMXmyWP2H79kYmlPKkgMl67ZY2zljZGFBw4uEVKBC6QC51NT1UBZdj7OxpZ427tJxuJOkJeitCHEiaJmhMWRLFBLEuAlCvymJPCvbe0zt7LO9MKyZGvy/sSARpSFglPK2grl/G55L2IWw6PyHoen6RsVo1CtYlygoIBCTGJgnP4vQdEl8OgcHmdi4Z5kxTsCCUfePC8V1MRP4ODEKQlAb5w35ayGJV87pcstyTQ///m/8PzzvxZQfJuxyR02149Znlqjo6aVyvxiakuqKElJl6AZS50oaVtyDD2pN+lKiyPvui95ob6USSU2lmzo4kUrknLaKe+Xyrf9Pr3rH5DbucXWx3/OxIMfcvC9f2Ljs39k5vlvGb/3dxQP/ZyU5h+QUPc5ITnPxSTuCSgEFgKEwOT7XFdgoZrFAwISBBZJD7ieciJWsYF37DxeMbO43xjBPbQd54BaFRSO7mU4ehViYBUh1nddIBmKro43MSGZLA5vMNI9S0evAHj5KcuP/5iZ+3/E0O4n9K8+Z2DhkdTPBTLulFOYkElHdgFNqRnUCSiqYpOpEli0tvSQn19BQ345vRkF7BXU8jwoke84hPK5UwiPBQq7EtQfS+D+vm0on1n68VKSihNbP3b9ollwCGLOOoBp20DGpR5NG7uyYOxM5wVdGt/UYEIMYsPAhW0p6wLfVQHFsvy+RS0r5gUOs1fMWJCfWdSxZtPUhV5bLwy/doHk5FKpN9tiFA20ja8xvvsu1t431X2WvMMy2X72Y5Ye/pjZkx/Qt/SM6s55WrpnyMypo75rk+0XUgfe+W8snPwZa4//gpWjP1LXgLQNbFHeMEpj5xhNnQPqeFhJaT1B/lGSvQdiZ2GPnbVyzOerjewsBQxmhuby2BhzQxPcHFywMDLj2sWr2JpYYKKth4e1Df4ODtibGUkAjKexppZKqW+17WN8RUD5e394Ea+AKMprO9RZUToGtujo2+HrH42PXyTu7kH4SrsKk/Z0PTgCP9/r+HgG4CZm4SlQUGY+hQeHERYUqg5ohwQGEyS24C1m4evuJTBRihiIvSQ3YhcBnp74e3kS4u8r7dWHYC8PEgQQydERRPp6yeMwbkQk4uZ/G7eAZExtg7mg7UTf+BYnT99nVUDh7HNDLFbg43YdF9frmJq5YmbhhpGAQt/YXj6DjYBC2qK2uQBBrEEAoJxj8buiPFfKVXmsKYC4phqFgQqK118/Q0ZiPHszQyz01gkomljur2VZjGKjv5xtZdFdZyF9+RGsNgkkWhMEGIk8GS/ixVwd7+4M8/a9de4frXN3R0ziQGnnSxwcbvH202NGe5q+BEUM7dmJlN0S07vhSXGMH6VRyoaALup52f93jCKYUnlcGOpMaaS7CgqlC+p34xRKeU1Z7dnePU5LRy+tCizUjQCVMypa1C4ptcjzNintvWIPvW3yuInmzhZa+oaZ3XmMsg/NwSe/ZvbpTxjY/y6Lz/4f5h/+kvkHf8ySZD3Dq28zvvqYqtYxUrMrSZWsIiunlPSsAu7kFFDVKH+jbZDS7CqipUKFewUQKxUiITSCybFxZuYXpNEILKa/hMWXXU6KTfz/g+JVUUChbAWubJQ1MrUklrHM0IxSFsQ8FhiQ18cXt6hsHiYgKov47FrReuVkv3W5B/OSDfWSKwBNl8zaXlsfdzNrQjx9iQkO5WZwJMnB0eSExlIcfYsMqbxR7j6kx6eytLLNsljF3Pw6U3Nr8r5WBBbydwUU4/I3RyfkvY0LJAQU6iI8uSqgUM4q7xQodA+KTQgolK0TevoEFAPD0rCHWVh/yo3YBgGDK984b8VFfQ+0zXx5/ZyxahKnxID+4OsaGFj4snHvC7Ye/Ij5jQ9ZXnnE3Y0jhqsapQJEkx8dRakob5GAIk+e18RG0hQbQndSBF2SfSS52UhWYU9DchyR7r689fpV7Lxukt00S+v8U4Z2PiGubJTu9ffYeP9XDB3/gL0v/oXZ539Ddtc3uVnxIRkdPyGh/nOCs58SnPpI4PBYLUECCv/EQ7GMI4JTHhIirwWqXU97+KjjFIt4Rc/iFTWBW2gHDr7VWLoU4RvSLA26FF3zMIxtQjC3CRPbC+WahgNlOc3MDazTLt9dWds0k/uf0r30PiM7nzK4+R49sw+oapoi9XYhaeHx9BaU0Xj7DnVxyVTfvE1lag49EiyLxSqKU7LozC5kq6mT99Ir+Ng+lO/bh/CZAOCFiQcvxDo/Nvfmm2IZL41ceSTloakXzy39edsygLftr0sJ4djUh763dKn56kXGrlmwLdC4a+DMgYEbu7rOrGvbs6ptw5KmFQtXLViUsiDWsiSwWBZYjEsQ6giKYnxgThKwBSqaeqjrmqBj5pDg+DJe+5oO7iEZAoKfs/z0F8wIAHoXntPQs0Kj1GcFincK+ll+8hdsvvtP7L7zW1bv/5iOkQ2yCmtIy62gprlXEqhFtvdPWFrdkWB8XQzCE3trN+ysHNUznrU09DA1MBeb0MXSxAobsQkLI3O5Wolp6KhGYWVoKqDQxdHcAm8HOxwtTYgMCqCioJCq6iZJzna5Kp/9q29qqlv8+AdHqf35LmLpyhY4hcX1EgNKSLydSXR0PG5iBnY2Dni4eeLq5ImNlfLYG1/FIjx8xBTcBQC++HnJawIDPw8vMSAPPB1dxR5ePVcGusMDAokOu86tyHBiQ6+TcCOM7NsJpEl9jwrwIvp6ENfDErD3SiWjZJyyphUiUxoYXb7P/sOXLG3f56q+PdpGjrh4hGPr4C91zk1dRGyonKej7F2ngsKSa5JQKRahwEE5x+J3RYHE5csCjUv6cj+VE/vEMuRnLgksvv6106TdimFrope57hpWh5vVvZ4UUCwLIGYa0qXcYbIqgeUGpcSw2Z7E00ll4kMDzzcGeSxGcbi/zPHdVQ72NtjbXVdB8fTxXQFFI81F6dSmxtJ05yZFMf7kCShKYiQJjPajKNydgjBX1SjKY31Uo6gRYJRHeYptuFAZ7S5G4aPOfno1A0pAUV47QM/AAk2t/bR19qjbjXeKSSjld6BoFygoVtHW0yVZSzON7fWS4TZLQPom7/74v7P/rb+VYPErevd+QM/mdxk/+inzT/6Mzff+kr0PpMI+/yl9y88obJ6ipEVZgLVBTfc0mWWtpJe1iVqPMzi6RbNkOvXKrpd5VaTFpUqli6GlaYiJ2W0GxmYk6AsAZmfVgez/C4tXRRmn+L+gkKuAYkRsYnhqUSqsEqyX5bEAZ1r+n5QheX3j3jsMLh2TVTtEUdM0RdWjksF1Ep+Qh7ujB7cCQgiydcTfzpkAZw+SwmNID48jzT9ciBxJQWgkNx3kpt9MYXxI2b5jRQA6iXKKmLJv1PjcJkOzqwzPrTA5Oc/Yl5sU9o9NqVsXKwdD9YpZ9A6OCxQUUCibAI6JWUy86noSSHQPT9Lau0hASCHfOG3DJV0PDCRYGklRgoYy00nHxI3zGhZydad/7h47T3/IwNQxY2PyHjoH6c64Q314AN1iDXXpSdRkZlCbliaV4BYDmfEMSmkXs2hKjKQizJuOhGgqY+PQvyQV+5odN6QRjW19UwLxt8lsmCW7eYGNl3/KzONfcPzD/8XaB/9OVOkz7KN3BRh/QlTZJ/jfeSSgeErYnbcJz3hGWMYTQu+IXSQd4xt/JNC4R0jaI4JuH+FzaxPPmEXcbkziENyHtX89tj6VWLmV4hfWgYtXOVqGEZhZR2NqGY6VTRR6+t54ONygv0GA2jhKz6h8VmXdx4EyZVSMYv1dumbvUy2guB2fS2b0bfoKBRSJadTGJgokb1OdnEVrQzuV5XXkJd6hMTWLmdpmfjK2zrve8XzHNIAvrIL4VGDwrsDimaEzT3UcpTjxTAzhuaEr75p68qldIN92Ceep2MbIaUNqfu8841csOTTz5kh+5ljfhSNdV+7qOLMl93PtmjUrUpYFEstXxSg0TAUYZqwKWFa1LRkyc+SWiz9e/mEER8ZRVNJI1+QBKcX9vPYHOniH5LD37p+w8OinzB3/WD7n29QKKCpqe4mTzxqd2ijt7u84/OY/MLX1PvkVXdxMypCMvoHhiXmWNw7YuXufu0cP6OgYICzkltr15ObsJwFNBx0tA3SvGapdTvry2FogoRRTPQGDmIW1qSX6AgtjLX0puvi5uuLj4ii2YU2kvx83Q0IpLihVD2WydgsX4zUkLbOM1IxCSXiSBFhV1Eli2C1tpkfagXLGSml1o0Ajl8LCYnKyc/HxDcTV1Qs/SRjdBRaeHkqXmK9YhMcrQIhB+ElRBqmVldnermL8Pn4CCh9uBEqSGRWhQiJGoJCTnCAlnuzEWFKirxMXEUrg9XjMnZOwcM2mc/wFdwW8S4fvMrN+V0DxUN7TIoVy35w9IjG3VnZocBGTcJHrK1Bo6yvHupqrmxcqZ2YoByz9DhKXBA4KOJTr5Ut6aFwWWAgglHJBnitGcUeMfm92iJWBJhUUc12VLHSVqqCYqkulKy+c8Yo4DgfyxCqUaxbvLtTwQkDxYnuEFw+2eHhPysmWAGOTrc1ljo53ePRwTyy7gbpsaefJ0o7jQwUQAapRKN1OxRHeFKpjFQKJGB+11MYHUvslKEoiXNWzKZTDi5Q1Fa8W3wXwmqmVH42tSoCapqWrWzLqV4Bo72qmTT2nokWKXOX1VoFIa08r1c31TK4e8OSzv2Lr/d+y+P5fM//e3zLz7C8ZPvwp3Wuf07v9BZMnP1aznmHJRLuWXjJ18Bnbz3/G8v3v0ahsOzByl4GVF4yuSaMe2SdfgnTKnTLi4u5QWdZMQV4LeZIdrd/9mIHpNfompl7BYGZahYUKjDll+3ExB3UBnQBAHivTX5UdYofU54vqoLKyvcb45AKTyriGXIdmVth5/AFVPTPcKe8hJb9DKnEh+UVtVFe2c0uA0FNeK19eP415RZRKEMmIiifR+zrposlZQWHkBIZz3dKV/JRi1nae0zN1QOvQpgBngHoBRu/IMiMLOwzNSxCbXGZc2QtKPkOvslnhqDLddY6+YXk+oNiDZOr/H1Co3VBDowK1JSJvFUig9OfMJUe5+qKh542h+XWcPOOJTKqgoWuB2rYJtY+6Y2Kf/Zc/Ynz5hI7OUQabu+jLlvsZ4ModR2Oa78TQmpfGcGUpnZmp9Ocl05eTJD9zmw6pWG0J4TRFXqc5IZEgJz9OnzFCxziI9uETyUy/L9nrEwITauhf+4BBsceFl3/ByMlfYnF9CufYfTLafkZQ5tt4JRzgGrEvANjHP1lKyj4Bybt4iT14xazjEbUqZQXPqGW8Y5fwj1/BN24J1xujmHjUoGubhYlDPp5BTbh4lqOpcwNj0xhMzSKwtIzG3CIcrSuO5N2uoLduiOKSduoHN1h7/GNGNz+ld+kdmsbuSvY8qRpFaVoe3XklNCWJUcQIKKITKL+VQnVJJTWS/WbHp9CSnkdPfiX7LZKxxeXzsWkQ3zEP5tsWQXxs4slzAyde6rvzTQHIN819+aaFD5/Zy884hfNMDG9IDK/o98/Rdd6EPbG+Rwbe3NN1476BO/f13Lmr7cT6VWuWNMzVsY8VKYtXTJi9ZMDcBQM2tQQuBnYs6FrRLll+iJM7Xn5+FJY1iJE/Vbdef+01bQIjith9+XMWn/yUyaMf0SFGUd2/SmFNLylZ1fJzLey/86eqUSXdKSYlTWypd0RNYAYFgnNLh9IONpme25BMPglrCzeC/KNxcfTiwrnL6FwTAOibqUZhpGuirqWwNFZmNtmpRuFgZYe5gSl6V7SxFqu4GRaGl7M9Foa6eNnaEiLBPDs9i3tvf0FUcgExcs9zCqopqmyTujpB5+gyvVNbDC0cMLZyIp/tHtMbJyxuHrOwtvelcU+qZ+PcycgmKDhMoOGBk4MT7s7OAgNvAuRvvCqe+Ht6EyjGH6ys1BZQRAQFEhUcSJivN7EhwWL7sdwKCyY1Jpz0W+HER4fi6XMDPesozuvf4LVTLtwuHmDv+WcS13ZZ3nnMk/d+xObBu7j6xGBg5oW2oRMaOjboGDrIY1uu6lqgoWWqnqFx/qIe5y7ocPa8sr+UUrS4oFzPXeP8uVePL13S4eJFLc6c0+SrX32DlJtR3J0bZX24lY3RNuYVs+ivYqO3lMXmLGoTvRgojODhhDyvi2a3O42nU+W8u9zKy91RHh2vcO9kg3vHmxwfbLGzJWYhRqHMgFoY65ZkMJ66lGiqE8IojQ1QxygKI70pueGtdjkpgKiI9VNnPVWJVdTE+VEdJxaRHCxtJECFhLKlR0Wkq7pJ4GtGZm6ERCSpJ9l19PbS1NFEe3cLzW31tLQ1CiQUo2iltb1FwNFCQ2sjVS2dzOy+x/TRT+hY/z41C59SOfsx1TMf07f7I7Y//Fvuf/df2fvmXzNz/ye0L79H18oHrL/4FYsPfyaQeErLxDN1G4LlBz9ieu9jdY+ayPh8bibnEhQeS2RsMpk5zSxsfEhj/zblHcMMzEmAV61BgYSyFfkru/gdKEamX3UtKbAYkuevzvSWTH56HuX0vNEp5fGyZPurTCxsc/z0I8lololOyqO8pouBrnFm+qbYVLbPyC9jsqCE6dIylttaebS6wr78jmkxrwyBSJyHP3f8QgmzdhdQFLG6/ZS2kU06xvYZnD2huX9ZACxBf3ydnmllBtS6CihlZpYCvH51XcQs6mpsgUTX72AhpWfg1bbkyrYeI5NLuEllfe21K5y+bM+pKzb4haRTXC0Z2eg21QKJ5qENuqf2BLiPmLv7oXw379DeL/Y0PMds/6hkJmW0xEWS5GhOXfIN0dFYWu4k0Z6RQkdWIm3p8ZI1RNErlav1dgylIUG0pucQ5R8pGZEFl6844eZ7h/H195iUDPWapeh84QDrL3/N2vt/w+Ddv+CsZT3uN3domv0N8VVPKB/5iJHtn1Ex8AEFXc+oHv6QzoXvMrH7c8mAv0Nd/3vE5yzjHNSA2/UG7H2rsPKqwymoA/+YAey8qrlmnIqJTTaObvlo6YZIRhcisAiTcgNL21h0tD3wcrzBQN0wve1T9E3uMXfyudSrT+mcfUbD0C41LZMU5tdRm1tOW1YhLbczqJPgqCy4K4lJoCg9l1qxiGwxCuXfe/MrqIxJZtAzgm+5x/GpaTCfKWZhIcUmkM+tQ/mRYwzfsQwSgPjxiYU/L80CmNewo+Ar56k8pc2SgSsPDb15ou/FQz1PAYZcBRx7YiNLYhFzl01ZuGImj82YvWzMxHkdpi7osa1rrYJiTcuCBUcf6m9EUldTRXlDJ5Obz4nN6uDrZ2yITKhmak85F/sHjB7+iPb5p9QMrlEgRtHYOUFWcTtTq08orekhO6eItq4BSVC2aOndknqxLWZ+zNT8oSQri0TF3MbbKwQbK1dMjazRuqqjTuE0MbDAQuCggMJa2b7b2EKdGmtpbI6dhbLOwhJzPSN1Qz53WzscLcywMNDlumT2wRLMk24lMCv1sUUS0MT0TLLzyukdW2bl4CVbjz5m9cGHrD34mO2nn7P+8FusHL/P8t1nLG7fY3n7mKWNXeaWlUPDNtWDyxoam7kVF4+DjS12lpa42tnh6eSkDlj7CjCCfXy5ERAkYAjlZngYMQKIMF8vogL9SIoKF8sJ5FZoAHEhPurusrfi0/AISuOa1CVNs3CpK+usnDxj6+QJMQnKUal3SMtrwNkrGiMLL65oWaOjHJNg6sQVMYm3BApvnL4qgV8LjWtG6BpaoKVvKvAw5KrY2JWrYhHK1Fkpl6/oSNGSIsDQ0OWNN06TGhfN4cIEGyMd7Ex2sTnWxtZQHZt95cyIUVTFuTFfn8JjgcNyYyzrbYncVbbwmKzm5d4oT+6tCSiUKbHb3BeTODrcZW93laeP9lme6KM+5zZ1qdE0pERSetNfnfFUKBZRGuWtQkKZ7VR5UyChAEKd+eRHXYJYhJhEY6K/OpitlMooN3W84jXltDkf/xssLK8JwZXxh1djEq0dCiQUOLS+Km1iFq1NVDc00Te9zeqjP6Z/54/o2PiBlO/RvfN9Ro5/xuq7f8Px5//K/jf/ntkHP6dl4QOa599l4vCHLD7+JSM7X9A+9y4dsy8ZXP2ApfvfYWLzCQkZFcQk5pCQmie6HUPynSz8rydQ1TxL39w96vvkKtn1wOQ8g8rgsNL1ND+n2oViGQokRgR2w4pBKIBQB7qVweRZxuYVoMyq4BgUkxiZ3WRmcY9DqZgzI4tC4FmWJSjPtXUwUVHOQGYGk0pJS2ZKsu7ZsnxWmmvZ7u7m8cIaR7Or1EiAiXULwM/ClZKcKvYOXrB/8h5vv/Nd7t2Xzzu2SHe7ZPjdYhZT2/KedhkSqxgQq+gXWPSPz9Mv2j3wJSi6xSRegWJE3TJYPbtCHo+MLxKXVMDv/cEVzl9zIqOkg6a+BRrlfjQNLdO3KBnZzktm7r7P7P77DK88lezsbbZ2nrI5s8ZSZw8D+TmMF+YyXV5Is2QZbWk36cpKEUAk05aRSHPyTckaImiX10tvRtKQmUuIiy86msaSMVmgqe3CBQ1nIlMk4PZt8NrX9TFxucnRN39Lz9bn3P3W/8Q/dYmEshM6l35C48xHjO5/xr1P/oKH3/orVh79kNmDb0lA+D7rEsibJFglZ3dKAGkjPbeHorIxYuNrcffLwcY5XRpkDMZWKVja56BnnCDqn4iOQRDaBr6YWIVLhheChXU0egYBmBl6UZxSSZdiFZV96rTYyb1v0TH1mJahfXpGtygubiQtNoXalBxak3Ooj06hQZ4X3YgjPzmdluYOAUYebZmFDOaVUhoUSbUEhW8F3OYLAdF3bYL5oV2wXAP5jl04nwokPjTy4EMTL54b+7By1YHKr1yh+KtXGLtmw5GJO4/0XQUQbjwQk7iv686BjtiEli2rurbMaZoLIEyYv2LKtIBi9JwOEwKKTR0rtiVrPTByYk7XnOnERAY7O+RztVBQP0xlzxpNA9vUNs9Q2jTG+pMfyL39iSQIL2gd3qC8eYSKhkHSC5voHFykqqaNqqomSa52GF58m5nt7zC7KVnzyjtSsPL6tgAA//RJREFUD3cZnFjmjsDRwcFdPedZS0MfKxPlrGcjDHSMMVFOkTNVup1sBRhGmAgYTPXldT0DbEzNcbK0xsbIFF8Bg7uttTo+cUMy+mBXVwFFIo1dM9T1jBCbnEpFTTNza4f0Tq4xu/uQ2b3HjKwd0z23R9/CIaOryoaBdwVw+wKYHSlbLG/usrS+xdLaJovLq0xLgtjd1UXGnTR8PT0EVmY4WFvj7uiIl6vUz5DrxEdGqOVWeCgJEeEkRYYTFxpETHAA4b4ehPu44+/igJuLO12D82wdfZOJ5UeMLO9L2WB59wjPgDiu6jljbOOLk1eE1EcnsQh7lPVTbwnULwoYHNz88Q2MVM/TyMgplu+kUxLtYVo6+6mXx7WN7ZRVNlBaWUdZdT019S3UNbZSrnSxpWfTXFXG9uSg2ESHXLvZGm9na6Ce9a4SSeyU5C2Qudok7g0VslQfzWpLAgcD2TyaruGd/XGePVC27tjiwcmWCoq7u+sciVk8ON5ifqST6vRb1CRHUnkrWMw5kOxQF0qivAQUr4piEgooahMCXm3fIZCojvOmLMpVPe1OgYRiEr8rr1laiMoF3WB0bILm1mbaFSi0i1WokGgTq2iW15toldImNtHQ3sfy0SdiBn/C8OEvGTwQ/b3/C2Yf/ynLL/6Ktff+lvlnf8HAzg9oX/qUvq0vmH/0S1ae/pkYyI8ky/yM7qUXdM09pn9BGvPIGmlFNaRklEnWUUtM3B0SU9JJkgZ8IzqZtNx67khwrGyZoGNwQbKSRfonJDOf/hIWUpQup2GxBWU8QoGDAopRuY4KVEaUmVCz0wwIUAbmF+mRDH14ak1u7gvePXlJd3ENDYkpjGRnM5mfzVRhJqM5KcwUZDCbm8a0kHm+KIPV8gJWi4vYrKvhcLCf56sbdBbX0iBB6KP3v8cnn/4Rzx+/x5wAZ6Cmgs68DJoLiulqHWBwfEP+/r5YzpYYxaI00hmxCgGGgEIxij4BRI8KCYGFQKKzb1AAM0Bnz5BcR1DO/S2s7CElr4Xa7gV1Fln3zI40tIeM774U8B5LBn0kz58KVO8LDI8k23ifB6LRi9UVdCTGUh4WICBIoCMtnu40qYjJCTTcvkVzaiItSbdojI+k7GYYlZlZtNV3oKdnJRnTNS4r53BoO0oW5YSpQwiZ5b289jVdzmi6MLj+Pt1ifAef/ZayoRNyWrapH3ub3Xd/zfbbP6F39gldE0dklXcTk1qOe2AC9q5hmFn6oHHVimuakpla+eHjGUvirSIqy7vIy23k5q1iHF3i0NTyRkvbH209ZYuSQNF9L2m8NzCwDMXILAwT83CuXnUmwj+Z/qZJqmsGGFp7IsHz+wwsPhcT3aSlb5ni0hbC/SMoT8qiI71YjCKFerEGFRRiEs3SqCsLKujOL2cwN598F0+6rTw5NPPhI8dgvu8UzBfyPj808+KFoTvP9F1428iVx8ZurGnbU/P6VXJ/7xwDF0y5K4B4oO/EIwku9/QcOBKL2NdyYEM+7+Q5Q0YvGbGoZ6sOZM9cMhFQmDByUY9hgcWSAGRTMte7eo5sGtgwl5DEUKvU/YpW9ZjVdjHWAbGmgoJm4iXrzRFzSMlupqSsh46ueVqlbuRIWymuG2Ri8ZCG5n6BRRfjS09Zvf/HjG99l7HVbzEuCdrY4j26lDOw84sxElvQ1TbGxd6T677h6p5sWpL5GuuZymuu6qwnE30TzA1NMdJRpsrqYGVsSqCHt0DCHTdrG0K8PImUYBzo5k5ceLi6qV9Z0wh1kiil5hZT09RFS9co2kY2BETEMb68xeLdh6yevGBh/wkzWw8FYPtMLm1LWZf3v8b4/DJTiyssSFtbWltXz6mZknY8MzvJ4ICYvQAjKMAPL3dXvNyc8fNy46aAISUuhpuh14kLC1GBoW7rEeCrAiLYw1UtbmIjbh6+tHcJcPceMb6yyeCcMtVekq/xNYkte4TdzMDY2l1dQHvxqrHYRTDZRVVUNXbS3Dkoxj9NT/+EwGGQ+rYeWroH6RmeVNdOKdv2TM0r2w6tMDG3pPZqKAepqfu89Q0xPtDNyoiUoVY2xjrZmehiubOS5bYCMYl0hkuima1NZL05mfWWeDY7k7nbn83bC00qKJSup/vHG9w/3ODe4Rb7O2scH2zz+P4u473KGEU89SlRVNwKojpR3neoM/nKIrsbHpRGeqlGoS62U0AhNvHKKHwlkQxSu55+t0K7UV5TxileszJ3wMcrUIyhky5l1lO72ITYQ0tbq5QWtcupVcDR0lpPXUMd9R2j7L/4BXc//id2P/1ntj76B7Y/+FtW3/4LJu/9kv69n9C99UMGd3/E+MFPWBRArDz/NTsf/AXzD35Ew+gx2TVjtI/vSENeJCG7grT8SipruomMTic49BY50mAjhNQpd4qISy4kv7qP7pFt2vtW6RxekoC7JmVRMqUZ1SaUM6xHFUgoEJAvRB3HmBKLUMxDHbOYoV+ed41OMbu0w9uPP+TJ/iPWeseYr21muaqGyawMJjKSGMuMF2gkMpGXxmxBOvOF6cwW3mE+P531onz2aivYaqrhbk8vT8QsPnn4Do/27jHdO0RnaSmtuen05qYIcDIYKcmjo6ySvp5pOsY26BdQKO9R2dSvXwHFqFiSVKxX4xIjdPePqlsWd/T1oRwz29EtRtKlgGJWGsyxNLxxSlsmBRSSWQ5tSCb5hPqhLTrnjiQoHzOkZEarb9M7fcz9x5/x4t4LunPyKY+OItHDhQgHSzIC/elKT6fmZoxUoiia7twWo0ik9XYCZfGxVOWWMj0nGX9ONa+f0uH0WROuaNqjqeuAvrGreuiLsqvua793hYSCIZ7/6N/o2XiP7NZZ+W4POXz/VzwRiyhunMY/IlcysljM7f2xdPBHz9CBq5qi51cM0b5mgrYYi4mBLVZmLjjaKgOVIYQExRIbk0JWVhk1dV34+EZjLNn75ct2YjcuGJiEYWQRIddQFRT6hn5YGEulz22jsW5YGvsJ04ffpGfukZjLBrXt01TV9lGUXUbVnXz5rAXUxqRRG3Wb4vA4SlNzaGnqpFxA0ZZdTOeddIq9fBj2DGVG10mCtxk/8orkQ0NXXph48rapDyf6zuzpOrKq7UDjKS1yv3KWhlPabGg5cqLlxOE1W+4ZOopF2LEtoF27as2KhgVjFw1pf+sqk9csWbhmzeQFY6YumzJ+1ZS+M9oCDSNWtSzZ0rFl09SVzawSJiVRaKjtJC21mJysasJCEnCx88JWmc+vHoZkio2BA/4Ckprqfmkj89R1Tcl92KG6RUBR18+EJGZLx3/M6PoPGFn5QmDxiTrm0TO6REx8itzjIFydvbCxcCLQOwR3eWwkkFBswsfdF3Mjc7EKK7XLSVmr4Ghtqw4mx4VHcCNA2ebbljAfL3LSblOQmUna7RRSM4uo6pyma3yb4Kg0CqvaSM0o4c3Tmtg6+6qHMk2t7DG//YClXTH71ftSjuW1fYHhEuOL6yowxiTIjkgiOL2wyPL6uhQxi4VpRkaHmJqaZGp6knxJ8IL9fbA0McJXoJEYHanajTKQHR0cqF7D/XzwF+tQ1lMEubsRIEbi4uyEtZU9Q2NT7D14xMr+kRjFCZtHzzh+9k3K6rs4e0UfQzMHsYRuCfRz1IgtNHb0qWDoFkgoO0UvrO6xuHnA8s4RSzuHLG7cZU6StKnFDaaXNphcWJPEVfkckuBOzNEjieD0SJ+AooulgWbWRtrZm+phqauS+eZcFhrTmasTQLRlqLOeVupj1POyTwbzeG+lnedbozw8WBJ72OREmfW0tcLe9itQPHmwx8xwOw15iTSkRdOYEkFVQiC5Ya7qFh6lkZ5iDd5fjk/4qKCojvNVbaI17Tr9+THq+ERVlLs646k+3ouqGFdeMze2xd/nOn3dQ2IM7WIOYhFSmltbaWxuVqHR3NpAY0ut3KR6+ia3OXrvN+x/+I+svvNb5hVTuPcLeje+R8PsN2mY/5Se7R8yfvxTFhRIvPg1sw9/Qv/mx9QMH5LfNEdxyxQ1UplT82qISMwkp7KZDOVxzB0y8ypIUo48TMwh/nYBEfHZ3MqoILe0i8yiLrUbZ27zhF4JtsqgtTIVVpndNDIhoJgQUEwqdjGtQmRwRvkZZbxigYHxebZ3H/De04+5t3ogkBhlqbmdpQbRPSnTeZlMZiYyKSSeyEkUk0hjQV5bKs5kuSyL1Ypc9qrLOG6u5q5SxL6Oevp5MjfPtPz/Jgm2PZkpDBZlMVqSz5yU+bIMpipL6W7spWlwke7JTcbGpREo23iIVfQq02OVk74GxSYEEMqJX519w7T3dtHeLbAQSLS2y+sDkrX0zJNfO0hZ66QEwDXMncKJTC5nWDLDnuk9hhaOxDKOaZ28R/f8M+4+/RF3lTMlRrcZ7JmlqqiS3JRUSlKyKIlLIU0aeE5UCLV3kmlOS6Um7iZltxLoa+qnb2SV7olNHFzD+crvX1XXUygGYGbkQJhfNE72gepOod4R5cyd/JSqkSOxCcn0dj9m69EPya0awfN6MrYugeiaOHFZy0bt4z0n2fT5i8pMEH20tUwwlezS1NQeKwtXjAQipkbO8tgDR0d/gq/fpLNrWLKvUepr2oiNSMNAx5WL5+0wNxerMArCWKzC1iEOM7NgIoLSqa8coFUMYvLgQ/olEDYPblDTOqEeBJQv4EkKuSkWVUCdZIo1AoqSiFtUZxfR3tojAU4CW2KGAOQmdWE36PYJY84ygFGxgG86h/COkRePDH3Y1HVmXsuWGT0nmsQIkv7gLTK+dpbeKyYCA2u2r9iyq2HHrsB1S8OWlas2zF+xYFHDnDH5mb4L+nS+qcW8pjVT542ZEYCMK5sFntZi7KyeQMWMNS1zpqy96L2dJ8G3UDL1GHU7CyXjtzOxw0Kyewstye4vG2B0SQ+jC3pYaFvhaOFCUGC4BOUGusSmWwcnKK/tZnjuCUti/uMbP2V0+UdMropZLLyUAHZMrtj8jRs3iZc64WTvgaGOCbaWDgJwc5xsnHB1cMPZzln+tpNAwkEgpezZ5kB4YCDZKSncluQiwNONG/6+JMffpCAvl9rGViqkHpVIUjO++kzqaQUlDQMCj3IuS3Lg6BFASHQCrZIYLe48EFg8YW79IXMbDyWhW5eMflGMYl3tRlbMYmp5Td1lYWZ5kcW1FVZ31lndWmNyZpJhAcbKygLjIwPERd/AUFsTb2dHgVgoUYpJSGKkgEJ5f/4eAggxn2BPT4K8PfCV5MnU0ICMjCx2jk7EvNZp659kduuQkxcfUVzVjI6RFeXVzQLcVoorasUa+plcXGV1W8Cwsc/GzgkL6wfMbx7RrySqyizHmVV5v0o3+SJ9Y/NSlBmOM2IbU2Jx43T19jE3McT27BBrox2qUayPtjPfUcFiaz5LTeksN91hpTGV+eoY1upi2e1M5f5IoYCijff2JlVQ3Dtc42R/hcPtVbbWFjnY35Ak+ICpfnm/mTepTY6gLjGUMjGHwggP8kNdKRebKIv+v+MU9UliHAKGylhPGm8H0JcXLT/jSmmYk2oS9fGeKixeszSxJ06y98riKrpbu+lo7aSlRelyEli0NdOi2ERbI00tdepsp6nVRxy8+xtWxCCm7v+Mgb3vql1MXatfMHzwc+bf/i2Lb/+VQOJXrAtQxo5+QMP0Y+rGTmgeP6K8Y4Gi+kGSssQa4tPJLKklo7SByPgsUqUxp+eVkZJRyG1pIKGRySSIVdxMLSQpowp7j2iMbAJpaJtgenlPYPFqW44BqUTKymtl470RZa2C2MOQQKJPXlOA0jcyx8OH7/Hh259wsihZTFufKF4nq81NTOTniz1kiT0oXU23mc5OYj5PvqBc+aIKs1grzWa9IkdKHttVhdytF1i01XLU1sRhSwv3+nrY6WhiNDeN8fxUJkqzmKgsYra8kJXKTGblcX9jDw09c2rwHROYjSnvW7GK0VcqqoCiU0ChQKKzb4D2nm7aOiU77ByhWbLCXrGOVjGpgtpRaXATAs5aXj9rzFdP6ZFd2k7vxDZNAytM73/IyrOfsS5w3nom9//RL5m/9zPm7n4hSn1AbV077Y3yuyub6KyspjwzlVLR94qUdPKjYqm5k8VghzJVd4X2kXX8Jdj/we9f4dQpXa5dNsHNUozCyR9ryWBfe+0CXzlty41MAcvGh7SK0bSP7ZOS0yyAuKGudFU2WlP2+9LUUjZhU8Y6rLmioZyFbISmBAwDfWtMTRwxNLTDxFiu+g5oapiJJdhj7xBAaUkTg4NTksD00tk+QG1lB/bWgehoOqOn7ydGcQMTswj09AIk+w2gqW6E6qZRuQ8fMLb9Ae2j++pssJqmQQoLakiJTJJGkUld7B2q5HFhWCzVWQV0yb3OvpNL9vVYGiJvUhMWQZGjL3MByXRq2LDldJ3vZjVwNySDHscg+r3DGAqNoyEwmlKfEJr8whgJiGLSPZQRc0/6BAID58UUpExfNmPyoglTYg9jcg97LurRfOoK3ae1mRXbmJOidEd1vHmFkbP6zFwwY87Mna5gCd4hsfj738DTxl2dcWRqaCEWoYe1ZPhedu44Sts11dDH9IoBhgJgw0s6mGkb4OzkQuKdDBo6eqlrHaClf53pre8JKH4mgfuPJPB+V7Ld96WerZCRXUlScjY1Na3cjE5C46IW5mY2mJlY4e8VgKfYhZerlxifPX7eXoRK4PWXbDwl/hbxMdEE+HkSGxJAzi25F9IGSgpzycgtJimvkfzmORYOPxdQNJFd1sud3Bos5LN4+ASjb2IhVtHC2PwWy3tPmdt5wvTGAwZmt+mdXBHbmaNDTHtoWtmNQekSmmVuZUkSql4qaiopqyxjUcCxvb1Jf18nE5Mj7O1ukpN5B2M9HUL8fIkIDCAiIEBgESBG4UuwtwIIb4K9vAj0dMdLgGJvYU5/dzfH9x6wsrVLcmYhUcmZ7D9+IcF9mphbSdQ1tsjfqxbrH2ZhZV3tUlJO5wsKjSY7p1Q1imF17FOBxIq856VX3ePqmOSrx70jr0ChTHfv6h1Qu542ZwZZHelke7KXTQHFbEsRC815AoosVloyWWtOZa0hnu3WBA4Hsrk/XMTz+WbevTvD/b0ljveXuSegONlfZ2dDnh9s8vThPhO9jZSlRAkoIimN9qM0xpcSAYMCC8UolK4nBRaVcX6SOAVTG+9LebS7gCKQ0dIESRq9KAl3oirajdo4D5qS/HjN3yuYkrxyQv1CqSosp7+zm+YmBQzKeEQDTVKaWxslYNXLDaune2STvoX3qZt4QfXYM9oWPhKj+CmrL/+S1ff+nvUP/4mVl3/DyvM/Z+ntP2Pi3g9pmXtG9dAe7RN3JctZIS6liOCIRIqqW0SPe4kSe4i4mU5OYQ23EsUglP3ww25xJ6ec2KRs9axdf1FuQ2mEXr7x5Oe2MCxKu3XyUmAgmfrENH1K99LEFCNC7wEpKiDEIvqGZnn88H2+88F3uS+quysZ/Ep7F6vtbSxUVTKXm8dMVhqzAoc5KYv5d1guFOWTsl6aw1ZFvgCiQC17NUUcNZVzr7NBQNHIvZZmDgWmdzsaWaosYKIolemSO8xV5kgmIFYhZaSmiv6OUWm0c+o4xfDsiuingG10kcFhgdzQmLpmor1fTKJ/kI7efjrFJto7+mlrG5QgOSgNeoTy+kl5vkdN1SwBNzL5+hljvvKGjrqGokIyt4GV+zz94V9z+O2/4/jb/8zOO3/P8gMB9slvWDj6uWRr7zMksKkWSFSW1dBUUyfQaKJPgmRdaR134pLxcfYkJiqFnqF1WgY2iM+oU4+1vHhRB1vJ/F3NHLHVthB1j8Dd8xYmthE0TT1kYPsjsgVgUcnFREan4ewcKAHcg8vajmjpOqKjYyNgsEBHsl5NAYWGZNZX5aotmbO+rhW6OhIAdSwx1LNFX89KIGAuZuEm7yWVvr4ZugfnqGvqpLNTrLd5BBvrAC5eckRXX/6OscDCIAQzY39y8xqoaRlhYf9jJrc+pUOSE8UoaluGqG3oIet2Nqm+YdRGJ1MtQTE3VECRni8QEqPIKiQjMJK6qBjy/IOItfGgwDOWw4oeumOVg+6H2ZvcYqC1j9ZaMWwpLU0dUrrpaetntHOYgdo2pqqaWCqsZDI6kUFnHxqu6NByXpv2Uzr0CNh7LxnQdlmbagFD60VjRq9YMn5BXjt1Uf5dh/6rTszfFMspqScqPhkXN18cjQQI18wx0DVHR9l7SdMICz0LTLWMMbtqiImGEeZaZvIzxphfM8JS1wgrA1NuhEZRKt93v7zv5ZMfMrL5I8ZWvmBKyuj0c3U/qY7uKeIkSSsqruPWzRR0tYzQl//r5OSKt5sP1sbWuDl54OnhKdDyJjIsCA9HO3W2kbI6OjYshPqMFKpvhtNemk5bTTk+3qH0z5yw+uIXzD/4CUZOt/GPKpFEc5gwSUpt7d3R0TXGW2JO7/Ac81sPmNyUsnFfYPGQwZltMcMJOgfHmZhfQjlWeH51mZ6Bfurr6/ESIzA3NSFQgn9bSxMPH5xIQtEvCa0kb4d3qamuxEhXF28nZ7GKYAFFEIHuHlwXQCjbeIQI8BRo+Lor237YMj06wv2TY3Z398jOL8EjIFTsYo39+4/JLS6mpq6KyqpSuiWB6+zsU0/G+9rr53nzzUucPaMh966KheVNRpRZlbOLjM8tMyKwGJleVSew9I8tqGumuocmBX4TdPcNMSZwWx3rY3GwQ114tzvaxmxjnhhFAYst+Wx0SczpyGSj8RZrTTe5O5TDs+lani+281xAcSKgONldZm9thu3VWfa3V3h4vMuzB3sMddZSlBguhnyDokgfSmL9KFZB4S4W7UFZpAcVMco4hbcKipp4ZcW2h3rS3WRlsjpOoZyhXf3/WaH9WnjgDQY6B8lJzZbg0UBHS6sYRTONCihaBRQKJFoVq2gSw2ght7yL+FwxgtIZMuvXaJt6V4LRz1h89CdMCTCmjn/C3P0/pmvlI8oGjsjr2qCkb1NAsUVN7zL5Fd0S+CsEAlXSqPvUE7DCYtIkC6lSLSI2Lh0fvwjiBRAxCZnqwULRiVkYWbnz5lltqYSRoozR6gDe9NITVnc/EF1V1i8o5F5G3Y5b2fxvckZem2Br9x5/9MXPeb73iKeSvWy2dLMun3Gxvkay/mLmCnJZyM9goeAOC3lp0sgzWC3OYr0km90KgUOlWER1sXo9qC3lpLWK+x31Uhp43NXCYbPYRUsty0XZzBSmMydwmVegUVPMcGM1A10DNHfPUdW9ROfUPj1SgXonJtSB7D71tLsROvpHRHlHRMXl2jtEu+hthwSvZskI6zuGBNyL9Jc+pjhwjNyQRsn8Sjhz3pqvvWHEa1/RxMgxlPXn3+KjX/8zj378Lxx//t/ZfPl3rD35ezae/CPLx79ifPFdhkZ2aWufo75hRDLITirKG6mu66KxUaDUOsRbpzS4oikZ1vgW7QPrlNYOqyf5XZBApq9jhdZVSxztQiirG6NhcJuC9iUqB3ZILhvEwTeB4PBUvD1vYG7shK2tLzqGrurBT4YG9gID+f8S7K5cNlIhoXVNAccrQOgoQVBP7MLQATtrd0xMbLC39cDF0R9Pz3BKqzvVVeyNTT0S1EeJi81G47ID1655CShC5P9dx9QokBABaHX7JPMHnzC584l6lnRNxzQVjQMUV7cRHRFPmJMXuUGSaYXfIic4hspkZYyijdzcIhL9w8nwCaQo9hYtFY2SODXQXdtFW3Ur1VXSLrrEtpSZasqOAEvrTK7sMDy3QWPPKKX1HRTI/5meW5dM7x57C+vcFbudq21m8PYdmmxdqNM0E0Bco/mMDo1iD7d//yyVp7QYvmRM7anL1J7XZzQwifb0cm5L0HZ2lUAtgDbXNMX4qhRtcylmGGgYoitmonNeC8MrehhdNcJY0wQzHTMBhjG2+ibYiXUoO786O3nT3D7GyuF3xbJ+wujGjxlf+yOG5j6gvnOJjoEF0sTkU1Lz1JPlzE2ssTKzxs7cDi97D8z0zLGzdCAuOo6IkDBuhoXj5eAkxRVPB2dSg8X8gnyYFfseqytkpLOF9DuFzGy95NO/gmd//L84/uS3DG+8R037OOHRt7GyUY4VNZWEwEzd+6xHsu7V4xfM7zymuX9enbQyI0nd1NKmgGKZvpFRxqenJA41cz04CEtzC9ydlG4xezEdG3KyJaBurDI+PkplZbn6+GZ0FJoXLhDi40t08HWBhJiEwC5MQBGuHHIkZhQa4IuPuyuBvr6kpKRwJFZRXttIYMRNukYnBRSPyC8toa6hipLSfBoa6rGwsOXr3zjPJbnvV67oCywuYCz21d7Vz4RAYmB0gnG5KhNrBsbnaJLkpmtwmlZJ9pQzLhSj6FFA0dvB8kgPSwOdbI32sKespWguYEEgsdVbwVZPsQqKdQHFUmM0cw03OR4s5r21Hp7sTXK8s8Th9hIHm/PsbS6wvymgONkVo9hjsL2agluhlN68LqDwU0FRGOWpDmaXRniqNqGMT1Te9FG7nqrifOQ1MYeUYNUo6sUgKsQmlHUU/wcUIV7XqSmpYVXZa6lRGkNzi9hEE43NDdQ318tVAYW81t4i2VkLhbV9RKY2k1Y2SkJ+L+EpopiN81T2blI7vEerWEPL+F3K+3Yp7d2hWTmmcf4BVf1r5NUPE3pTKmRUBhFxWfiHxRMkZpEr2Ux2XhVR0SnciEgi9EY8cQKJmPhMUjJLcfIM4S1pGBYWrpIFhHAjKJGIyBxMrcO5mSRQ69phfPltlnafC7kXBBjTdAxLpj42w/sffsZn733G07UD9npHJYjXslZfx3JNKfOlQnAJ8CvFmQKHTFaU2U1S1ksy2SzLYb9K4CAB/66YhHI9aijnpKWa++21PGir4WFHLffaqjiqL2erTDKByiJmKkuZrCpnurOVibFRMZtlauSzl3QtU923LFnuvOjohLxPgcSIBJ6hEQnKQwKLYcmihmjtFYPoEqMQUDR2d9HQN0hT4yItiXeJu1BA5JUo/B3ieetNC/7gq3poGLtTO7DCZ3/5r7z/6//JvR/+C/vf+kf2Pv5vbL38eyZ3f8n41g/pmXrK/NoHHAjMt/Z+yNjUY9q6V+gdu8vk3GM2d9/lhnwnFo6B8h7mae9dpKF5TLJLJ06dlgZx2gh3v1Rp1PfpXX2XpsVnNEzdo7B5lhsJZbhK9u3vlyANN0iCvgIGZYsDMQktCxUKikloSrDTuGLMNbkqj7WvmaErsNARs7CydMXNwR8buRoZCZDsPQmQhMHCwoOLGpYUlTXT3T1BQ32vBPUazM38BTpO6On5yM8HYWwchLV9JLcym5g9/KZ87o/pkqy2rmuW4ppeqpQdZIuqSQyXgGfnIdYQSa5fJGm+EdSW15GTV0y0JE3KKvtBufe5RVUU1XZLMB2ne3yJ0ZW7TG3dF1t5oM63n99/xPz2EUvbxyzv3GNl9z5r+w9ZkseL2ycsbx6ytiVl/S7rCytsjwyzJInYcGwSTRZOFAkg4n/vFAVfv0j3BSPyvnqRDq9whksauBESjb1ytoEAwOCyIcZyz0zkXhkp3XVXDFRQGCqDrFL0LotVXlKKPgZiFxYSgB0lcClbnrtZOWMjoPH2DBVLvMvSwS+Z2PxTptZ/yeD0B5Q3TFNVP0BmZhlhAZE4mNsTKKBU9jVztnDAycoRMyMLDHSM8HT1IuZGNLlpmcSGhMvvtiXSx4dUN3sm0+N5NtLJ/mw/8+OD5OcUERAUT3xOI0kFAtD6McZWH1LXOUawwNpO2ZnWzAY9Q3PS5Gdn1vbZffQec3J/u0aXmVk9UAe0JxfX1S7liTmBh7SF0rIS7GwVkJmpoPB1dVVPuHOytxM4pXJ8dEiPZP0KLCbEEiyNjHCytCJCjEJZiBcssAgVSCigCBdIKAcdBfl6Y2tji46BMdWN7VQ1dxEen0pz7zAPX7zL1MI8FdVlFBRkk52dxVVNbc5f1OSyhgFX5X5fuqQt7eMitxJT1bHSwTHlcLFXMzAHle6niUUxiWnq2/po6xmipVvaurTvCTGK5SFlMFuMQkCxO9LKRnelahSbveXs9JWw15XDZlMiiw0x8m9pPBgv5/lCB493JlWbON5d4UhgcXdrid2NJR7d21NBMSAxKT8uhIJIf8pigyiK9pXHnhTcEFDIVZntpJTyGG/1hLvqW37y2FMFRXd2pADEk5IbTuoaCsUq1OmxN3xCKc4qZmFGAkOTAolmsYimV11PTQoolMct1Le2UtvaIVnvPPlVg0SllJNe0kZcVg3pFV0Utk1SPbBKTGY1kXcqCbpdLRaxQ9fiQzrmTmgc3ZSMepfmgWXJvgbkCxnCyScCe4/rRMamYSGZpJ//DTKzSwQS6YQJQNKySvEJikFL34a3zolKuocR6hVFomSUdvbB2Dgp237H43M9jynJWCbXn9IxtKAOEnf2jzIrWd13v/Nj3rv3gpPJFTbEJtYaGlmtr2JZbGFZzGFFDGKtWOlmEnqXZrEhkNgqy2a7PIedilyBRCH71QUCgxLuNQkomiu511rNI6H247ZKjpvKOGisZKFUsqnKMjYEDquiykuzs0xKNtQ1JTY1sEVx1xKlHTMCL1FpyVb6h8bEJsbpHBiToPxqOmxb96AUZWyihxYFFB1d1Ha10yyZbG/lCXHa+QS9GYjuWUc8PBOZXD7me7/+S3763+HpT/6V9Y/+kgc/+g/uff/fOfjsX8Qq/oHVh79lav8ntI8/pXP0GXef/FYC25+IHiuH6n+X1aMfs7L/fRbX36V3eEXu2xzbB09F8yULEsvQvGrOmTOGBIRkUNu5Tt/SO5QPHpPetMytgh5SC9vlO0rAx/cmbi43sLH2R1dAocLhqjGXL+urULh00YDLUhSjUKChJa8pwDAxssdQvl9TIwdszN2kuGAh2ayLZP43lR0+xVBOnzPDxi6QfnlvjY091NZ3Ym7lx7kLVugbCiiMAzE0CsDKLpKIpCrGN6WB734k9e2Ixt4ldbtuZXuLiqo2EqVe+Zs6EG/vTbKAyU+AVpRRQGFhOaUFlQx0j5NfVCOQ6JTvbpvlo3dZf/A+s3tPGNsQMCigOHzK2MqBWKskJVKmlraZXd6WoLLO3OoOC+v76syX1Z1jVreOWFzbZm5phZm5ObYW5tjr72WloIASCbapXz9H1u+dI/+qFYM5tVwPikZbgrO+tilGV4wEBsZiClaY61qq5qAj91NXQKF3UVcgoov+VV15rov2ZTEMBR6ahljpmeFh5YSnjQsetm5YGdmSkV7H9tHPmNn8M6bXfsHYzAc0ts7h5haGj2sAXjZuhLj5kxB9Cx9nL9wFVH4ePtjb2WNqbIKViYUkaKFiOrdIjb1JSkQ4WeHB5Ltb86Knlidj7ezOD9HdVo+3mwff+OoZTp/X5cJFI94UKOrKPTeRvxEQEou373VsbJ0kK9fCNzCcOQHF4OwaK3cfM7txwuTSHsr+bJNLq/SITUzNz6u7WAcHBWBpYYa9lSUutrb4ubgSLAAI8vPF3cWJ+voa9u/uUl5eSofEMU95zdbUDH83NwLVvaE8CPbzIUTgEOrnSaivB0Henrh7eHHpmj76cs9S8pS9siqp6+jnnU++LffskOKyQgryswSo6WKxOpy/dE3MW9n4T2Choc/pM5cFembqTMXx6QVpQ8PqLKee4WmxiUka2vtpkt83MbdCTVMnrW2djHW1sdDfzkJfK5tfgmKlvZTl9iIVFls9Rex0ZLPRnMSS2MTTxRqeTNfxYrmLp7szAohFDgUQh3JVdpC9u73K4/t3efxgh95mZRPMcIpjgqi8dV3dNTY/wl1A4U6xFMUoXg1oe6tGUZsQSKVYhXJ2dnPKdSoEDqWRLup248oMKHX32HTJoCoKyumVD9nY0kqDYg9fgqKpSbk2i1lI1t6mHGI0qK51iLstmp5einJaVef4tujsM6ZPPmVKOZT/4FuS0X3C/PFn6lXZ9XJ44zkDyw/om1emce7TNb4uWdqautlZZUs/OSV1hEbGCxziCQiOwks5o1c5S/dGIiYSON4SVXd0CcbXLZKb19O4HnALawdfMY1wrJ1CsXOLxissi5uZdYwu7NOvWMXAFPfvvc1nH37By91H7Euw3Wno4LCjk82acoFCHttSFHvYEEBsSlHgoAKiPJddMYodKQfVhRwqYxO1xRwrsPgSFAokHjdVcCSG0ZkST09BHsXpWZSUS1awscmUsnvszDx9czs0jGyLUcxT2jZFv3z2AWXnWOWsiYEJOvrGaVUA0TlMe8ewuvdOW6eyQl5A0SZG0dFBQ1cvLa0bpAV24a5xk/m5B/zmn/43f/Uf8IXo/fKLv+b4i39n8tGfsvfZP/P4J//F/R/8b7bf/3d2X/47a0/+hsGV79C/8C2Wjv9cAt1vJOv9Jcv7P2N8/Qv6514wPHHI+Ng6/b2TjAhoFxZWWVvZxszEXkChx4XLNly45ib3uQD/2Gr0rKMxsrxOdHwhHt4R+PpFSaYYKA3GST1fXFuCm7rF8lUTrmmaqYBQwHBVAp+mhjFamqZcuWSgdjuZ6NtiqKtsX22PuaEUUztJCnxJv52Bh2sIp0+bY27hT0/3jHqkaYM0NgMzN87Ie9I28EJf31ssxhNnl2hu3Cyhf/YxM7uf0Df7iKYeaZwNIxRLMlNW3SG/Mw9/SUpCrNyItvXGQ95n4Z0Camtayckuk6xvkoLKdtoGlzh6+7ts7b9kdlZZ+HVETccg3YNTTC/uMLmyx/DSFkOS9Y7MrTI+v6JOxR5RdgJYVGa/zDG1sibBbkVdNLa2tqPuLDy+MCtBeoSZyV7Wp3pZKC+jxM6TfF+xobDbAj0nDAQKJmJiJnJvDHUsMNZTQGGhGoa2wODaFT0BhZ4KCgMBhZ6AQldeVyCiJ1czHROcTG3xtXcTu7DGSezAzTlAEo5tFvZ+zcTaTxibV868WBUzTyI6NJrCpHQaCsooyskn3CcYHxtnAlzdJfP2J0ACrbOFFa7WdmrQTQwPofhWNMmuNkzdieSziXY+WBLbEzs3NzLg3NkLaFwT87FwxE7+rot7iHxfjpy+oM2Z85pc0zJUjeKqpi7BIVE0dw7RJ9a2fvRcbOceM+snTAl4JxaWaevtFeOdUU/V9JGgbmFqjLMYgIu1Dd4ODgR5uItVeGBnZU5+XhYPH53Q2dVKVkaamIcx1lLcnezVGU4BymC2QEXZUTbU24MwgYWyw6yziwd/eOoSmop9hd0iJaeMlt4Rnn30icB+h3JJABWjyMnOQEdXX9qCFpevStJzTdlaXAHFJbT1jalvaqdbIKEcC6289wF10sq8gGOcpnZpw50D1Euy2tHRzVB7EzPdTcz1NAkoutgcbFK7nuabX41TKF1PWx05LNUnsNQUx3ubbbw928DzpW4ebU+yuzojZZb99TmBhFiFgEI5l+LhyTbttQK2+DAqpFQlhFIY5U1uuCv5UgrD3CgSWPxur6cmAYM6RfaWr9jFqzUVFQKIcqXr6ZYXLckBdGWE8FplXhllUkHaJCgpMKhrbaahRQAhJtGsgKK5RZ4LQNrayC4qJSG9UKhbTXmT0HPhRJTx++rMhuFtZRHez9h+/qdsPf0x689+zPLD76obtfUvSTa29ZLJ7bcZWDyU4LlH38wO7aOLNPVPCSwk22vsoriymZSMIuJvZxMRkyy2EMibZ66pXRiurqEE+dwiKiQNewlIzj5hOHndwCswAQfPm1gJLG5l1TIm2Ui/BOL+njE+fPtTPpXycHaHw64xNqqb2JHPtFZepEJivziXPbGK7dJs1SJ2/g8k5HWl60mudyvyOKwSWChFoHGvoZwHrVVSKnnaXs9QZgrJPl6S8deRm12IlbsPhQ0takVRthnvm92gXmyqqGuOknZ5X1M7dA/PqF1OHWI97VIhm7t7BQY9tHYqg9h9tEhpEjg0tAksWpXSLVn0EGVlU7z44Kf89f+G7/72f/PyZ//J+nv/yNDBX3Dw+f9g9f2/ZfXdvxZI/E8e/OD/Zfeb/8nGi//B9ot/ZeH4N0zu/5LZ41+xcPAL5rd/JJnl95i7+0dMbX4k92yTUbGx0aEphgfHmJ6aZUUC29DAJO7S0M+eMxHltubsRTs0tD2wtY8lPbOFsPA0nF2D8A2IwtLWE01tCWzKHH89GzS+hINSlMc6Evw0lYNcLhugpQxmy+v62paYKmMY2maStTphZmAnDdxB7Re/FRVPtATPi+esMRZzaGsZlSL3p70L5Tz2s5eUQXJ3CaYeWBq6SyZ7g8iYPKkDz5nZ+ZSOiXvU9a1RXDNEZnGrJDY9lJY142LlioOxDU4mtuifu0Z6cg51Dd3qJIq2nnGqpW6Piq0dPPuc7KRC4j3CmBSIK1Ow5wSeyn5EM6t7jC3sMjq/JYBYY0xgofSnj84vCERWmFheln9fYlQShimBhbLdzOzSEjsnx8xtbzA6NaaeErkyPcHa8Di3JVFyFGCY6NliKvfJTO6LocDBQE/uj6EtlvpWYgvG6Fw1VFdQ61zQweCijhiHWIViFlcM0NcwetUtJUHMXNsEVytHCfbeElDdcJLAn5rRyM6j3zK8/ENGlz6gd2SHunqlG2SUk9ll9kYm6aiooOR2Cgm+AUS6uxHh5kxCgB8pYaFE+fuTGBlOamQoqf6eJNubcVCbxXdWhnlve4XFmSmpp00kp2ZJ8hCMkXyPBga26vetpy+fxdBC4KDHWQmsF85pcP7cFTy9JJutbWN9/zFrhy/kvp/QNbGhzh5Stupv6+5hclbq5PCA2KUb1uZmuNra4WZjg5e9AMDJEU8BgY2FiWT92Tx5el+SxG5SUxPl3mnJvdPD0dYKD2d7/AUUocoMKPk81z1dBRbuYiRe8h7FeLVMsHYNxNLZj9Do2yj7wz3/+DM29u9SXVtNYVGuWFkqugIKdUsOTQGFWIWmXJWtOc5e1JQkN5yRyRl1Xdfg+LS6+K5VWTTbp+y2MKL2FigzGAcGhhlua2SmSykNrA93sDUk4GjIU0Gx0lHERmch661ZzFXHsdScwAe7XbxcauHJvNL1NMVdAcT++gL7G/McyL0/ubulGoWyjqKjrkgFRW1yFDWJ4RREKEbhoYJC2TlW2etJgYViFY3JIdTE+1OlrNKWq7LfU3m0p2oVCihaUwLozhRQFOeVUF5SRX1DM3ViDnUCiEal+0kpikk0NdMiAGkWCmaX1pCUU0l6abN8mZss7n1Az/QDmseOyWiYp2nqGYPrHzC49g5Dmx8yIqVFGmt59xodsyf0Ld2nfVoAMblJTe8M9X1yM6fWaJEsTYFFcU0bxdWtFJQ3UVDaKFlgC5GxymlUt7B3COJGWDpWVgFY2Pnj5n8TZ+8YbFwisXWNxd4jDs/gZGrbRPukQfe0j/De0094sP2QxZ4JTiYXWG5tY7G5jj35cjYq8wUIeewUCxxKxSQEDLu/g4Q83yvJliKvFWdzUJ7HUUUBh1Ie1JfxsKWKR5IJrNeWESWVMDs0kq7ielFdf7SMbYm+ncXKlmToCyt0Ta1QO7JGYec8ZT0L9Mzs0TYwTVv/oEBiSB0Ea+3splFA0djeLfdaINE2SKNYRX2bvN7SQ3NDJ6UlLey//QU//jd451f/g2e/+C/WPvhvjN//S5bf/Rd2Pvk3dj/5Z1Ze/B27n/4rR9/9T46++E+23vsXlh/9PUv3/47FB38t1vdL+pc/ZHBGvqvpF2w+/BMef/D/MCAwGxqaY1hAMTo8JXYxzZTcs821A6Ym1tHVcRBYGHPhogXKIjxdXVeuX0/FzSMcGztvAoNisLf3wlwyRxNDO3Ql2F2+IHp+2RhtyYyV7ibFJpQuJ22BhZ78u3JcpJo9SyA0M7TBQoKKjZkLDlYeuNl5kJF0hzwx1/OnLeT3SYZT2a1OlW0VUCiHx5w9aykZtjum19wl8LsSExKnnuNQ37lG9+wzClqXqOxdobhxjLj0SlLy6ymp7MDNJYBLFzQxUgZ8jay5LYlJsQAkVxKg2npl48tR+hakng7OU34jhXKHAMrk880qXU1T80yv7jC9vCvf767YwRZjs5tfTotcFFBIEaMYW1pmcnmdueUtZsQs+sYGGesRUEnmPtM9zNHOPktL84yMjdDY3I6/nyQ+Tt5yL2zECAQOAgp9bXO1mIhRmOqIXYih6V4xRFcCr/4lZTqsHsYCDWWswkCK0jVlKCAxkNeMBBZW+ub4OHkQ7OGPh50riQklbJz8GRMbP6V//hM6h45obZvjwdYDPti4y72BEYaLC2hNu01dfDRFYQHc8XSi4LovxZEhlCZEU5eTSnnyTYaLshjLTGKvOptvLo3yZGONcXWgdoyV9V3Wdu4yPrdEVV0LISEReHp4ceXKNbHTi1y6eFXgryFGeY1LUoJDY1jYOGLj6KXEg111oZ7SpTcpoOjqH2BucZ5RuX8uEuzNjQxxEptwtrLG38VVbEfZYlzqjLWlGEU2T58+pK+vm4yMVAGFttQxDUk6zHF3tMdHbCjY99U02VApEf4+6tkVHpLcWdq6oyd1Nzw2hfbuESobOnjxzW+zd3Jf6kQtBYU53ElLxsLC8kuj0BdQGKB5TU+F39deP4ONvYtAbUFdNNvZN6QeH9AzNCHtfJjqhjZ6h8bUkzaHh0cZam1gvK1GjKJRNYqNgQYWWgqZbcxhvjWfje4SlpvSma26yVJLEk+WGgUUbbyzMcDj3Rn2NwUQyqFFW0rX0xrH+5vqGIViFN2NpRQlRdCQFktjahR5NzykuJMb6kKBFOXgImU7D2UdRV1isDqoXamMV8QHCByUqbIelEW5Czw81dXZHcoJdxmZefT2DUtA6qC28ctuJoFFQ1Mj9Y0NqlE0t7RR19hGXkkj6UWS9ReLdQwu0z19zJ2yAUY2XrL85AdMKTMrdj9leOsDBlRgyHXlHXrmH9Mxc0LzxC5N45vq9hMphY1UdYxxR35nUk4FxXUdVDb1UdPST35FM/nlzRRWtEqwHKV/ZFWyoWpMLXwxMg/A3D4UK+cbOLjHYu4Yga1AwsE9Dgv7EPmCB5le2GN6epP33v4Wx6Kyd2fX2Z+c5dHyArujPdztb5YgX6jCYl1AsClWsVWcKcBQ4CBmIc/VUpjJbpEUud4VeNyrLuZRQ4WAopaTrmayrvvjaWxIXvhNhiSQ+zkFYmRoT2BgLCWlTUzNbTE4v0OTBOHSrmUxijkalQHtwQVaBRKt3QO0KgYh5tDc3k9jR++ra+ugmF039RIQG+R7qaxsoKVnmk/+5H/w+Jf/wfNfw54YxMjJbxg+/HP2P/2f7H36Lxx89m+svPPf2fvWf3D8vf/k/g//iy2Byfz9v2bpwd8zd/JbFh7+iqGVFzT1KKvcDzh+9zeSOf2lVOhVqciz9IpBjE9IJjws0BicZWZqg831+wKCBBUUZ6R84y1ddTZTWOQd/AJv4uQShLOjPxYmjjhauWNv4Y6xWKC2hoUEg1djEprKVsyXDNDWNENXwGGsb4uBjgVGSqYsmbO5wMXKSDJDc1dcHfzxdvIjNzmDyoIadDWdpME7UZzfSGdbv9THDgwloJ47JdA574yphjMelp6kxqZy61YuxfVTTGx9RM/SU5on96lTxinaJBlpGqGovINySXRu384kPjmd/PxyKqS+VVQJjMvbpUG3SwAVUK4f0t46QpVTKJWXzIk7q0NHSQ0jynRNsQdlHc+UwGJGytjsqgTFVcbEKMYFECoslHNIJgUqC5v0D44wMzxIlqc/rq+9TqzAs12y7uM1yeJ3dyivasTDKxQv3zB1RpCRnjVGcm/0FZAKWE2U43a1TDHUMMZA/q++3FNlC3gjMQjTayaYaBrJYwO1GGjoqUZhfM0Qc11THMzs8HOWgOjmS8yNdDGfj5jZ/oUkLN+iffiJ2NkyD7ef83Rum3Ux4aGsTHrTEhnJuk1PYhQ9t24wnHaTwYxbTJam05Eey1BeEgetFTzprOPt/gbeWZjiwcYOw/0ztLQMChy32br3kJWj+6we3mfz8EhdVd3Z00dufhHOTu5imbqcPX2BN984zTfeOIudk4/AdoOl/ecs7L2tQrd/bFwy8xF1cd3wyACOjjaYGOhia26OvZk5fi4uKig8HZ2k3liox7A+ffKIru5OCgryBBQ6Utc0JfGwwtPZWV0oGOTjQ5gYRVRwEFEhwbiIlTg5uGBqaku4GGxP/zhxCakk3cnmnU+/4P6ztyUxkeS1IIfsrHTc3Ny5eFlTQKEnoNBXu8805LO88cY5HF08GRaTaGhpp0WSP3Vwe3Sa4YlZetSjjcfUg9SGh4YZaKlhrLVKNYo1xSi+7HqabshmriWP1Y5CdnoKWWq4zXZvFvfn63g81cAn+5MCiln2xCTubi9zd3NB7XY62ttQjULZ+0npeipKCKfxzk3qUyLFJjxVo8gTSCiHFilbjVfcFHu4FUB90nWBgxhFrC/1iYEqKEojlfO0XeU1L3XWU3vqdeU8iibR7QF1SmZ9Y4u6S6NiEQ3NAgp1ILuV5uZWAUe7ZAddZEkAT5DGG51TTd3AJg398sYmDpjZV6Ykfo/xze8yuPIxQ1sf0zn3NrWDe3RN36dt4i5NIxI4l+9R3TNLTlUXaQX1XNCy5NxVM/RMXfAOiuN2ZrkEsQnKGvvIq2inQBpwdYtkeKPreAYkomcRgL5VEJYOyolnoZg63sDSNUpAEYNvcApl9UJy+dm2TrmhBy94uHTMEwnYB6LXmy0tzJbkslVbxGFDCbtV+awJEDYVSBRnsFOSKaCQx4Xp7BSli1kIJOT17cI7cs3kuEoxikoeSDZQHxOOj5khAXbW3PEPYaSwjob8KtFcD7wly/ZwDeVGRDptChTGNsWqVilomKC8ZYJayZiq2wepFHsob1bg+AoMNW3N8liZhtxLQ2uPOvClzMTIK69l5cGHvP8n/8GTn/wHL/8EgcK/Uj32sQD55xx98p/c/db/EEAIKN77Z/Y/+08OP5fy7f8Sw/gHRrZ+yfrjv2f25C+YFqNYOf6Cjv4NGjrWxFJ+wdrRp/J8jr6ReblvI0xLg52alMY5OMfY6BJbknGWV3Tyla9e5dQZI77+hg5Xde2lMZXh7R+rnvylp2stwdwMM107rI0leOvbCQAEFgKFqwIJpatJKdfEKhRQGOlJ5ixWoGTLxmIV1qaOmBlYCWwcsJeg72HvQ3ZSGvVl9RI0ndG4aElOehld7QM0NbVhaenCm1/TQfOcnQRLJ8ylHpnK7zE39yImpZbm0T2pnxu0DG/TI7BoHxSrHVimskbud2krZcV15BVWUFcrSVBNpxj1EEUVXSTnVNE4MCPB9KE0uH66JQkp+EMNEn//LMVeIdLIRxicXWZu5a7UyTlqGjvoGRijo3uQ6rpmWpVpkgITZXxqTDLi/vEZpqW0Chhi3tAg/U1Nkl+/RNgfvEGmswtHyytybxvUacCBAVHYi0kZG9mq4xJGAggjgYUCCXXWk9w/wysm6F8xlWIi/2aGsfIzAgsjDQGHAMJQMl0jTUMVFBZ6ZljoSjZtLZm3q69k1Ndp69pUz87uX/iMvtkXjM8+ZHp0i5Lb+RREJ1ASG0dtwi1yfCXrDJBsMi6KwdQ4Fovv8LS/jpNmZSZgJg8a83naXsFnSyO83FrlyePnHD39JneffCSQEFO9/4LV45cCi+csHYjV7x+wsrfPplyVTf76JDmNj0vExMiYr33ldV577Q9w8brO+sHb6oC2sip7dGaW8ZkpFlbnGZ8cFoP1x8RYX6BgjoNk9h72dvi6OuNsbY2VqRllpZLIPXqgHtVcVFyIno6WJCR6KigUm7A2NSUyJISY8HCC/fxwcRSDCAnF3dWdyIgoNfal3ckiKOQG1RLvnr7/KSvbexSXFIvRF6hjFIGBQVy8pMx60uWSwEIBxVW5fl2MwkXMZHBkgjqJl41tnZLgTqi7QStHCSjn4w8MT6gzokaGR+hrqmJCjGK+t4nFXklcBbhzAorRqjRWxCaUE+7W2nOYq0tkuy+HhwuNPJlt5tliD492ZtSZTvsbr6bI/g4UD0/2uHckdb4qjxIxipbMeHWb8exQVzEKN4oilYOJ3KV4URqtmIPAQUBRFx9ERbQ3DYlBVN8Ue7whMJGidEMpg9ltKWIUjZLVdositUk22yjW0Kh0QdWLSSiD2Mp4hTpdtk2Uv4O2Jslu61vIqW4ktaKN+LwO8urGqOyap0vpWlp+n8qBIyYPP6N55gFVA7tUdq/TpMx+mjqkZXSbgYVj8usGqWgdw9k7ivMa5hiYeqBr5MJ5ZfWuvgPOvpHcKW6kWowjR0CRK1ApqR9Ud8c0dbqOlpknOkZemNmGY+YShYVbJPbu0eSXCcgqOriRmK+ea3Fv8yHfufc+P330Ae/OrbArn2enrpztinx1NtNedQFb5TlslQgkitPZFjgogFDAsCeAOCiTf8tPZTs/jSP5uSMxkKPachrCrxMmFTbSyZ5QZwdSAwJpSLpDY2EZEZFxOLsFS8DzREvXgZR8yULXTqjq21APSMqXgHT43g94+t1fcP/zn7L/8Y8Z3X2PmoF1ylpEeZu6qKhtprpeSlMPueVtVLRNcPCuAOHTv2H52Z+x/PTX7L//W+qGHpHXtMeqQGDv4/9i9b3/xcLLf2P9o//B9sf/zsnnMPtAbGH5C+ZPfsn2u39L79p3mF7/Fhs7n9HYucvE9udMbb1LZeMAw2PztHcMCSRWmJ/dYGJimb7+CRaVgVsBxrVrNrz+NS3JAEW7r9pyM+HVQLaJmSu6AgYDfXuBg71A4FXXkwIOZQxCU1k7IRmwAggFFHpyVbpUTA1ewcJS4OBk446lsXLsprVkjB4SBPzJlMyusbyOK2Ix508bkp5cQI8AtlkA6ukZzOlTktVdspLfayu/yw59AdNleV+axt4YO4Ri7xEj1lBNZmk3senVxKaWcSe3nqb6fnKylE0oy6ipaqWoqJ7Sml42733M4YsfMbL5lLrhNRYWDilzDifhtTNk/eEFkk5fY6i+Xj2lcEaMolGyz+SCMnJKa7mdnk9Ta698b60Mjik7GgtkFVBMTDEoBlThGkDK1y5Sdk6H4nPXyDmjQeRXT5Hh6k9BajGB/jfxFRC52LljYWyPub5kz7qvbMtYR1lM9woU+ldN0FESKw0zDDQtMNCSe6xMo1UsQvOVSSigUIq6rkL+v5OZI/7OXgR4BJCTWcvA0AnTSx/QPXxXbHaaorwGIoPj8HTwxsXKjUC3ACy05Ps6dRFbTW0cr17mtocdB10VPGgrYqcimaddJXy23M+3dxc4WFlgaeeAubtPWZSytP+I1YPHbB29FJt4m42jR5KMHAqg9lnY2mFeQLG6LtahPJ6dlSBcLHA0EVj8IQXljezee64uWhudmWZ2aUECbS/zS9PU1lZgYWYsbctYDf4uNtZiE3Z4iS3YmJvR39vNycmROkMqNy9HkhRNuZdGqoEooFAW1ylGcSsmBjcXV8zNJLkQwETcuCEJQzVxcbECi0byioopF+g/eudjdRp7dEw0FWXFFORlExMTK2Z9mQuXlO4nPTS+BMU3xCg8vfwFFOPUNimTgjpUUPSPTNLZp+zXNsGI1JuJ2SXGxJT6m2oYb69msb+FlYFWVnvrWGgtYrD8NltD1Sx1il3UJDNTk8hGVxZvr7VzMlHLUwHFg60pMYoFKYsqMPY2lzncXePkcJvDvRWaK3OpFgNsy06g/GaQCgpl99iCcDf1rGzFKEoifSiT0pgcKoAIoSLKm1rVLHxUSChWUXXTW50aq856Kpcb0y2Em1taVY2irl7pdhIiqlYhdqEMbEuAbRG7aGuUbFcMo6q1jRIJYpkVvYQlVFLSLJWtbZKOhRPGDj6ic+UpjVP36F95m76FJ7SNik0om9dN7VHbt0BqSQvZZe1Y2Cs7gjqgbyJZlKUPJla+YhbuXNK25qqRIwlZlQKHYQpqekgvaaaqfRyP64m8ftEEbWMPrBwjsXaNxdg2mLikYpq7J8mrbufmnXKxnwE+fPqp3OD7TFS30ZyRRXPabVaE5Edt9ZIVlbJXnsdaWSarotSbRWnsS9a0XyjXknTulmWzmZNGW4AnE0kx3Ksr5aCykHw3R4KvaVAs2VZ9fAxZIQEUx0QKKG4zLvctNTWD80pmp++Ep08scXeK2X/xKU1j+2TUjpJWPcAnf/aP6ljD5/8Ez//8P3j48//FvR/9O/e/89+ZvfsZJY0jAr1WdUVtY/8KefUTNAw9oGnqHRpn36N3/dtM7X+XCbG2julndC9+xsDmT5l+8NcsPvtHFp7+nQDln9j98D+Ze/BXtE69pHv+JQcCl4V7v6Sh94TZ9Y+Z2/kOreMvpHHL36zuYXBwhgHJpnt7J5meXmdyRrLw3jHGp5bZv/tEPlsJf/iVi7zxDR2uaTvg438Ld89I7CSoG4tF6OrZqquwle4mZSrsVbleU7qdlOtlY7QkC1agoSeQ0JMs2UCKucDCQmDhbOWOk1iC0v3kYuePn2sIybFJFGUVc/GMCefPmpAcn6OuJG9saCcoOIY33tIR7RdAGLhiYOAoDdiQy5p2vHFBEg4DN7T0ndEz9MDA0hcH+S6cvKO5fiNdAk4fBQXVpGcW09DQjZ6BvXruwOc//yfe/d7fcT2xks7JA+7d/4w0hyDCfu9NCr9xke5r1oyl5TDeP0qP2Nf4+j6jq3sMzW2IkU0yNrUkAWGShs4eRmYXaOsbkOcjNGbnEfH6BQpOa1J+RpOqi3qUnNPm9lcvEKVhStqNZPx9o3B29MLB0hFLI7EkMTTFKgwk0BuJFRj/DhRiGLryWF8gbKCYmbIA75qxCgYTLSMpxmox0zFVB8CVvaEczRwIcPHmhl8ISbFpkk0n4OoUhaW5P7raNuokAx0dS67J7750UdlexYIrAvTL5wXEArXLb55G/+wpYl2tWW8uZb1BzHqwlk93Jnm2tcLJ0T227os5HL9g+fAFS3cfs7BzzNz6AbNreyxs7rG8JwnNwT5rBwcsb++wsLLG4vIyMwKD1dVFllYWScvMlnacpk4j7ZeAOzU3K4BYRDmjf1Oy5vHxIcxMBIJ6uthZmONqZ4uXWIG3qwsBPl7MTI9zdLxPd3cHaWnJ6ItRKGMajmIcyips5QhVV7E4KytbtLX10bqmh79/IOWlZRQX5tHb08725pq6gK+koooHLz5gcHyWqOgYKkqLKMnPITEhnlOnz3P+otyXq0r90+PyFV0VFO6efgyPT1EnxtvY3qWO67Z09op1tko7GlR3kJ2cW5JETMyis4HpzlrmuhtZFlgs99Yy21LARH0Wh5MtbPSUsdiYqYJipzeXdzbauDtcxtur/dzbmGZneU6MQtqlQGJvc4V9uT/3j3c52FmhviRLQBFPa14i1UmhZF53JCPInvww11cznqJ8KIpQzqbwoeVOBM0pYapRVER7qWMVpRGuUtyojPZUd5JtUY5CraytFfq1Mjk/T8/QEFViE3WiYGoXlIChoUnZEFCKXJsFHspGgXVtLVS3dUjgHiUmtY7A2BJK2ycpaJegsv8efesvqR0/pG1G9H3yHvX9W9T0LNMze0Bp2zi3CxvEGJoxsZWKauKuwkHfzANDCy+MLLwxFGPQ1HOUf3OluLqLcsl2cyvbyBeziE2t4IIEpPNaVlyQ7FHHyJuUjDr6x5apbu0hu6KR5PwGappGePfZZzRItnTd2Qezq5o4G+mTcN1PblYYK6KmB5VFrJfdYVXKlkDiWKziXplAojiV5ZQYJqPDWE5PoVeAMJKZRqqtFQ5vvkG6sxO9t2IYTE8UWESQG+xPUVi4enh/yq3bXNM3x9zKAxPJjM3sfPGLuKPCtLx9hfS6SXa++Qu++Fd47x//X47+9H+yK5A4+Ml/cPjT/+LZn8Dyox/Tru6LtchtsaTWiSNGtr9g9vGfMPf8T6X8mvknP2P+/vdZkNK/9Qn1U88o7LpLSeddgcf7TO/+nMV7f8nU3V/QMLBPdfsSk+vf5Ojlb+gYv0/T4C5r93/A8NLH7Mvfq2uZkGy4W7KeZVrkex0aXWZ8WgJgz4Qo8zzLKwdMTK1L9mTOH3zlEvqGrmIT0bi63cBcPqeeAMJA31auVlySAHP5vDKN0+RLYBiifclEQGEswchEneGkq2mMoQQ4UwmCyiC2g4kLLhbuWBs54Obgh4dTAEk3k7l9KxMtDRd199i46DS6JDuvk2wvOjZVQCF/Q8tVjMZfBdeFyxacE8N465w52gIKDXlNU9dZBYa2vF9NfRd05HUrmwBuRKaqR4ym3Cnh0lVLzGxCyC0bwi+6gDcu2VLRMMv+3of0ZlZx4+tnqTp9lRUjd3rdrrPYOUybAHRmTZn1tEFb/xRdA9NyD7sEIGNqIjUwM0fnwJAEnx56C4qI/NpZcr9xmfJTmtTKPSk6o82N117npsAgIzoFb+9wdTW6jZk9ZgJPIwUQyhiO9u+u5hgqcJBgbigWYSiwMLxmKq+bYCLFTMsEC13FIL4semZYG1rhaC62JsXXyYsbgeEk3rwtv9+Wy2f0BeBmaFw24dIFPSk68l3py3NTtK4KKC4acuGsDucEblfOamJwRQeLazpEeXlQd+c2m70tvL+zxKOT+xw+fJed+++wdvIOKyfvqt1NK4cPWb57n4XtfeY2dplc2WRhb4eV/V2WtrfYPTxi/+iIFWUQfHpCLGyI+dUl1rZ32d67y8jYJN29vSwsLjA1M8mhAKChoQYjAx2xLC11lpMCCg8HR1wdxRT8vVlemmVvf5OO9mbiYiMx0LkmpmGCi71YhxiFv58/VnZSJwQSyhRdxQQiwqNpqKllbKiPteVZxofE4u8kU1hSyM7JQ7p6J/DzCaJC4kVJQTYJ8TcFFOc4J6C4pKHFFaUL6rIOr795Fnsnd7HyaRpbu2hq65IkYUwF3u+uyjHMM4srAjQBRbuAobtOHZ9YHmhhsbua6WYBRV0Ou4P1LLcVstiQwVx1EtudWbxcqmdvqIB7C+0cLk+wtzLPzuoCO+uL7G2tsS3QOLq7yYEYRlX+HSoz42kuSKI19yZ5N8Qogu3ID3V+1fUU6anu+1R+04/uPDGPzAh1QFvZxkPZ3qNMIFEupSbWWxJgf1qUweyqmhbKqhrU/rMJqdxVotZ1jQ3qQLayKrtOAFEnVqGOV4h9KKBoamulvlMabM8wuVU9OAWkEpvZSFHLFNV9q8wcfsz44ScUSmCs6tmksHGG1tEdOiZ3JFiOk1RQT2phI0bWvioojCwFDgIJBRgG5p5qV5S2oQsXNC2JScynpnWEwtpOcpQB7qpONI1tuKRvyVfP6qNj5kN2STvTa3dpHR4lv76F9MoWGjsmmRhaJsg5mOSoJFxtHNWswttdMgotLQKMjRnPvcNekZScFIFEHoclOWxkJbF0O4rN22IR+Rk8kcqp9NU6X7mC+VtnuGFmQYuoaGf0DUYzk2m/fZMkV2duWNtSeCOGutJKHN39sbDx4qKGOfqmrnj6xhAenU1NyxyVPeu0rj/lg3/43xz+6l/Y+sm/sfdHYhS/+F/s//H/5Ogn/872R7+mbfEJ+V1LpNSN0rXyksWXf8b6p79h4zt/xepnfyeP/4aV9/+MxRe/EHD8gslHP2Jk72Nq5P5nFneRWdBJY+cavaNHNLRPUFnfR43Aanj6IeML96nrmKZrdI/FrU/VFdutXQsUljUyNLZEc/swnb1TTM1vSzY3RUf3OLPKYOfGCTcikvn9P7ggoHDB0TUUJ5fraOtYq91OyhYdyswmDQGDhgQaTbEIZXxC6YLSloCkIxmxMlXy2lVjtJXFYxoG6AkslMBoZeCArYmTaheuNh74uAZSklOCn3uoZIbenD1jTURoEt1tvdTWNZKQmC2Zr71kvk7qojttPWfJ8Kz5xpsGvHXWjKs6TlIcuHzNAQ1dJzT0BRQGHlwTw7hwzU5ecyA9p46o+DzevGAmiYcL57Tcef2SNb/3DX0x13RW777H7vgWafK5as/o0HJalw5zF+YqmxmZUA7FkkavLBabWmN4aoW+kUl1v66e8Qkpk/LaFJ3tbbSnS6b8+nny3rhMlUC0+Kw2N79yitDff510S0mG4rOI8o/D0coVyy9BoYzdGAocfgcJYwGGAgcFFMrYhfLcSIBhrG36f0GhdjWZYaGnwNcCW1Nb3GxccLV2lvspoAgJ52ZknARQMy6dE1u4aKzan4ZiDgKFqxcM5HuxEGOxlH/T5+J5XTE5bS4I1C6e0UL3ioGYiwEab53DWkePMTGnjz78Fveefsjug3fYvv8+6/feY+ngmYDiESsCisWdAyl3pX1usX4klrG5qZ4xoWxdMyjt9eHjx2zt7TK/ssDwxAjtPV0sra4JRI7pHRpkdmFOtY1JsYVBCeahYUFiQBpYSvu1t7RUDy5ytLEUo/BkY12y671NWpvrCfTzxFCMwsnGBjdnZzxcXCXg++Lk5oG+sdxLE2vM5F67unjRUFvH1OigQKKbwc4mgUKOunZiefsumTkV2Nk6UVqQS3lxPnFx0ZKgnOHcBU0BhfaXoNCWencGa4kxA4Nj6nhvW3evJFn90o4G5HOMSn2ZVk/ZVBZezs+JfXbUMNNVw2Jfs4CilZX+OhUUo9WZbPRWs9xeIKBIZ67mNjOVcRwJJDb7ctgZr2V7up99BRKr8+xuLLAvVnewu66OUeyuzVOUnkBRchQNObeoz4gkO9SJjABbdSBbAUVxlJe6nYcCiqHSFLpyYiiP8aIkUmzjhpsKigp5XBfn+woUqYG8NiaZY7dkjeOTS+q+7BU1ddSr6ycEDsr22coMKDGLpmZlUFu5KgcZKYG4jbrOLhr7xgUSNdj7ppJbPUlRo2SgS/dpm5VgNHJXPWO5Z+a+QOKA9okdKjonScqvI6WgAXO7ALQk4PzOJpSiPNYzdkNbGbOQSmvtFKSu4lZAUVTdQV5pMxoG1pzVMuWqiRvWblEER2fRp7x/RfdHJiio72RIGm9bcy8+UhFiwqPwcPVUD2q3tbHHRMeEq6cv46ijw3DSTWYSE2i6fp3yYB9GEqM5LhJAVOaxnp9OlocbtpcEEhev4iMVLNHRhY6bN8l1sqMj9gYDd1LIDQwkxMqGJO9AqgrKBAzX0TG0R8fYGUNLN2wcffAPilW7x1IkgFeO7gsQ/pEHv/rfAgg4/MF/MfP8NzStf5uyyedkd+xTMnhI1fgBeWIVDZMPWP/gL9j7zj+w8/lfs/Odv2PrW79l+Z0/YeHFn7L4zp8z8/afinH8EUsPvs301tu0DCyTUdBITn61JAL1VNe1UFnTRUVFL62t47S2jVDXMCRJgXxfo7tSkTfVtQQ9AoZOqQ/1Tf3SSHelMc/T1NrPzNwGq2uHDA0tcO68AZc1LLARI7x6TQLLl11Ov9ue4/+snxCjUGY5KcDQFxPRlde0ripGIQ1Viqm+cpqahXomhYmutRRLrCUJcLVyJkBg21HTjL/zdQGPK2fesiE0KIm+riHJLFtISsnjktjDVbENfQMfgYU75y+aSyM2EkOwVw9bunzNlotXJanQtueSjjzXceaqnhuXxTTeOm9M0p0KbiYXc0r+31uXbDh91Zkz8n+/esoQe89otk4+ZH3+mOtnDCj4uiad541oOafPUPwdpmeW1A3eJpa2aRuYEqtQssYphidnXoFibJyJ2TlaJNGqvnmLxG9cIP+MBllvXSLlq2fJfPOyFE3yHLwpSMwi3DcaBxsxKgtlLYmNOsCvQuJ3ReDwO1AoVxNl/YkytViCvtLNZC7AUNZOmEvdtlQ2VTQW+7VwUFdmu1o74S2BMjI0hJsRsepajEsXBQ6X5apAQgCoIUXzgiHXNF5traL8+0UxjfMCkFdmoQBDB30tS7QF+L8vNqQhFlJX187Bvees7T1RJ27Udk7QJya6sHOftQPlrIkjZjf2WD9UtjZRdlmdl+RjFB09Zaq13IPMXO49eMTJwwcsb6zIPZugsa2RgbERFlZXmJqbkTJNT1839x+ekC9Z/aWL5zE1ku/I0kodoLa3NCMkwI/d7XWxwC2UA9YszZSxHA1szS1xd3LF3dkVb08v3JST8RycsbZ3x9bRC3MLe+LjbtHaUC2QaKRPMv3G6hJJlOuYW9vE3es6ptLuy4sLqCgtIFZM5U0FFGIUFy6LVYhNXDivqU779fSUDL17gL6BESnDkly3yWcdoq2rV2LrJLPzSyysrLImQX6qp5GZTgUWdeqA9tpAI1ONBQxXZrDcUcZaZzHz9WlMlMYxXhLNRkc6xxMVPFjq5O7CCAfrCwKFWdaXJlldnBSjEGDsLLM2P05xRgL5iTfoKk+nKfsmOWEuateTch5FQZg7pTE+Kiyq4gMZKU+jMztaAOJKXogjRfKz5QKJSrGLWmWMItGPtjQBxUDrGAPtY6L0AzTXdTDQM0pTnRhDjViFsktmgwKKxi9nQSlG0SSgEFi0y890tNLQ3UNxQz+eIbl4hhVRIoGnunuO8b0P6Jx/SP3wLg1D0pgm9mkd26J5eJm04mYySlqwdAgSUDirFqGAQdvYVTUMXSNX1SguaVmLbXhS3TJMYU0n+ZViFcVtuAfEoW3qhr3XTawcozC2ClB3puyfXKZ1aI6GnnmKm0bpn1gh404mNiam2Jha4eTghoGBGVfOy5d86jKnX/t9stydaIoUJfdyI9jFhvLoMFaKcqm/7ouvribGFy6Kdl/DycSSeE8fkmwdqQsJoS7Yn7aoMLoSblEQEkqEVMQIF0+yk+7g4uqHho45Ni6B2HkEYmLrIp9TGpi+nXxOD5KKehk9+IyNj/+C2bd/Q/3cZ6S3PySpcZ87zQdkNB+T0SqQ6NymenCX1qkHdKx+QNvqx2Ibf8XKu3/K3NMfM3H8PaYf/ISJ+3/M5IOfMvHgh0zf/4K5e9+W8iljm89oGZylRL7DwvJKqivrqSlrkEpfS1lpAy3N/dQJPJRFaK3tg3R1D9PUIpV6ZIGKyjZ6+6YZHV8Rle5jcERZrb3Nzo68z9sFnDlngJl8b/piAsYmzmhrKSfWSSYvsFCmw+oqg9hyVbqeLl8Q8xNoXJXH2hLolEBjKAHHWACj7B5rYSrBUUBhKIZhoWWAp4UtkX7B9AvccuMLuHrZg2+8bkVocBq9nUM0ijWmpRVwUUCho+2JltL9ZOrN6XPGnD5rqlrEFS07LmkKJBRQyPWywOKqmMUVpYtKw4qzF4zV/YiiYrO5rGnLuSu2nL4k16t2fOOUAdbWfkxNSBa8+ohbNgGkfU2DE4cbnFj5sxCXTq8ytbl3GOUQrWoBqXL2QENrt5o99o9N0C3Z8sT0DC2N9aLxkSR9/Ty537hI0dlrVMr9qBOY1og15Ln6kp2Qzo2gm7i7BmBt6YyJ/qvpsb+bEaY8Nlae68jzL81CnRGlGIeYhDoeoWsuxUxdO2FrbI29mS1OlgIKOzFaOzf8XT2Ivi6gCI1RV3dfvKDLZbG7i2IMl05po3FGX9qFclaIgZiaiUBEnwvyM+fFJs6JTZw7pcV5+bkrYh16ykzFt67xh79/mvPntYm/ncPxow/Ye/Aey3uP2Tx+wdTqXWbX77Kyd8Ly/jErUgYm59St9a3EcpRZTq+99lUpX8He0YlFsYhHz56wKtnxzOI0pdXlYrntTC/MMLs4y6rYwqPH97mdHI/m1ctYWZjiZGuDs4017nY26grr7c1VdgQW7W1NmBjqi9VeEJBYqOdoeDi7Cyxc8PH2wsXdGwu5J+Z2YhdGlmSmZ9DdXMdAay2jPU30tNTS1t4slrMuyWU4BgK10sJ8qsqLiI2J4M03T6ugOHfpqtRBuTfnrkh9NyQvr1gS6XZJvAdo7+ylvLqOCRWMQwyMjDMvJrW2vcPqyjwjbVVMtVcx213P8mAbq4NNTDcVsSSQmG8uZLElj5XmLBZrU5gqv8VqSxrPlpt5tjnI8eqEgGJW3RBwd3NOjGKBve1FHh5tcby9RImAIi3Sj4bcBLqKU8m47kSany1ZwU4UhnlQEeevwqI6IYjhslQ6s6IoFosoCHOmONxVbMKDajGMujgfmsQoOu4E8ZrpKV0szhtifFqPQBs/ajMkA00tlQ8yTGNVMzXV9eoivOqWhlertpUxC2WjwJYWgUWLvCZ20T1CenEnFq7xRKfVkN8gNB3ZYXTnXfqWn1DRvUp13xpNoxvqGorsqk7SCxvxCoxHQ88eU/m7Jmo3lBs6AgwFFNcMncQoLMUyPNTupuK6bnLK28kv7+a2GIyRNFgnj1tc1vLgmoEvZfVC7O13GVx5KX/3c5oWPqKoa0NMaZXG0moyY2/jbG6LtZEJVlo6eJmZkxUSxHxZDlNSogM9cXS1x8HMAg9DYwxPvYWRxiVpnHrSYI3xtnciVxpairUdBZKdDd6Op+9WLNXB17kpGYqftS1hAorkmAQsLZ0wtnDGVGzCxfM6jt5BaJvZqauJr1yzwdEjjuSCfrIa17ldv0FW5z2yux6Q03lCgZT89hNy2k64XTVLZs0YTQLbno336dv9Flsf/oaVD/6c5Xf/7JVRPP0pU/d/wMjRdxi6+y36dj6kb/s9+rbeZWT/I4Z35TtYOaRZMt7GRvk+KyqorqqiuLSSkpJq2pt6qK1qobCgXBpHL7W1beqgdoGYSGNjL2MTy7R0DMr33s3Y2AJrawf09c9gKN+TvqEEZGUGjgDwmhiDjsBBAYNiFOriOgGH8vziOV2uSnBUB0e/hIaehjna8n91BRSmJg5oSVDSfuMCsWJ+aUHBpEfF0F/dQHJ4Cm+dsuWNN2wJD8mgQ4JygzLrLiWf06clK70g8NV2x0CM4vRZI8nyrF5ZhKb1l8e4vjqdTxmvULqiLmrI6wKOM+eMsLD0Ij6hgEvymraBOxfEJk5dtOSt08qBQMaMNwxy//4nlCbkESCBbV1s5Im5L7sJOXQ1ddExMM7w7DpTypoKMYuOvmG1u6F/ZEwNDuMTkzTV11AfF0+OAKJBPn+z2FjjBSOq5D5MRycQJYEszi+M2LBE/H1uiFE4qzPBLJQBbQGGgcBAR8MILQnqylVPgrhSlNlOyr8ZCiiUridlfMJST5ITSUjsJClytrLHzdYJH2cPsTJvInyCiL8eKfU8Ur4DHc7I+7ko1nDhlCRNb2mpXVHnzkl2fFGHq1eNVGAoJqFYhAKFc29c5byUi6euck35rq7o8tbrZ/nKV07x+ltX8FB2fL5TzK07RdK267hTIHGgopHVvXtiEw+YXttBOdM+PjmD3/+Dr/HVr5zh9a+e42t/eEZg8ftiqFrMLCxw/FDZH2uF7oEuMnLTmVueY3FtgfmlGdbWl6iuLsPf1xMrc2OcbCzksxpjJ/bg5+HCqjLAu79Fd1erOpZx8cwpdcaTl7RXNwcXAYWzehKei4s7dpLMGVu5qjOX8rKzGRCL6WusoLepiuYaMYr6avaP70vyNMLF81cozM2moqyImOgIvvHGKc5f0JS6pql2O50+fVHqsSGdXX3Ui+3WNrao9UBZT6E8rpSEu394TD3LYmNvX0CxwFBLJZNtlSooVobb2RhtZbKhgPm2Yla6Spmpz1RBsdstr9Ums9SUyjubXbzcHeVweZzDjTkOt6XszKtnUhxKeXS8xYP9VXKTo0mNkABfks5gVRap/nbc9pakJFQ5CtXr/3Q9KbDoL0oSUET/n64nZYyiMlLZNdZHLS23lS08rvOa00Uj7EWnzV/Xwup1Xaxf1yfC3J+BonZmRSMH2weoq22UD9xEXUszdaJk6sC2BB1lp9kGpYuqvZNqAYt/VA4WHrGkVfRQ0jnP2PY7DK5JVjt1SO3QprrwrG1sg8K6fm5nV5OUXqFOh9UxdlNBYWjpjd6XRqGMV1yTbFXL0JGE9DLJinvJlsxX2YYh/k4pBhaSSUrjvqjthp1XMrdye5mTrHr1w3+idv1n5Mz9mNCKTeq6F9lY3eb+2i6z0rhnq2tZLClisSiP8ew0Bu7cpDImRIxBNPyqpgQ5HTQvaqJ7TRt9bV0BhTEmusYEugptI65TGRBAiYcHTeEhDCTEURsWjqe2Hla6+lwXUAS6+2Eruu/lewMv91CplIo12aBv6YK1ox9a2vJYgpqBRTB5jZK5D59QPHCPcilFLRukFPXjF51HUrGYWsskNyQoFdV006lsrrj6LuMPfsTSB3/JzPNf0bH9GQMH3xGb+D7jJ9+R8rmYyif0bb5L78pzuec79Cw9ZGDjbYY3H9M/t0nnwKhU4Gbq66pEsSulUdTJ99hNWYUkBHXNdHUN0tLSR2FhDVVVbUxMLtHbOy4AaaenZ4y5uQ2mpjcksyvCLyCWc5JhXtW0kCxPbEJMQSkKKBSb+F03lAILBRBKuXxWV0Bhiu4VZTxDfuaaspOsIRe+dp5AE2u6U9LICfAjOyqS7rJqgt1C+Ppb5nz1G5a4u8RI4O0S820m/U4B586bSkYr91PfSwK/CWcumHD2kjmnlTEHDcl6NSwk+FtxQYzhgqa92IKNvGbDaWV1+QVTDE0ly47LE5A4ynfkLgbrJK9bSBC0JMLMndWydp69/TkNeXUE/97XGRJjOdR3ZtQtjL7qdnWL7N6JJZZ2JRCu7NI7MqlOj1SCQlffAAODQ7Q21dMhnyn39DXK3tSg7rQuLQKpMgnQM7EJBF7T4bq9B1EhCYQExEj2qwRBJ8yN7dC8YiABXDL501c58+ZlTomRnH7jEufk+dVLeuhqmWIkgFC6UpXuJmsDCwGFOQ6m1mISLvhKfbzuE6hu4xHuEUBS6E0C3fw5K4H9zVMaXFDAfUaXS2f15D7qckr5W2IImgIkZWBbGZs4/5YmZ75+mTNfuySguCLlskBD3sNbFzj95jmB+BW5fxYYWbhgoey/5hWGs7e0iaBYgiKTyC6pZ2ZNWZy4RZMEUm0jU177va/y9a+d5htfO8ubr1/kTfmdil2YSxL24MljdiTYjyq70BbnSHAVm9hYZHhMrHZY2vj8FMmJcVgY64tNWIo5mWBvboK7ky1zMxJAD6TO97ZjYqKP5uULuDrYqqBwsrHD3sJCPY0vMCAIB2cvrupJPdQ3pbaygn6xiK7aYnobyulsqKClqU7AtMnuzpG6qjwlOYGK8mJiYiL52tfeFKgKOC9qqLOf3jx9XoChSWVNgwqHqrpG2pXxiT7lLJl+dTBb2dpjbnmV3bsHrIlRDLVWMtFawWR7tRhFK1tj7UzU5zPXUqSCYqLmDov1aay3ZrLWksVS8x3e3+7lxc4odxdHOVJWZm8poJjjeHeJ47srPH2ww30BRV5yDCUpMQzVFzJck0NqgD2JHhbkhbhTGulLXpgrOSHO6oB2R3YsvflxKDvIKoPZJRHuVEUrC+1egUI5DrU7M5zX7E7pYCPFXiqw23kTXM4Y4nrGiBB9F9pSKljrmmGxY4r/H1d/+d3YuvbpYrUXFJNdxjIzMzMzMzNbkm1JBskyyczMXGWXy2UXw2LY/G54qXuc053O6e6kzxjJ54z8A7/8num1dt7kwz2mJMs0Ned93deDY2o9NL2iGYonQ6Oh/uv+sSy5MA6tfgoyzSTiClpQ0jaMWjVP1OZrCRbjTHIjG5cYXDpF39QuuvnzShrUaJDrSPVo6WZ+bCeAEQoHNzGnIlR6bOkQCGNLT15wVejUTaNZNYhmpQ5ZJfWwdg7AbQNeDA5hiEhrQERuFyr6T7D58/8bmvP/J+p2/m8oGvkBSUXdWNk55Qc/hprcSrTnl0lmUBLGZO7gCHcDI7gwHPhB21hQq80dWa05skrljWjtAEdrZ3g4uCI3JhIDpTmYKi7EWF4ehnMzMVmcj76sbCS6e8PFiufPKwABXoHw9glDTHw2sjNKERiYAGMLd3jyKJqeRPUdEZUNT/8UBMSVQDN7AvXEISqb+6nwcqSnFyE3rwg1zV3o4f9cU9fG16t47o4xe/Y7DB7+jL2f/hc2v/7v0B38AeNnf8X8q79jgaCYf/U3LFz8BYvnf8Tm5T9JSzx3j27ydxxDOUkzIKSnNp9iYmUbQ7yAxba3I7oBDBEcQ8Mj6FL28LVJ6GgPra0qNDWrMDe/ibm5DRYLIxJA1tcPsbN7hu5escd5NStBV1ahos1bVKFOMCYMTBgCEGYmjlKYszqVQMHkY8Iq1ZLvdWWVL6zDyNiWSdAENozuzFwcEeLyhCg0pKdD1ypHqG8UHpj64p6hLxwdIiFv6cGAZpDGo4SPXzzuP3DFrdv2+PyGGe4/csJDY1cJAiZWPoSDN8HghUcWfvwa4fHYG/cIkru8zj+/KZoOXOFBm7V1DIYNw8IuWGp28uL3TydVYDa5DCcHrzChHEWHlR/W+bOeWfphgsXMunoc88u7GGfMb5+gTWwQtCS2tl2QbEI/MYXx8QmMDOkwVF2Dwi8foIkJtvMOzeKhA1pum2EtMw8VLp4IYdLPSylCGpNreHA8/HzCYUMImPN1U1b/xkzejx5aMDEzYTPJGzDJi8eGD80JE1s4ERReNAlhE/5iiXEPP0QHiuUtopAak4Cs2BQaRSqNIg8h7v4830Y8b+Yw5GdhxnvImKB4aGAtwcOQYBDDmkXfhTFt4v4tM9y5boQbnxvg3m1T3L5pjNu3TVgcOLPg8Ya3XxQiYrIQmZCLuLRixKeXID6tBLHJxfAKSoCTdzjv2X6sHT6DUjcsQeLL6/ckUNz6BRRGhJQhIXX9xn2pbf/Vm1e0sXkoOluxu7+JHdrEDo/HT/ZZpCwhNzsd3oSDn4crTcEXQb6e0sinkREd3n14iYmpERZoNEnzK1CEBwbyvZ6wt7BAmL8fMtMy4OzqCXMLaxTkFaJfrcRYnxLDXa3o72iCprMFfTSXifFxbG3uobysjAZ7BYrs7Cz+7fdoEYSmkRkeGBK6BIUzzbBFppA6sfuYEwfHWNyJYmFxGYtrm9KIp+3DY7x4+RoHu1uYJygWBzoIih7sTA3gaG4ASwSF2OVuXy/HYmc5i9pynI210iiqsD9Qi98/m8XXTxcIinkJFMImXp7RKJ7v493FEb6WQHEAeXURumqLoO+sg7ahAO25MahPDkZbRpQECjFMtjUzTALGUF0OJpoLpPWeOnPF7nei2Sla6sjWEB4DZYmYbMjGtdB79gg1cECIoQOCjRwRZGTHoz2CHtohysQDVUGZmKsdwJ6GlVL/JEa0wxjUDEDbp0M/NUunE7O5deimYWjG5lAh0yEwuRyVCj0T4B5Wn/+M6eNvMLh+gX6ComdiG/1T2yhr6kZFsxqxqWUwtfaVOrbdfRPgTKsQo56EZVg5BkmztuMzytGlm0JDlw418h408ejiE40HJi5w9YmHm38qrL3SEJ7bDfn8t+je+Xd07P43lA19jdD0NqgmWBFPLiA2MRfmVGsHKztYmlmy4rWFnehcNafWW9hR5cVsVydeUGJPZxvY2zrAxcEFQV7eqEiJx2hZAeFQgPGifEyUFGCClU1nWjpiPcSYdwd48kYVG7/4BkSxYomHj78Y6hsMn6AkaXc+U/4vTi5BCA5PRmJ6GUHoj8LSFlRVtaKQF2xdaSUayyvRVF3BRKhAf/84WprbUVZWghbVEPY+/icM7vF8Pv8jjn/3f8fO9/8DC2//M+PfMEVAzFz+DTMv/oz1N39F/8IzJOY2Uv/1SC9sRUUbNZiwUI6uYWT1CSbWqehz2xgZFZskDWF2ZoqwGKM+z0odlGLHs7KKFujHWQ0tbqNPMwqVGO1DcOzuPcfg8AJKy1ukWdnGTCwP71vzZrdn8rKBEa3BmInGUFSkfGxiyGAyMGPiMzG0gRXfb8+kK0bcPHpkg3tMon5MeNOlFXjdp8JwUTZUFTwHFbXw5vl79Ngfj8xYNLDar69WsGAZhEymprVlw4jXaFhkLjLz6qDsm8TSxnOsbF9ifu0Z5hgLG+dYZMytnGB565zJ/AgF5W1w84qUms6sbDxhZeWB+/eZIG14ZPJMMfPCgl+6tPT3Kouao7kDaD1i8YQgeUYjGbMMwFP1FKam1jC6uIOlvTMM0LrEUtKTs2JV4AVp/S4dE8aofgg95WVI/eIOGpjYO+9aQs2irPzWI8wxYTWLJiL+7ljvSCSwGo+OTJEWAnzMgsWUELW2FDsCiiXabZlQeY4NLHhk5W9giQes5h8+MOW1bAMPRw+ahC8C3bwQ7hOAlMhopEbFIichBXmJ6ciOS0VmZBz8WdA4mtImDAgc8VmxMBR9D/fvP8bdu/x5t1gp8/mDuxa4z7hNABs8sOHvFctVeNDCQuHqHU0IJNIeMhAWk40omlBCeiliUgsRQWCExeTANyhFGpTi6BGOssZODM6sICWnlOZwC18QCDcIipvXHxI8RlJRYUQgXrt2A3JFF95/eI8lgqKzi+a/v4Wt3Q0cHB/QLA4JgTFUV1ciJioCwQF+Uni5ucLL042FTT0+iEUB5yZQwcRuTqOwt7KQ5lGIJihvF1dEBYcQyMnSCKiG2hoadTc0HW2Y4HU306/GoLINPfJGDPR2YmpiDHPTCyjIz6NRFKOzo51GkYNbN+/xejej0V6B4s59Q2Tm5kHW2QX9pFgldhQDjBE+npxbwPzK1Yin/aenePXuHQ72WHwNKiVQrOl7sTs9hN0pLeZ7mzGnrsVGfxNWVJXY7qvC84k2LHcU4XCoAX84X8C3z5ZxsbeEF0cbePF0UzKK1zSK1+f7eP/yGK+f7aGpLAdyGsWgrAqaxkIoS1PRmBoKRXY0QRAjAUKs+9SYEoSe0mSMNeZKK8gKUIimJ3VelASJfr7WX5qIsbosXIt54IQwVjihjxis/oJMHRBAUISw6gshQEIfOiPNJgSyxEpMK6jbGrEV5DA0Wh36tP1Xcy5Eu5yYqKefhLxvDOEppUjIa0ardokm8RKDG6+gWX6GwdUzySh6x9ZoB3qUNiiRXymThseKyXfiKA2RdYmQjtZOwRIoIhILoNCM83uGUC1m0fbPwDMkldUiE7NvPC/cWNi5xSIsuQG5deOIKxpCXM0cAvO18IwrQ0lHH8bWdzG5tENYZMHFyZM3oC1sbGkP1E87WycmCzsGAWHpyGrOAQ629nB3dKSuuiI+JAB1qUkYzM/HMC+U4fwsRiaGC3NQFx0DT1Ymtvx+F+ln8aL1i0RASAJh5wtzey8EhKfC2SOC1VcMYhJy4OAezBstHt6+kagspuVU1UBeXw1ZfS06Gushb6pjIpRDzYTY2iZDW0sDqhrb0TN9hqknf4X+6Dtsf/dfsP39f8f8m/+EpXf/CXOXf7mKiz9i9+Pf0aabR34NVblCjuqWIQxMn2Bo8QI1qhmUtw9BOymWw77E2Pwu9NPLTG5z0raskzPLGBiegbyjH5nZ5QTCHOYWCIr+MXR2aqXmp9W1QxwcvcTQyIK0j4iB6IMwd2Mid5SSyiOxLDlfM3jIhCaaNgztpGRgbkqjIBhs+ZnamF5tXiT2q3h04yGiCOmZ0lI87WyGrigTPbV1qC+thZ21F4xoFEZmAbh31wG1VR1QdPAaUGlY0e9hlIXHAoEwtbAHFQuZBtkAqps1KK9XoaqlFw0dQ+joneK1ucL/VWxqdYBJJvcZxtTMOtrbu5GTXYKoqAQ8tmaBFBCG+aIm6G2DUW3oiLWRFXz1/AeofJKxbx1Io/DHJK3iolvYwiyN4gBrR5dY3nsmbd0pJluJrS4FKLQ6HSYnR9GUS+u8cQftTPTdD+yhZNLNu/0QyrAQNPsFIIqvu/P8RLG4CAqIhKWl6HuxxsOHj6WjqakdDAgIsSXtr2FiQnDwawYGTOwPTeFiy4LG3Q9Bbt6ICQqRdnTLiI2XBgXkEhY5sYmIcXFDmIkRSsLDYGlgjAe0iIcP7XH/9mPco6ncf2CBuzetCHA3OIoRe84hsGQR58oixy8oGW7eMXCjgXkFJsE3LI2gyIJfKAu0+DxE0Ya8QxPgG5qMgLAMuHjGsuCLQkxyKZJzq1DSoEBsWhGuE0afExDXCYobLBBu3XjE6twS16+L/o470sCZD5/eY3l1CR1dCuwc7GFjbwt7x4eszNcwqNfzelxEaloa/P3EviXB8Pf1g4cHi9rqKnzz47dS53e7vA1mpjRVSwvahAe8Xd0QHRqOyOBQhAcESus8dRAs8rpKdDVWQ8Xol7egV9aEziYmWNrF9OgQ9APDKCsp+odR5OXl8u+mUQire2CCewamBN8d1NY1QKXugY6WPjCix7BkFCwcFuYxv7qG1c1dHJ0+vwIFwTej68SCToG10V7sz44QFP3YGO7A+mAbFlRVmFcUY6O3DKfjLVjtKsGxvgW/P1/Ct6fL0oS7lyc7uDzZwivRR3G6j9e0io+vnuLNswM0lWajs7pQMoo+GkVbbiwqYrxQn+APZd5VR3ZDcqAEC/F4pD5bAoXooxCjnsTw2L6CGAkS/eVJGKnNwLUwU0cEGxMMhISAQ6gRwfHIWYoQAiSEN0sgIRJr6Y2ygAwM1PZinEm7r08Dta4PvaLpScPE08/KicAQm3RUNKngHZ6NasU42oc2MHX0FfqWnkE1uYvu8U2o9atQDi2gsLYD5Y1qRMSLBf1+AYVbuFSJiKYn0X8hmp5cfGJQ096HFvUwGjp1aO8d58/PhLljCKz4XmeCws2XN0JaHfyiS+EUkAe7gEIYOifBzCMBqSWtGJwixbeZUBhxqUVURX/Y2lGf7ZzgRGtwtHeSlhC2tbODvY0dnPnYy8kFIb7eSI0IQUNSPLRZmdIIqYHcdAzkpGGgIBvFrFBsDYxoJzawMLWCq5s/wSW2APWAhRiVIlZT9Qgh/PyRkJKPoIhkmDv4ws49FOmZRehsaYa6sRJKXqidzbzY2pv5WgPkBEVn9wA6xAil5jbUVlbT2lawdfHvUC+9xOKrf8H+D/8ntj79Dyy++DeM7v+MpZf/gvnLv2Pj3b9AMbaDDia50hYNGlXzGFl6h9H1bzG8+gFt3csoq9WiU7uMMcJ7mMlzeG5ZWkd/bmmTN+Mcquqo2XnVvFkHMD27waJgFB1M0GIfbzFAYHPnGY6fvkFYRCru3bdk0ncnCFxoEg5MXISFGFJJozAiKEz52mNz56u+CCYna9GZzfeLzm4rvmZ5zxjx1s6YpTntymuhLkhFS1EZspPz4ewQiAcPXfHgkSdvUCvetG3SPsRz1Hm5qh+1TT1Iy6lGen4Vqpq6pG1PNcKa5vcwSXOa3qBZbD3H7DZtYusUY/xf9QTf+IIYgbODsSmxtMIWE/sk6lpYWTIRrdS3o82SBcIXD1GRWYk3L35CS3AGdDSBdRYn4za+OFPymu8dxcTaMRb3X2B+W6wgu4/2DhUGxSrAo2J5+CFMTI6hmQaa8sgYLTxPPffsIL9rg8Lr91HpaA9ZZAQiTKyl5TZ8fUPh6RMCU3NW71bOMLd0goGRFavWx7glmosMzGFoTKtgPGIYmQpY2MDSnIZsYgVfZ09E+gUhjSaRl5SC7PgkZIimp5hEJAcEI9rCEtXuLtAX5sGZf8910Yx031YarWZqZg//0CSERObBySMGLoSCBy3fyTOKhU04TT+CkIgmLKLg7R9HY06CO63Mlc9DaBDeBIQrDVo0sYrWAUe3aJpFAVKya+EfmYHkgmpUNfchMaMC12+b4jef38aXX97HzRsGuHnzEX7zmzvSvg6b25t4+/4VYTCLLrUKx2dnOLm8wNOLC2wfPYF2eBS7h0+QkJzKc2AKWxsHKa5fv4Vy3iO/+/OfcHx6gg5lJwKDAmFmZAwPJ2dp9JPo0A72DURiRCSaK0uhIhA6akuhrCcs6qvQw/tugDDQdDSjX8VKfnYCrQ2NyM/JQk1NGRSKNtpFAe7eMcK9O2aEqxFu3CbgrhMUtfXMgWL5o34WUKPQj01gfFo0PYn+iTVs7x/g9PwCL9++xcbaggSKOY3sl6anIWxPaLCl78LeWJe03tNkSx7Wu0uxp6vGuroMJ+My/OHFCt4fzeM1QfH6mdi4aAtvnu/iw4tjfPXqBD9+vMBrQqOG989QZwOUNXnorslBR2EiisNdUR3rja7cGHTmx0p9FAIUnQVx0FWlQex0J/ooxKgnMTxWUxiLgbJkQiIdo/WZuBbEik5EKCuaUBMBCkeEGTohnKAIf0SreGRPkDiwEnFEojlh4Z+GwQY1xjQjrJh4YgaGmESGoGNoNYPoZkWlm1xCSmELorIaIBvZxMzTbzBz8i1UM4foXziGenwd3fpl1CsGUVKrRGJWFRN9nNQ/4eAWCSf3KNgSFNZOQTCz84EBK88y2oe8dwxNBEW9XIe4jEpY0zrM7JmIWeW48eIMjs7HY6cIOPqmwtI1AXdN/XHfxAe2DlQtUUVP7eDsh3+l1ewgJqmIuhoAV0exdowr3Jzd4ESDcHV2kibz+DoTEp5eiAv0R24Evz85DlrCYTiXCSM7lY9T0JuTjnBbB0QGRcHZPRDXv3xIPXekbgfBws4TFlau8PGLgJOLH2+uCPjwfa58bukYKPW/lJc3oVshg7qlCuq2RnS1t0BFDVa2N0HeLkMnE6Fc0Qdlixyq1nZp06ixjW8xevRn9Kx/wt6P/wMr7/4LFp/9CzZe/W9YuPxXLLz6O5Zf/h2K8SMoWW0XtfSjrX8dA4tvMbrxAxYO/8xE+Q5KzRaKajSo6xqHbv6AIGF1LvbxWNnB4NgiGlpUSM0okZbeHqFVqFWDNAox2k2ME9/E8voxdg9eIJHJ3ICWYGRsxyqXxmDiIPVTiKYncRQzfMUEPLF6rKW5k9RBamXiLK1VZMNrzolJ0YWVWSKNbKe1EYddbVTieNTlFyM9Pksainn9c3Nc+8yUicEV+oktafnvzIJK5BZVo6hKjlYVLZf/w9LRW6ydfIO10x+wdfkztl//Fruvfo9tPt588QM2zr/FxvOv+J73WD1+heXd51jYfILZFf7vsyuYJTAmRqexxCpyqVOB6vgo1BSWQCyO2Fujwnx2IzqsA1BtYIeR/GqekyFMrz/F5ukHFiFnPHf7GOPP0U/NSm3UuuFhjOiHWaW2otjbBzlfGqLupgWqb5ohm0my3MYWytg4xNnwXgsIh72zN2wdvVjFu8DKWnS0etJ6PWBu4QRjEzsYitFKhla490B0RoumD7FMtw2seZ0Z8zUPGm18qNgbOhp5iUnIihd7L6QiNjAMvqaWSDY3w0BUMJZYmJjdvc9r1I/XahwTOuHgJkYchsLePYHFWrQ0TN3elfcS70Vnryi4iJUGvMLhToP09I+EMwsgWwcfXtexCAhNJViiCJUwOBIo9iz2PAOTkUxIhMTlI4AgiUwtQU5JO9pVY4hKzMNnX9zDb764jy9pEgIUotlJrMp6+eoCr9684DU2hm5NL1Z39rCyu88QK/LSbAmKQ1bmfQP9hKk57y0nWNnaEDIGqK5vwvc//Q5nL16ygt/C2MQ4wsJDYWpsAhdHFwR6ByDMzx9l2VkY61VhrLsDk31KTPR1YrSnA1P9aiyM6DCn78PCxABBMY7SwgIU5uWhtqaa9tku9Vc4Ooh938VoJ0Na0C1YWtnza3JMTk1BPzqGAV4/I/pJTEzTxhcXWVitYO9QdGS/wqu377CxsYSZQRWme9uxKi01rsOansdRNc7maBbaBix0FmNHW4V9gmKzm2YxIcOfXm7gzeE8TrfmaBRi06JVvDzdlrZFfXN2gO/enePl8TbqC9Mxq5WjJT8R7fkJkOXFojjMlfdVsLR0R3tmuLTuU2t6OFSFCdJ6T5rSJEIk+pcJd+HoJSh05YkYa0jHZHMWron+iDDesCGEgQjxPIQRauTAEEd+XYCCz2NMXJFs4YO6sCyMsjqY6J+AloDo0w5Is2VFE5S6X4f+iTk0dI0gJrcBuc39mDj8iMXnP2Jo4wLahSOoJzag0q/QEMZRXNtJCHTBJziZcGB17sSLjbCwdw2DtUsQLJ39YczqvLKpG519k2hVDqKsXoWSOiWsXEJh4xImTdKzJDDMbPzxmFBw8k6EmUMUHpj58mLyh51dEApK2wmndYxuXeLgzR9Q265FbFwaQnnh+Ao19fCEt5sb/N3dESqWJfb1QVJQALLDg1EeHQFZagJ6s0jYrHQMZaWiLy8VCr6WGRGLxY0T1CkGpA5BMeTQ+LET7Ggsrl6EnYMXTFkZ2rn6wp5gMmISEEuTBASnIy+7EmqFAsrWWnS2NqCjjdpLo1DJm6S1ZUTzShetolfZDR1DLu/H3OFvaQ7/BxQLL7Hy8V8w9/rfMfPkb1iiaSy9EUbxT1h79Tco9HvoGt1Ecmkn5CM7PO+vaRPfSjvaDcx9Qs/YCXpGt1HXMYKO/iUMzh5Cv7QvtblPERrj0+s0ikrCrBkD/VPoUPQTFKK5cRLD+kVpfsXaxhMUFNZKQykfPrCkSVhLcyYei2YmFh2is1qYhBkBYi7G6BuKDlJrmPFob+4Cd0sXhNq6IfKxLZIsrLHdSs1ubUVNcgoqcguRlpgJGwux9IcLzPlzSqtlTMbHvGaUyCtrQUVjF3TT21h/9jMO3v4Nx1/9Mz787f/E2z//P3D24/8FR9/8K3bf/RW7b/+Cw49/w5NPf8PJJz5+8zvsXnyHjadvsfnkFVZoR/Prh5heoGFMLkt2oROTvmZHmDBGMDqix+riLn6++Ak/7L7FRHkHb7YKtLT3YHxRJDHR9HSJ+c1TTC2LJeTF/shjNIsBglUHXU83lBVlqAoIg8w3An1h8ZguKcdqXSNGi0qR6CyWWXeHhY2LdK1Y0y7s7Dxou16ws/WCDa9/ERYWrjAzo5UZ0SgMLXm0olWI9YZ4nmkYztZOUtESHRKB1KgoaZvQ8KBIOJhZIdjcEkU2VljISsRUczW8vQgJmrgzwWDtQOPlPSeWPbF2EkVaFK2eoBBrsHkISLB48xDrsYVJo5tsnP1gzr/H0T0IvoExcPMkYHifWtj78HUfuLPoS8tvQGRKCQJjcxGSUIDQhELEpFejvKEH6oFp2kkErtEiPvvSgGYhhsh+QauxwIdPH5hMX9D0WNgN6QiFc2wdnmKZwJhmZT4wMY39Z2d49YnWscLPaaQP2hEN7XAWxyeneP1GfP8HXLJyP399iaNnx9IE4tCwSPiw8EuIDEU3i7KRTjlGlXIMK2UYUcswpGzDlFZJWKgwO9IrgWJxehSVZcWSRTQ1tKK5qQ31dTUoKy1EZkYK/Px9pN38wsNjoB+fxJB+iIWM+NyFUYiCahHzS0uE1ir2jwmK81e4fPMOq6sLzJ1KzPTKsC6W8hAbGI1qsdyvwIvFARyPy7GiKsNWXyV2NRXY01Ti+YwCv7/cxPeX+3j7bAcvCIkXR4wnG9Kop/cvnuLb188JkUXU56VgQsUcUp5BSMShNjFAGvXUkByM1kzaVErQ1QZGGVFSU5SuIhN9JSlQ5sTwtXB0iJFP0vIdCRhtSMV0q+jMZrUXzmpPAOJXMIgIYUUYbGj7D1CEPqJpGLkijsk33SYUDVFFGG8fxFiPHr09Oij7tKxSddKqp6pefsijS8gsb0dKhVwacTN3/A3jKwyvPUP35AbkQ3Po1M+ipLkLxXUKxKWXwYmVi5T0HYKkYbFWToF47OiLR5YeiE4qhkylRxuVv6q5R2p7tiJMTKx40doG8CINgrGlH5NwDGzd4nHfPAAG1sH8Xl/+3GjYUZ9Lm3poE9vYf/UDNOPLyCusQHRoJALdPRFMUESw6osRgAgMQHpoEAoJiKr4WDQmxUKVmQRN5hUohrPSoM1NRRMtY2JkAk/e/k4a9mttTyiYO0rDDB8+ssU9A1uYWXvCwMyB0PODewDhxaQqoOgflAwHe2/0dKmg6Wpn1dlIc6hDr6JZCk23Ej39I9AMTWF0cIQViB5jQ7PYPfsTtt79T8koVJvvsPXN/8T2x/+rNCFv5vk/Yf7ir1h/83dpWXPt3BNUKMagGN7HyPo36Jv9BP3az5jY+Bk942dQjWyje3gFir55KIeWmXQJ0qUdjM5tQj+9hl7tOLJzKiCT9VG7tejs4Ger1kszt7e3T7EwtwN11zAcbcTaQQ4wN2B1Z+QCG7GuE63BgteOuZEdAUGACIgKkPC6EkM+7c3sEUl4lhG0LbGJqA4IwkhxCTqzc1CXnYtWJlGxSb+8TUlw9kIhU0M7ILaIXaCFKlBQK6cJ7eLJx7/g/T/9L1z89r9ih5/D4MozLD/5Dgev/4rt85+xePQJC7z2Ni5+i40XP2H55BOt7AxzuxfYOCEojgnc3VNpb4mV7WOCaB36mXkmH7ES7DD6urXS0jWTrE43F1ZweXyJr85/wOneG7TINdI6T/Prp5hbO0Vzh47XqI52Mo/h8TH+vRoMDQ+iR61EVXEe9N1d2OjVQFdagWm1Ak/FcM+hfpSnpsLokSmMzGxhwutH2IQNYWFl5QZra3fpaGvrCUtLN4aApgOBIVbwJXwf0+BMHWDBox0h4+sRgBDfIIT40GJdveFg5Qz7RyZIICRq3RyxXVOJgvBwgog/1zYQjnbBcKS5i0EW9rzn7FyCJbMQBZuDayRcPGMIkXDCI5hHFma8Jy2liaOBNI0Iaa6QFe3ZilAztxHznsKRnl+PCBq7T2iatMFYJB9H8P6NTClHemEz6mVaNLT34s4DmuJv7tIW7xEUn8PC0gafvv6Ey9fnGJkYRO+AlvBeZ7J/i4OzSyztHRLE2zh+/hJvv36LZ5dPsb6zgtW9JTx/eYr3X7/Hi9ev8PrDe3z8/ht8/PEbfPrxW/z93/8VE5PTKCooRJesCX0immuha2tAv7yBkGglMFoxqm7HeK8cY30dmB0jfMZ1mGKh0NDQgOrqGukodrmrripBY0MV6uurUVCQj5q6ekJLbFBEi9SPEF6if2IeE7OLmFlaxpJYKv34CE/PX+LiNa+5jWXMDvdhTtOBtaFurBF266N83t2K9f5mnM+rCYlq7PTXYFdbiaOBWpzPduB3Fxv4cLKOd2e7eH6wjHOC4jUfi32z3714gu8IiuPVabSVZkLbXEoLzkVvZRbqk4IkUNTE+6MpNZT5LAAtqSFop1F05cahtzgFPYVJBARtIy3syipyWNCUxGO0PgMzbfm4Fm7sjAhTF0JAgIDQEP0UomObYBARYiigcTUiKtDICeGm7kgw90WWTQRao0poFv0YYvIQN/HE7DpmpjfR1yN2a1tmAppGclEbsuu0WHj6PUa2X6N7fp/V7Q46R2Yg0w6jqasPBTXtyCpthkdQotRH8diBF6PUPBMgjQx6ZMGKirbRTlC00CjEsNq27nGpQ/uBiRtNQlQ4BIsDL2jXOMIhFPfNAqXjg8d+eMwL38opBIGRmegemJPW5pla2EJ7axeyYlORFBCM1IAA5EeEoygqAkURocgPDmASC0NzYjwUKQnoTk+EJi0BAxnJGMxMgSYrCfLcdGlHr903v8fA8ikrMFqNlQvuMika8ZyZsmo2FB24NAxxMzm6iSYpgovVmQEB7e4Zgj7NCBNJH82iDb0ExlBfF8Z13RgRiy8OjmOQFe40K5O5qVlWuwus+p9j7unfMHn6F3Qtf8Tq2/+CjY//BXMv/kZI/DPmzv+GZVpFF+EsZsLXKqfQ1r+Pmb0/QyNGhE1/xPTOHzG2+hW6R/fR1kNb0MyiZ5hWMbWK8aVtTK3sYmRmFaPTq6iobkdxSaO0EVNnF5NezzjEsi87BEW3ehgT46tITy3Gg3sW0uxdMfzVglZlzeRlaSweW0lHs4esgB88xiMDc1hZ2MLN1h5ZgcEYLC3HUGExetIzURsVj9qMbKhbZehUdKFfM4SB3gH0q/sJpF6MskqbnFtFdaMCxQ0y7F5+g/2Xf0AHjWl6/w2N6QjFLWpM0xp3zn+Pvcs/Y+vF77B69hMWT77DwpOvpIUpR1aeYnrzDDPrJxid38Tk4hYmFzZpUmt8bRmTKwsYnpmDWIJf2TMMWUcPbUotrVYwqicwNnawvr6DvoExTC2KxTS30a9fgmZ4Dl19w+gZGMLI+DgrWa00MVXb3Y3C5CT0ytswo+lDb10dhpmMVmks23PjaKuqQGggq3lLV8nArAkKK15HVlau0ixpc3PaGa3BjAWdhQUBbCGeO9IkxGq5TjAT1sX32lnTRGgldtYOsLW0h73t1YQ8d2MTpFqZQBUZhKH8YnjQUkQxZuNAS3CkwbvSCNzCCIkQWLAws3YmNGjqjqIpmMWYrVMwbHlP2tgHEC5+sOO9JOagOLqGw8rel+Dw5nXtTYgEIImmFZVYJPUxerIYik4tQ1QyIUFQxGXWIK2oGUk5VWhTDcJTWMW1W4TFFShcXD3xkaA4u3gG/eSwlHQ9aGCe/rHwpYW5B9BsaC+9AxP4+sfvcXx2hJXNJSxvzePk4gl++MOP+Pqn7wmIH3Dx8SOevXmD+Y1NdPcT4IpOdMrlmBjqg4ZF2bCiBQM8DnY0YaCriYCQYZ5V/hQ/l0lNJ1ZmeO31d2BlZRYrayvSskVi6fLy8kJUVhRA1lbH4qWZAClHLz/TjV0xQELAYVaaNzFOSIiNihbW17G8u4UtguLw+QWB9gpLCzNYoEUsDiixMqjGkk5FWHRjoa8V88oq7OgasNlbhW1ttdRHcTRYi9fL3fjz2z1c7M7hkhZxvC12SdzGi5NtPH/KONrE1y9PsDOvh7wiB52V2eiuykY7LaE2gbks0hMV0d5oTAlhgRuIFh5bU2m4GZFQ5TO/FSbSJsLQmhJMWISgi6AQ+1EMVqVioimXoDAiKFgBRhi7EBLOUogO7RBCItjQAYEP7RBEWIh+CjF0NojHcL4/ibAocIhBa2w5Rtt5wS+f4HDvLfZXX+Lp9jscH3/A0upzNMsmoBrYYmX3HWZpFH3LT6Bk5SpsQsGKTd47iEKCorylG/7RWTC09IKTTyzc/BNYnUTSEEJoDL7SaIsu7RSaOgdQKyoSGkVaYRNuP3KGibUfzSJA0mYz2wg8NBdDKsNgYB6C28a+uHaPNxX1Wgy9La+UYZYV897WMZbG59FV0YT65HTUJ8ShLTUZbckJaIyNRFVoAOqjeCITY6FMIXVT46ERQeXUZaWgNz0O8uwUJvFlbL76LZPQtwiOzsb1B2a4KSZI0SYe88a34s1qaGLH302IUeUfO8fANaQAvglViMprh37zA3TLr5nsdtE7sQf93C5GJ5dYUS1Kkxi1U2vS7mnrTE6rm6Jp6Alm9n/C6uv/hib9BUYPf0+r+D8Ii/+KpZf/itnnf8f8iz9JFtcxtILazkl0Dp9ifPPPGN36JyinPqBn+j1mdn7CyPxztBMUwtAUvWPU+iUmzg2MMXnqRnlu+kah7B1FdV0HGlv4ns5BqNVU68F5dPP9HQoNZvk9apkKET6sTo0fw9bAFBb3H8HSwAQWD01h/uAR7B6ZwcXMDvamNjQPIzhaWyHc3Rl1sVEYLy3lOc1CY3Qs6tNyWO3RsLr7MTu7RBD1Mclq0N/dh/4eDbTaAcyxwlSodSita8Xe2XtUt42gTj4BtX4N/TNrGFrcwOzeOY7f/xUbohnu4k9YOfsZK6c/YPXZd1h58gkrR++xuHuJRbHn9Zboo9iBnsAfnJjF4MwMRhZmMb44C92YsKdpaZatNMOWf49M3omePjWhPYaNnQMsrx9g5/AFDULsYLYlDZHt6R/A0OiotNyNmHfUo1Khs6mRAGzG1KAWU/19mO7vxdqkXjp21NYgI0GsaSWGZXtIkBBGIexB9PtIzZm/9AGJWdMCEmK0mAnjEV8zFYZBo7CwdIZY8vqxmTWh4wRHJnAHvt/f1ASFDmaYzk1DAwsjG0tv2HrEwcY1Wkr49rzPnLxi4eIdDwsWZ3auBINzIKwd/QkAH8KApu4YQLD4S0d7gsPeUViIWGrHn+EnQSIkOkMChVhNQdy7YlJsfHoFIgkOEYm5dciplCM8uRCZhbUoKGnAF18aEhK0imufISomAe+/+oDTFyc8n0Po1Q3gsbUHrt+xwm1a6Y0HltJ7c4pq8emH71ihP8HSuhh+Ooe3n97i9Vcf0cXPqV6uQkJOKRy8xWAXbyRl5EHFa0jW3gKtSoaRbjnGaXSjqjYMdTVjkDGt7WTiVmNGq5Qm3U2N9GB2ZhCLS1NYWluiqbzE+eUzyAmY+toS9NBAupUy2kUZ+vp6cHpGS11YwDRtcnVtC8tr29KQ2L2jYxw8O8Xhs+d4cn5JC7rEME1ziaBYGlRhqb8LC/x9yzr+/r4WrHTXYK27UgLF0XCjBIrDwTq8XdPgT29oDweLNIl1nB6sXi3hQUA8PdzAycEaPr44wix/ZktxOjoJCXVlJkqjvFAS7o5yHitjfFCXGIimFLHKRLAECrGkh7AKAYr2tFC0iGU+RCc3QSH2o9BVJNMqsnAtTFiCZBWuCBOQECbBozAI/4e28GMEGBAQoinK2BaBvGCDTJwQyUo+0dQXeU6x6M5pRxuTXnJgNsqSG9HbNIqKvBa012qo6+dYmT/HDJPS8v57VnMnUE2uQzW+Arl2EjImojo5raK2A5mlLTBixeIWmIzYtAppGJ7o9LXhhWlhF4DU3FqpQ7uGoKhs06CsqRf3zT1oHKxqHMNhZhdOSATByCaKRhGCz+55wCWwAMNLl2jVrvLCSYQLL960lHycH5zhycIG5mk0/SVlUGWkQZ2RCiVh0JkYjfbYcLTFhEEeFwl1Ugz6RGc2v9bH9/RlJqM/OwEtCWFYmlpg1fojdt7+FZXtA/j8/mMY8kY2NLOn7djivpENPr9lChefBKQUdcEvvhHx5UPIbF9EbN0MCvueQ7n5d4ye/0/oDv4N3cvforl/F9O7n6CeeoomzSrWmdi291/worvE+v5bzO5+i7nT/x2a1d+he+EN9GKZ8a3vsPzq3zB99jfMnP0J/UvPUKfUo2tkA4rBpxhapvWs/B79Kz+ic/QlBhbeEzqX0iqyJdUdKKpqQ0ffiGQwQ5MrjFWCg4/FboPdo4gkBFPSypCfX4fqeiVqm1WY5vsOV1lZ1zVRZ5NRERqKQj8/JDk5I8yG142VLYJs7BDr7IpM32AkePghwtUd8d6eKIsKgS4vG+MFhVAmpaKRiVLb1oXmesJzdBrbu0fo6uqBVtiWvAMDGi16pZmvExgcX0RFQwfalCOoaNRgcGwf+WUKdIpZ29NL6GKyXjx5y8/kL1i++DNWnv+WcP3I//mURvGCNnGO2a3nmNkQm/gfYYagmFxYk4a3DtGk5rYI7JlJdBMIYmnrkYlhTK8uYGRqmomfxU2nCm2KDnSqezG/uI6Ts1fY3DvBGGEzoJ/E0NiEBAqx+ZfYBKy7p4/WyO+pqiL0OmkTKvRU12KUP2NldAhjmh6UFJXg/kNz3HtAM3tkRRDYEgx2EOstGTJJ/kdYiGYn0fxkTgiYmTnwdSsYE8LGhLFYpM7Kwo5m4QZ7Gw+4WjiimEWPMi4Y260NvE9L4CA2lnKLIiCiJUjYe0XDxTcJbt7JNIEw2BAGlvY+sCBorB19WIARBM6EBMPOhcDgcztnAsWJrxEQtk6B8A1OlCbbObiHseqPhHdQIuxpHAFhmYhJKkVITC5iMqqQX92JuIwyaQZ3ek4FzC3dmPxvMr5AYWklPn77FZ4+P8bg6ACLTAXB5IeHJq68x93x0MwZn902Q2J6EV5/fI/Ti6dYXJvH3NI8fvrDH9A7NHbVlHXTHHeYn8wdgvl/RSE1qwhKdQ8am2rQVFuKzsYq6OTNmOzrxNxQD6ZZ0U/TJqYFJGgU4zSK6dE+nLBaX99aZsJfZYK/wA+//QFz8xO8Riug7VFIA0/ktIqysjJER8UhJDgSsTHJtO4BwkLMJmeRt76Fzd0D7B+f4uzyDd59+IDxER2mCaXFARXm+hSY6ZFjdUiJ5d4mrPXWSM1OIvYG67E/UIPj4Xq8We/Dnz8c4AVB8eLpFs4O13CwQUBePsFrnod3jB/enWOsT4bGghSo6/J5jWWjINQV+UFOEiiqYv2uQCGGxor+CoKiJSVUOirz4iBL53OCQp4eCoVYQTYvEv3liRipScc1MSQ2zIQ3tqnL1dwJhjTx7pED/AmHgEf2/4ggI3sEGol5FqIZSpiIBxIe+6OYF1hbYhUiLIPhfJt2YhcFbxNvhNmHI8EzCa0FCsjKVSjLacTMxA62D99AN7WNNs0MmpmE2tVDKKnvRAWTv1d4BmxZ+ftFZMI7OEUaaicm4D0iEMLj81kxTKFOoUMZq+BO3Txc/BJpDlRfpwg8eByA+4+DcNM0ENceeCG+UIWVZ3/C8x/+J1YvWGFe/BHD80cYYaX+kqA4nJjDspiNzKq2Oz0ZKpqDgII6MQqdceHoICxUAhJ8XZsaB11aAjTpKYwk6DJi0ZEYjhX9BHZOv8HGmz+jsK0fXxhYwdZV3FjesHNnle0VSsOwwq0HDnD0TIGzTzZsvTLgEJAHc88seES3ILNuGWU9p6gdvEBG/SICUpXwT1UjX7GD7qXvsXDyV0ysv8Pk2iscv/4Ldi/+hsXT/4qx3X9By9AJRo5+j9FjEb/D9PO/YeLp7zBz9BWaeicxyP+3uXcHY+u/R8/Mt7SXH9A3+wHq0efoG38Kzdgm6tq0KKwkKHr10OoXCIgVDM9sQjO6iGEazcj4GopKmhEbn4eKinbU1KvQNzCHidFl1BdVoS45A4qUdHQlJkEWE4PmiAjUBIegLCAYJUFBKA4MRGlACIoIi4qIaDQmxqMnKx3jRQU8p5noSM3ASHsnlK1dSEzIhEY3Ju013NmhhkbZC2WbHLo+HdQ9OnT0jGBgbI1GScXWzkC/cIjRuWfILVGgslGJ8YVV6CZpBjzuvvweWwTF1ss/Y2TjFSppVy2aeXQMLmF6/Rnmt04xu3qA6ZVtadTT6MwKZpb2sXP0HF00GHmnGrUNrUjL4003MoKpFTHzeh3Do7Popt10dHWjpVVBwxjA8ck5tgi3IV4Pg/px9A+NQDcwdAUJhryxCaVJKVDUVaOf1ayqphZjSiV2aS59KjkaWO0+MLHCjVsm0rIY9++bwsDAkmElhQCGEY3+yjBsCAg7mJk7wlI0Q5mJeRW/wEI09ZnbwprFirWpHVJDwnE+NwFdaSHKouOQGpF0tUKAeySvxxjJJBy9xbpHCXDzEhNDY6WJrra0Cjs3sbIz7YKPbVyCpNUQrAkLEXZuBISLP18PlBa/FJBwdA+FsYUb3H2jERSRQYuOlCw+LrkMPkGpiJTmVNQjh9eSb6gAUzhcPULwpWQVv0FzmwJfff8NnpwdERQ6ZOTkwtTCBQYsYh+aOLLossP1uxYICE/E81eXOH99hlUm8hUm8lcfPiExsxhf3rORVgC2dIyBf1gOsgv5+wpK0KnqRF1DJRpqyzDcq8SIikDgcUrXjYl+Fa2iFb2tdehrb8BwtwJTo1o8Z4W+truKxe11vP76K3z/258xqh9Ec10lNOIz7GiHpq8bRUWlEBMkvbzC4UFQ+vnHIDBYzJPi48BIxMSno7ZJDrlSg5ERPVbEcuZD3VJT1zxNZqq7XerIXuppwGrPFSS2NbXY0lRjl0bxVN+Et+sa/PXTMS4IiueExNnBOp7ureD0aEMCxevzI3zz6hQ6RQOqs5jHfgFF/n8ARU18wFXTE43i16anX0OWESEZRVtqiDREtjM7nJYRLc3M1len4loQk36IKU2CEUJTEBEkYPALHPwN7f4RfoY2DD4mRPwYos8iwswdSVYBKPZMRnVgLsr8c1ERXISaiFIUBbCKsI9AmFUQ4pnIo+2DkBuaio5qGcaHF6AdnpMSUxcTVG1rDypb+xCVXo675u7wZSUSl1qOwPBMVjJh0hIfPqEp1Mp+NHYNSTO7G7v0SC9qwW1jF9wx9cQNIy9cu++Kz438UdQ6icP3/05Q/BPmn/4JS+d/w/jBt6jtnMD586/x1elbnNAGVnmzDxMUPZkp6KYxqGkTPYmR6EmKJCBi0J+eAB2jPy0eWj7vTYrj1/l6ajQ6k8LQ29CAjf2XWL78HVpHV2FMVTc2d4KlnStMbV1g6eTNi9xe2ubV2JwqbxsBM9tIWlMunP3z4ehbBCu3Alh4F8AzphHecY3wiWmAXWA5QnO0KGjfQErFBOLytIhMVyK9bIj/wwaUU99g9vh/g3rmI7pXPmDttbCJvzJoJ8c/YmL/A+rVk2jsnkCDagn6tW9pcu+hmngH7ew7qPSn6BzYhXpogyZBYHcMQd4zxqpsAd2D/Gz4vyiZiLt6JwiKDQwOL6FdrpN2ucvOrkE+b/i4qEwEuocg0METoXbOSHD1QIaHF/J8aZqMfB+Gvx9yfX2Q6e7J1wKQzmNJaDB683MxWFgEdXYedA3NGOjWoLigAjExqegfmMDK+h6rNSV6OrqhIkR6u1mZa/TQjCyif3QT3WPbqOochH55D2sHH1FRr0V6Xi10I9OE2wJ69WOY2znB0au/YOPFH7B89hOvBZ6XzUuMrpxifPkJJlYOMbd+hKmlHUwsbkA/u0Zju8Tw5AIaWmRok3XB2ycYidHJ6CTEdNoJLK0cEyYCLAvQDenRS4BV1zZKQzMFKKZml6T9ksWaPzoexY6RPb0a1FVXoaGoCPV5OZjq7cHayChWdAMYbG3CgFIGda8KLi6+eHD3MSFBs5BgISZ1WfwjxCx2YRWG0ognWoaAByFiRkhIoBBm8UisA2WNx48s4WBiia6KcjydHkeYp7fUbGVu5c3rT6x75SUNBBFLrpvbiL6zIJpCKCERBjMbscaaWPGYwHARKzpfzWuycQnhYwGOENi4BtJGQhCZmIekrHI4eoQyoTvB1MoDDgRMCK8NsSKB2I8lMCwdngGJCI0vQExqGQsTDQ0kAfcMrHl+I6X/69q1a4SqBl99+wn7R1s8d30IoKE+MLSCla0v7x9HGNCwbt+3hKtXMI6fneD1h0tW66vSarM7R0fSSEPDx56wchDLAEXRUFoJ7HHUNNSii8m4pa0WdQRFX2c7BjpZfIhEr2jDIJO+vqcLswMaTGgEOHoxOthH+O/zetjE5vERPv32d/jm55/R36+llQgz7EK3+Bn9GlRUNcHFIwpBIZnwC0iDO+Hr4x8HN88wqR8mJaMEaZmlfD0YpcXFWBegEBbTK5c6tKd6CAqtHLNdVVhWVdIiGrCtrceKqhwrymIcDdXjw8YA/vbxCK+OlnF5vIlXp7s42pzH+ZNtvDw/xhuC4vu3z6FuqkBtTgIGZZUYai1FfogLCkKcpWYn0aktOrN/7aNoSwuXmp5EyDMjIfv/a3rqEX0U5UkYExPufB/aSJYgmpOCjGkKIiRruIKF/y8hAOHFD82HH66Ahq+BAAcNg+8PN3FHsmUQ6pj82qKq0B5bj75sJTrTZYi2iUCIZSBSefLc71ggidqa7MbngVHIiksllXsg9kHo6NajvFGFwjol7H1iWXnHSdoqbEIsRW7lLDraAlBS1wEZE1p1uxZFfG977xQs+LVrn5ngs4esPGzCUN+zhqMP/475458wuvEJg0vvMbT2EZ1jT5CU3469nZf43ZufcLm4jQOdHuPVtdBkZ6IvIxm9wh4IBF1aLAERh4F0AiI1loCIQnd8GFQxVLKYcCjjaRuZ8WjMzcX2/jlWzr/F5usf4R6Swov+Pm7fM8EXd415I7rD6LEbHhiLqsiTlU40jK1443mkwomgsPbIhoNfEdzCKuAeWYXg5Fb4xzXANbgc3pEN8Aitg3toPfxiZPCMaIVzcD2cQ2rhn6RmlfwX9C3+gPaxUxrNv2Ll5b/TJv4JY0ffY2LvE3om99HQPQbZwDIUQweY2PotlPrX6B6/gGJgD4r+DXQyFJoF1MmHaHbjGJ0/wOCUGOK5jeWtF5hnUm1TDKG4tA25+XXIza1FTmY14sOzEMzPyY+JQHSOik1z/Bw8EGDvCh8rW7iamvBoiVAH2qm9HYLtbBFkbY0AG14/lhaIcnRktcMLtKQc86PjaKU15OSWID29kBX7HFbX96GQqaAkLFTyLnR1drPKnMf4/B76aUHD88cob+9Bv1jBdeuCkGhBVFwB8llB6idX0DsyDs3EIk7e/Q2bl3/EEkGxfPoDBhYJifVzzO9eYHRRDLk8wJRYs2lhE/ObR1jZf44mBY1JN4TE5CzcuvUIFbzJ0wNiUJ5RhpnxTWzvPscsjWV6jtDSDaOHdpFTUIzismpsbB9gZGwa/YOEGmGh0Q3ShHpRX18nTaisS0/DUEMT1scJHYJCDJvVypug1aiREJ0CkwfWuHvXhJC4AsXDh5a4d89cWl9JPBZJVczYfsCQgHLHBKYEhJGRBQwNzGDyyAJmhIiF4WMC3BFzrI6PFqbR0NiKkiY1MkvbkZBVhbDYXIRGZsHLNwFmll64/8gWdx9a4K6hNR6weHzwiEnf0lsadi4gIbYpFtsVi1GJou/ByTtaMvzQ2CyY8/MXI55MLN2keMzHvkEJiEkqlEZKefjGsrpPuxoFFZcvmZ9vUCyu055sxNLpTv68Zz7D4OAwvv3+a+zsr2FYr2Gy9ZfuIzePcASExBEYHrh1xwz2zr7SpLr3n95Ie2lv7RMUh3s0Gj/cMbTFfWMn+AfFo76hHVpdPxqaaghiGoBaBnl7EzRdHTznbdDQ4npkDHmL9Ly7qQHa9lZoFTKCQCmtLbV1uIv9s+f46nd/wMsPHzHAnyfj5zjQw2uElqLt60NyRgEe0npcaWWevinw8kuEH0EYEByH8MhkxMVn0Tgc4Onpj+lxPXaXpzGnU2JS3Y4JdRsme9pYNCgwp6zGkrIC+7pGrPXUYqatAGuqMpzQKD6s6/DX90c425rBs71lySrePj/A/vocXj4/xBvGTx8uoJHVoiozFv0tZdC3V0p9FAXBzqiO9UNDMm1CgEL0USQHS81Ov4JCQVCIobGiM1uWHoqu3Ej0FsdhuDIZU41ZuOZ62xwe9yzhQ2BIUCAgfgWDj4EtgXAV4usCFN4PraR+C7+HAha2kl0Es6IPNXBDtkMUClwS0RBahvKAIiizOzHWOEqi5cL+tjVsbpgg0tEX/o8d4G1my+ThBh97dxTlV1HZFyFT6yHTTMM/Opf66MHKgPpLmxDLeQhQmFixWi1thqx7FM1dI7SKHpQ396KOiSyKehub24zuyWPsvf1nzB3/AO3CC3RPnaBjaJ8V6DGq2ieQX65Ca+sAnmw+w8vNEzydWMJcSzuGCgugy8nAQGYSdATDgABFWgyhEYXeRGpYXCjUcSFQxQZBHhlIGEZAXZgDdS1VVTeJ/dOP2Dr7hGrZIG+efAIuCC4+4fALT+VN5I8bD+zxgNbzwDIAv7nngseuKbD35XnxzYZ7WDGjHL5xTfBLaINHRBMB0QTfyBb48HFQXAeCk1QITFYigOEVK4NDYD3KOp9g+vjf0Dr8BIMbH6A/+AkTJ3/ExOGPGN3+hP75E5S19qK9fxLVHRMYnP8A7fQnnovn6B49RHvPMho65tA1uIHJ1XPMbV1i/egDxuafoLN3DnWtOtQzisrkTJol0mqxKaklSEkqQhyrxEDPSARQtQPcWTW6B8Pf1Q9+Lj4ML3i7uEuzYX2c3eFl7wxfJ1d4OTjAzcYGbtY2cLe0hYu5DaKDwjEyoEdDczsKCiuQllFIK5jBNKt7ebsKakU3YdGJDibvbu0oppcPWPnvYXLlKZRD0xiYFn0pW8gtoQF06FHX2APNEE11bI7GNI6J9efYfftXaX+UZRrF4NIZJjcusHjwGlOrT6QmtqmVfUzQKmbW9jEyt4TWri7U8e+5LdZgSizCoGoUXrTEMC/+rdp5dMkH0d6qZPK5WiVUbFDT3qFEZGwCejS0nPEZ9GqHGIOEiA4yeQfaGlukzuxkFxcMV9ehp7mVFW0HlscG0d1RDzUTemxMEgxZMQs43WWCFOsvPeT9Jo63bhlLy2w8eEBIPBCzgk0l67hLUBg8NOP7GPf5mK8ZM9k/NjBFqKMtVnUdOFwTmyotYWxpC9O0qOXtZ9g5foH17WNpH5K6RgU/4ypk5uazIg6FhZWztKqAg3OA1EfgwkTt7hMjNSM58jMXs7VDYvIQGJGJm2IJcjMnGFk4w4BV/wNajgGtx8LGA5HxOVITlKN7OPzD01n8xcIjIAHZhXWIT8nHzdumMDN3hjvvFdFHodeP42saxebOMvOBBiEhIbh1+xHs7H0QQYja0ly/uG6IO/wfd/f38M13n3DIZL4tVpg9fUIoefPvMUFcUpZ0zgvyc9DdLUd1TSmPKskGOmSt6CUI+giJfj7u75BJVtHd2ggVzaOjuhodhLqsqQ7rG8s8Twc4urzEd3/6J6ztsbhSyKEkVHRi+LpSga6uTha0kSwGnXDfkDDwjkEQIRETlwKVqgdtzW0wNTSGi4O99D0ne2vYnBnB/IAS07Qc0ew02tWEuZ5mLPXUYaOvFtsaHnvrMdGci0V5AU5GmvBpcxB///REWhBQgOJcND3tLOLscB3Huyt4fXYgGYUAhTCK7roCjMlEs3AIikJdUR3nT1CEopFwEPMommgXzfyasAqx9LgiK4rHCKnpSQyPFXtni+Gxw5WJmGqgUTjdNYf9TWM43DCGG7XX44EVPHlxehkQDCJY4YgQoPB+YAuvewTIQ3spfPlcQEOMigri8wB+LcrMG+nO0Yh4HIA053hMN42hv7QXTvccEcKEn59airy0EmTEZzOB+ODGtVswYiUTx4uqpWNQWgcqv6oT901ZhZu44jE1+bGdHx5ZeuI6/46AiDS0KkdQLxtAjUyHwtouVLVp0agSM4yfYPXsZwyvv0Hn5BPIxg/QMrSJ2p45NKhnUFynRUGFihdqCzIzKyBv6MK4chDLyj5M1dZiqCgfA9lp6E+LIxwi0JtA/eKxWxwTwvk8FCoqmyIpHJWhQcjlhZwXk8wEEoEAnyhU0HbESKzUgmY0ynVSp1todDoiWL15+MfD3D4A98x4A7LqyKroRWhSPQ0kB85+qbD3zIBLEPU0shHOEc1wjWqXgBCcygSU04fgrF4EZnbDJ6ULPgmdNJBWxJVMQrv2O9T1bEO3+g4zp3+A/vAHjB8wIa4z4a+9RKN6BE09OhS39EGuO8DAzFdMsE8Y29CMH2Ju8yPWCNX5vXcY4vnr0C2jrl2P/NJOpOc0Iiu3kcm7BolJJUhghRgVk4XQ0GSEsmIM9qdReIXB1yOQ4Qd/d38EeQQg2DOIRxHBCCJAgmiQQZ6B8Pf2l3Yc83P2klY69bb3gLO1C+IjE5GbmY/CggrkFVZfmcPkkjR8WSVXo6u9EzLColszhLmVA8l0ZjefY3BmF3W8DqaWTqDuX8TA6AbkyjG0dw3SipbR0T9CWG7g4MNfsXrxB6wIqzj5DgO0kdntCwzP7UM7sYrZ9WOCYlfa1lSh0aFVpUR1YzsMDV1pBrQr3Rr/bn7mVXLs7rxBl1KPguJqySCGRiegG9bzb9MiK6+QUSRtKyxCbIM5OjmNLnUP6mrroGLFGmlhiXK/UMjzi9Hd0IhJrRqy+hIM6npQUFQuNQ8JUNwRy0SI1WLFREZDYRGWNA1hFsYEBU2CoLjLr99hhS1eExbygElSgEJsN+tkaYeMIC88me7H5OgQ7WaI52cSgxMr0M9vY3xli0a1grG5VSkWtnaxvLOLoaFRQkuLdoI5NSMXwWGxtI4wWoczTK3cWLgFwtM/DiHR2VLlfp0544GxPcwJlkf8vfcJqbv8Wx8SGFYOfoRFHgHD+4OgcPOLl5YDiUsuRFpWGYz4fWI4sCuBdOumAcbGxvHV1++ZoPlZDvYhMjISd24b8Zw4w9HJC+68vsQMdTFBb2trB99/9y2enBxjc5+f8ckTePmHIDo+Veo7UrPab6gtRnNDKWoqS/m8DyPDY+gU5iA2IRL7S9TXQNVYj04CQvQdKaor0FxSiLqiAjTXVGJxaQa7Tw5w8voNfv77P2N0dg6lJcXoVXagX02b6FWhhfB3dHEmTH0IiRAEBEQiL7cA+iEdVhbGMTWihayuAqN9CuwvjWF3cQyzAypsT+kwr1Ew/7RgSF6Lqa46zHZVYrW7+mrUk6YBy11lWJLn41BXi4+bQ/jbh2Ocb8/ieGMO+6szeLK1IFnF+fE2Xp7u4etXp9JQ37rcRKmPYlpZjybaQlmkN2oTglCfFCLBQjQ7/WoU/wCFMIr0MKmfoiMrAqp8goJGoa9KIShoFC60BCdWKXaEhd2Xj+B8y4yGYUVoWMGVR/f7rAAf2MCD9uAlgYLwuG8rQcNHAIRf82X48+tXHd6OtAyGkSvsrpmiMoQ3jmyO+t6C5qZ+VNWpMTy6juGRDbTJ9EwMrdT2RibUbITEZSMptwpFNXL4habii5u8MQgoQ3NXWLGy8QyKQVIeKdkxwMpdJ22nKmBRTrMolQ1j/uR7jG+9hXLiGE3aVcYSk+gsStqHUdI8gCblFN/bj5xyBZKzqxAeLfaMSEFxcjaKomKQFyzoG4ra2CjUxYSjISYSjXFRaIzn8+hQFAd6I9HLGeEujvC25Hkzs4S9uS1szOykzkMnKnFASCJVtBzagVnohhbQLCDGJK1QjiKvuBlRVO9sgqSqQcP/uQBO7pFITq9AaU03yhsHkVrSC+fQajiG18MnSYGAtC4EZakRnN0rhX+6Gv5pPfBN6IJdUAM6xkW/w2s0Duxh6ulPmHryI4aZ/AeXXkG/fMGqep7WpUBjlxYZpXKMzL/C0NxrTBMk64ffMUm+h27yKbr6V5kgJwmJQVQ29qGoohN5RW3IyKpDUlIp4vl3x8XlIiYqEzHRGQgPTUKQfwy8xQKHrv7wETbhHgA/N3/4Ewz+7gy3AATycQC/7kvT8HVluHjDk4AQ+yeIzXY8aJUu1rzRbJwRyASaT1hMTS9jeXEb3SotlExYHaIib1PwnI5jdvkIC2vPsbTzFjObl2jumcTy/iuMTO3wutpEL4EhowH06WlK/cNo69Fi9fQbbL8Sgxn+jJWTH6W92+f3LpkojzC3fS6NfhpfJCgOztHZx2uFlpiZW4Gqqh40NY+hrFyJ5NRKNMlH8eLDP+PpxQ+orGlBXn4J+mgNouNaM8DzRlOIjo1nkhuR+i6khTL7h5i4VGhspHn29iDZ0wcphGRXfikasnKgkzWjpjCbptKLEb43jdWwiWhGoiFIiV/0TYjO7EdiyQixwqswC2EbV6AQq97evWMuVef37omVZW1gaWoNDysLKArTcL48iu2tNSxs72Np/wkW984wv8v/f/8EC7tPML95KMXchmiG28TMohips42p+QWMTk9jaX0Nqt5uVNRWE4L5cGbV7sZCwMDYFtc+fwixadE9saIt7wFTWtcD/v474u8kLO4Qcg5uQdIGQSLEEh82TrwWAuOQlFIAa2tPafa+r3cE4WaH8XEBindYWuW9M9AjgeLG9Qcwp6mY8z5zsHeFi7O31MS2trqBr7/+GgdH+9jcIyieHrOQSUVFeRVam5sxoO3BcL8adWVFqBQj6zrU/PlT6FGroVV2oU/Wju6mRnQ01EDRKCyiCvLqMjSXFqGB0VRdiZnZKWzRKE7evsPPf/sXFiMDyMnOR39PN/rU/Bk9PZDLFDwnYvKiPXLzCIjhEYwO9mNaT0ATCNM6JVbHtVif1GF2sAurY1rMaLqwOaHD8qAKk+oW6DvqMNVZi/H2Yiwpy7GurqRR1DCqsNlbgSfDLfi4NYK/vD/CxcECDjdmcbg+i1OaxIeLJzjaWsTp/jrev3giTR6sz09Gd00eJhRVBEWY1JFdnxSMBgJCgKI17aoD+1dIiBVlO2gUCrG0R2owOgkK9S9LjetF05PYj8LVgBeVoS1c+aHaiTbD61S9Gyawv/0YjtRKZ4LCmSBwIRQ8Rdz//8avpvFriOYqPwko/Jn3reBx0xoFPhlQFClhaewJseOYaD4ys/BCTHwpBib2MLpwgu6hNVbhjTC188Y9XoC2roEoqmpHWm4NMvNqkZpVjoLSejTIunnj69GgHEZ91whqaSANnQOok2vQO/8UE0ff0SqeQz64hXrVHOqUTHyMclbIZW0jKGsZIlhGUNLQK1X+YiJQUGQagkJiEeIXxkTnBy8nD/g6ucHbzgH+js7wc3CCjz0Nys4eblbWhIIFoWANBxsHONo6w97aCXY2TrzoxQgUBzg7eSMoKBqBgdHwpq57eEfDPzABYeFpCI9IRySTbAArcQc7H2nMvIuLP9yYTH0JwdhUGkhCMQLjK+Gf0ACfuGb4pyjgk9xBYKgRlN4Lv2Q1vBK74B4ngxPNI69xFQOrP6C4YxETTPzDWx+h33iPkeVX6J86pkHsoLZdidpWBTKKagjKQSaI71lBfovBcQKibwXtPFetndNo7dBLTU0VtWoUlsmQnlWN+IQixMbkIioyAxFhKVLEx2QijhHCGz6AN7mvWErdhZWmow+8nP0IhAB4Ewo+bn4IYBUYwKM3k+OvYHC3dYWbrdjC85egVbjxNVcHfp1AiQqNR3uDAjICTk5AqFXdUCl7mHTHML90jOW1CyxuvGGCv0R7/ywtaBajYv7J+DYmZg5Q06KBjNfJwOQc5KyOZ3cusPf671h8+ntM7X2Fmd2XmNk6w/LeK0xtnGJi9VBqkhmb3eQ56ENNczuviRikJotd54oIxhz4BSQgPbcFh5d/xvnHf5Kaa/LySqQdzfqH9OhngmhobkVqeia6OtVob++AXKFEG22osaWdX2vEON9TlpaJSGdX5LIgSQsORGMJq9fqckwND2FSNwR5fYu0PpMfDc3gziPCwpiwMIeRoQUBIoBhcdXUJPonxLLgYji2WCL8lhHDEKYPTeFsZoScYC+sqJpwsTGJ84sXOHj9Cbsvv8bOxUdsn7/HDmP72WtsnbzE9tNLJsRzrO+fYpXwWNzcxyyhMbu2jqmFOcwszWFjdwNzy3MYmxxFT28vr+MYaSb1Z19cJzC+xJ37j3hfi8l/rpJV3CHgbvLvuysKUc9gFnpiQp6ftJS7q2eo1Dxjb+sNa0t3BPM6suE1MDo6ig+f3mCWlXhPLwukoCB89pubUoe9sZFYeNIGtjaOhIUH1tc3CZWvcUhQrBCER6dPUVFZibKiQlSVlEDVIYeipRGVubkoysiknbZjdGISSmUnlDIZ+uQy9LS1oLO5Dl0ttVC31tP4atBZX43OxlpabCv/13GsHe7i7OMnfPunv0LZ148iAn5QqyUklOjp7iXQRpCWnsXfXYX+fl53LQ3QdLVB19WCsV4Fpvu7sDjSg+XRPqxM9GNtXIfpvi4JFstD3ZjTKjAir8ZkRzXG24qxQqPY6qvFFiGx0VeJNYLi6Wg7PmyP4Q9v9/HySIx6Wpa2Qj0/3MCzvVUcby/i2eEmLk/2+D9UorEwFT0CFPJKtDL5V0R7Sh3Zoo+iXoDil5FOAhSKrGhGjNT01JkT9cvqsVebF/UVRmO4LAETNam45n3XjlZgKxmDI6sA6zumMLtuCIubRrC9Zw77e4/hQL10YriwYnEjPNwFBAQMRDMVH3tJYU3LIDAYXnyfJzU5wMABGR5xiPOKx/0bVGReONdvPsLNmyZMrN7S0sVFlR3IYIUdHl8gLdnxG8JKDLerb++TOr3KahWobOhEc4cGzZ390lLjTV3DaFTQEDoHedSiXtaDMVaXg0weHSPbaOxZRE3nFCrkepS2DqOoaQCFjTrk1/ahsK6XoOhBUXUnsgiLzKJ6JGSWIDAiGT7B1Gy/CFZMgXBm5evm6iWFE8Hh6CiWXnaHM5OZk4MrnMVzexde7M68eJ1gb+cCRwd3HsVyCy7UZXtpuWgrK+erdXtYRYuvObCSdnLwlB678uZxFcNoCRtLS3tYMWnaOPkgNC4PJfX9SC5UwTmoDB5RBEayCoEEhS+PHnFyeMa3wz64BvZBNSjr2EbX9AVUs+eYYzIc3fyEwcVLaKaP0De+iuauXhRW1aKsXo78ajXh8ZxwPoBcvUBAjDEm0Egja2zToaRCgcycWiSlliEmNg+R4YRbBCEhjuGpiI5MR1REGiOVz1MIi3j4ExaBXuHwdvZHoEcwAhjCMHwJCH8ahgCFv6uv1H8hAeMXWPwaAhTCKlx53pwZLjbucLBwJrS9ERMajYSYOKQmpaOpQY7p6S1sbF5gffsNNo8+omtoCarhRazRKgb169CPb0kjuMp5zfSPzUGlG4N6dBW7r/+C9fN/wsj6W4yuP8cIbWJm47k0n2KSoJhZO8TQ+DJqG2W0gwF4evKzsXNHeEA0EmOS4e8TCmXPFJ5/9c9Yf/oBtU0dyC8sR59G7PI4Io10ampXIJ0V57B+QpoL0qMZQpe6H+0ER0NbG4aGBqHX9KA8MwWFKTGoL82FnpXz6uIMFqYnMDc2jl6CsTq3EIHOXnj8wAimD4xhKiYvGj9mgWIFKzNrmBMWJvfNYERYGLO6tjY0o92awsHwPtwMbyPL25o3dw5OhhS43JzG24/f4Pj9jzh+9xMO336Ho9ff4ukbEd/g8OUHHF9+xNGLd9g7vcTO0xfYJjQ2CA0x0XN5Y1fadEesgjo1N4uZ+Uksrkxj/4jgWBxDu6Ie4ZFBuHHzNr68+RAGRrYwe+yCB4TFjTsm+PyGIe3DSVqNwMrBl8WiC6xtvaQiycMthPeQD0KC4lg4uUsbPb19/xKTMyOQd7RIS4d//tktPKA9PTI0ZyFmR7uwwmNzG6jVvfjuhx9wyIp/ZXMVJ+enUIohsDSBJtpPWmIcslISUZqdhYK0dDQ3NmF8agodBEhpQR5fz6TJ5aGttgKqtgZ0NddCwceK2krI6iqh7myXwChA8YJA+vjzb6EZGkZDHW2lX0tjVEobuIlFAMvKSzE0qMWQaD7MToG6vR6T2k5pOZBZgmKOsTDcTasYwPb0CEHRiYluGRZ0/JpWjkkliwgm9Yn2Eqz2iAl3VTgYasL+UD22+qvxfLoTn3bH8EeC4uJgHs/3F3F2sMbjmgQK0fy0tzaLpzsraKnMQ3NxOo0iF5M0ClluDKpixH7ZwZJVCFCIJqdf50+ImdlSh3aGmHj3y6KAoo8iR2yHGo2RiiRM1qbhmuctO6nfwf2BPZwfUu+Y9G3uPMbjL41g8YURbG6aMUxhd8eMwDCHEyHgSli48X2/hgCHCM97Nldx1wLeVGJfmkqkQxAs7rEieGgNsdLl7duPJH22t/eCLQ3C3iUIKdlVcPeLhbtvLCzs/aQx/U0KDfLKG5Ff3oQu7RhjXJqV3UpQiPWe2uRaaYXTqtp2lNW0Qjt3gO7Zp2jTLaOhZx41XdOolI+hoLEfOdU9yKvpQ3a5CtllncgubUcmISEmmsWlFMHRgxcsk5u7WC7AJxy+/uHwICw8PVkZewfxsR/B4QV7wsHOjmCwduCFbs8qyFHaVF06EhZ2hMavsLBh4hOvOVKXBVgcfoGKgwALv9+O3+MgqiOh07+EE9/j6uJJUAXAi9aRkF6H+Aw5guJb4R7RCO8EOVyjW+AZ247wrG4EJIl+jFb4JSpQ17eHcuUKFk7/gPGtbzC0fIn+2UP0ji5DNTiKktp6FNc08/ESX9tHp2aNCWwCsq5RNLT2o4zgzC1okDqtYxPyEUGDCAujBYWl/sMkBChE01M0LUyEgEVYUKLUVxERFE8ri5K28gz0CoU/q0jRd+Hj6g8/CRR+8HOmZTD5+zh5Sk1Pv4LCledKmIX0nOfOg1B1Y+XpTmC4WDnBQXR887wHMlkX5lVC2zOB9dXn2D16j7GlI3SPrGB55xKjk9u0ijXIeX2k5fCm7x5GXXsPWvn+wzf/hM0Xf8bSyY/YeP4DNJM7BOYeQXGOibUjTK8fSBP5qljRD+uHER0RhjBvf8QHR0jLUocHhqBXO4GDlz9hdvsFE78auXnFqKtvljqzxVBYMQ8gIysfg4NjGB6eogGxMtbooewdkDbaHxoZxOzUCMZZSeoHujDImF8Yw+LCNOamxrC/vo4ZbT8aMzOR5EMztbFBoDWLLwsLhDjScGm2buaPYf/ICHYGxrDl0fWxGeI9XVAeTTuJD0BXaiDmahLxrLsSF0My7I+x+h2YQAdh2jFEcI4uQr+0h9WjC+w+f4v1Jy+YDM8ko9h/9hKHz19h//QF9p6eYefJM2wePsHG3hHWd/axtLaGqflpnuch6IbE7PR+HD3ZwpOTfayuLSMrO1daut/AyFxaEv3+Qwt8ccMYv/nCBDb2QXDgvS76Lm7fMYeJsQP8fKIkWATwunGwd8P8vNjd7gVhr0N1TRlzhD3u33skNTU9fGBCqxAWZYAvvryN+/cNmaRH8fL1JVa3V3F2ccpzPoCGmmo01lSirqoMlcX5aCgrQXluHupr6zA8qkdvrxqt9TVoJVBaq8rRRijIGirRXFWM4nSCJSMVVYU56FV3YGNnDRtHu7j89hu8//FHGsk4VF3d0o6QfRq1NOteq+lFt1oBDRN/T1czirMToSE8J3plmBvoxDIBsTCgxtoobYKxPTVESLRDr2zGTB8Ln95WzPW2QN9aipGmfKlvQuxFsUmb2B9uwPZADV7MduGb/XH88c0OLg/mCIRpPNtZwguC4pzAeLa/gk+vTjCq7UJDaRbklbkYaKOl0lI6CuKlNZ7E/AlhFFd9FFeQEEbxa8gyI9BBOIg5FFJnNo1CWxSHkcokTNQRFKIfwpnheJdxx5ogsIPzfTvY3XwMqy+NYXWdwKBhWN/ihUlY2InObwGMXyzDmVBxJRjEz3EjJNzv0U7uWfNI82Al4WDKC4fvu3vbDDepx+ICuks9tnWgdtp5wcjMkUkxCompJXByD0dqTrW0uJrYWyC3rB75lU3SejwKzQRBMYTWrkHUUPsL8iuQlVGA+Dh+sPXtmNo8h2xkCw3dMyiXj6NSMY4K2SjKaBTCJrIIifQiGZLzmpCSU4/MgkYkZ1YimBWymPjj5hUMV48AOLt6w4Xh5OTOpC+WHhc24QpHJyZyvubApC+O9kzqNgSBDZO9OFpbCXg4EA40CFbFAhr2fOxoy3MgAMLXHPjcQTRVWREsjx1gb8lKy4Y/m+HCxOgimmacPeHl4cNqKkBa7z86sQIxac1wCiiEPcM5vJKG0QCPyFq4hFbA2CUTt60SoZ56BdXUC4wSEuPb32F49Q3hSaOYWEHP8CSqW2QEcBNGZvfQ0b8MWfcsZLSJ6rouZOfWIDWjDLFxuYjk+YiMyoDY61uCBOEQHpqMMPGcR2EUMdJObFegiKZdRIfzMb8eGhiLYL9IwiKC0IhEkBj15R5E0/CFr8tVZ7foq/ByYDUpgPCLWQhIiMeeTBZiqWxPVpe+tC1fRx/pKHV8O7rDkxD2cwtglR+L9KR8NDWqMELDaFbqoR4SndnL0A3OoKWtm/9PMZ8vYnByFZ0DM9i9/JlG8QfMP/kBS0++wcLeW8zSTGZ43YzTKCZWdjEgZnxXN2BggPYpknVoJFIieG2GhiHUP4hVrg7bp19jbPEY+UV1yM7KlRKQmFg3OKyHTEY7zshFcVEFaqqb0dXRh7o6GfJ5rWZnF6BDLsf8zDgGdUr0s+IcGOrB3Nw0ZqYmsDI3h+d7+1gfYRKuLkdXQS6qY6OQ7uGKNDcn5Pi4I8vTGSkutkh2sUKmlz1SPW2R4maFuggvaFkNjhREYrYsDhv1CXgiz8d5fxNerU3hydkbrJ98xNqTt1g5foXV45dYPjjH/M4JpjcOMC329+BxaedI2lND7PWxurtLszjG+sEBDk+f4eDpCXYOD7C2tYWF5UXMLswwcer5v/fTBEalEUKv317i6ekRZB3t8PHzxy0m+S9vPsLnLDofMRd4eEXg1l0zadmOhw+sEBQQR0jEwJ/XiysNfnl5GS8un0kjnrKzU5GYmAhTE0tp69H79wzx5Re38NlnN3Dz9n1p3kVZZSXef3qPDYLi+YtT6MVkOEJA0dqEbf49dZUlqC0uQFVBPkpLitA/KFa47kFLXTUhUYEOvrerpR5drXXobm9AT3sj+mStkNVXYXigl9a6ivXDHXz4+Se8/uYbTM/OYGRELGEzhH7+36PjY1fLgnTLoe+nQQwoCaYs9LVXY7S7DZO97VgZ6WH0YnPiyiauQNFGUIgVbGkeqkbM9TRhurMK+qY8rHbX4HC4BRu9FVjvK8feUC2ejLbi0/YI/vBqC+c7kzjdncX53hJeHq7jpVjOY2cRr5/tY4ygqClMhbaNf7+8CjPKOnQVJaEuSWxSJPbJDpVA0SxAkU5A0CLafhkeK+ZRtEtrPQVeNT9lh6O/JJ6gSMZ4XSquWd8j7amxdkzmDnesaA22tAcrgsEc5oSE8ecP8OjaXZh9+RBWt41hfZvv54ctYOHAykCEE0EhYON815pHG7gQFk4P7GBJQ7l92xSfETSivfKxpRuuffEAX941grWTD2wcfWFh7QYTMVzWNxrefvEQ2yi2dAygsqkTOaW1yK1qxDBB0dY7jnqFDhW88bJ4g+ZlZKMgK0fa/7a9oxfTmy/Q1LeE2q4pFLeMoKR1BKUtQyhv4+PmAWSUKqStQeMza5CUWY303HqkZFUhPq2YsEhBQEgM/ALDaRQBNAhfaYEyZxcPODEcCIlfw57QcGDSsicw7AgLEQIa9jQCAQcRotNNOoqmFCZAJ5ursLckPKwIDGv+HB4d+b87WDGsCSVrT7jSsLxcfOHmyGra2QtuTK6OLoEIispGYEwRbLxSYOWVDmOHJBjaxeORQxwsPDNh5p6L6d3fEhYX6Bw9xczBzxhee4P++SNWkMtMotO0MC1jAN1MqI0EhEw1hcpaFeIT85CcUoi4uBxEExCxMVkEAW1CwEECRKIECWEToslJfE2EeCyZRRSDwAgPTkRoUCxCA2JYfcdJxyu7CCMggmgWAQxfeDnzf3T0koxCAEM0RYmj1MFNMHsxfPl1X5pHIP//AIa0c5u7r7QftNgbWjRphdH6YiKSUF7dTtucZuX3CmOz62hq7mCSbkJObhnaFKz4xpakfdb1K0+x++YvWDr9LRaOvsbc3jvMbYtO/WcYXd7D2PIONPpZVNY0YUA3BLVCxZuuHCVM8OlxiYgOjUFX1xCr7a8xPLGJhLhMpKWkobmxkRXmMAYYsvYOZBIU0REJKClk1drcxWKmGIG+UVLTVX1VPeanpwgKDTQaGsaQnlZBo6tqwvnhCU7WN7Ci1WC2rRmjtRXQFOVAlhyD1jjewLFBkMUGoishGH3pYRjKi4Q2MxiKGHcMpAZgtjQGsyUxWK1Jwl5LGo4VBTjTNEqgODl/je2zr7BJWKw/fUNgvMba0UvGBVYOz5kMz2kVz7C89wQLO4dY2t7F7NoqJpcWsbC5gdWdLWwd7uH47ETaaW5nfw/bBMnm1g42NjYxPT2JoWEd+vt7sL65jI9fvcPrN5dQ9qhpEk7S0Nebd4x5LwXg7gNLfP6FgdQB7+UZhnBeW74sKMTeMEtLyzi/eEZb6aWdpKKouJCQuIPfXLuOL7+8hc8//xK/+c0XuH7zHos6L8wtLeEZ37/JhP6CR7m8BQW5meiQNWN4sA/11aVoLC9GDWGRnZUGJS1B06eGvKkebbSOjvpqKAmKbkUTdCoZBlVy9HfK+LVyjAz0YWtvA2sH23hPUDx/85bGMoyZWRYfw4SFfozAZGGi6YFOze9TtqBX3kDQ1EHdXCE1O4n1o4Y7GqFrr8Wyvg97i2PYmNJhmIAY727BaFc9xjpqMaaowpyyFvNdlVjoLMeWtg5bmipsDVRjb7gOZ1MKfLM3ht+93MDro3mc78/j+e4Cnm2JTYw2cHG0hq9ePcX+6jQKksOhaa3ADE1FjKRS5CegJlGAIpygCKNZiAhBM0HRQlCIaOXX5FmRhAZtIzlACllGCPqKY6CvSr4yCvPbNIabxrC8bkJ7MIPFDVMYfWGIRzcM8IjVgBG/ZnLdFCaiKvjsAUy+eIjHN41gQ2DYEgJ2NAr7OxYEB4OAEZCxIzAs7lji/i1TXL9DUBAwtw0sER6VijDGPWN+nclALMttbesOS1bUpubO/Hom3L1jUFrbIfU7pBdVI6uCFd7sBloJiooWNfJKKlGUm42akgLUlRSioqgQja1KDMwcoE41iyqaRGmrHvl1WhQ2aFBQ34e8ajV/VjsSaRKxqZVIzKhGQlolo4wVewECw1LgH5IgTerxC4xmJS8WPPO6sgs3HwLCE46s9O0ICFsmNXsnwoOmIWDhKCxDNEkJWNgRAoSEo4AITcKJFbITE6AjK2R7Vs1Wj+1ha0W7ECvJ2onXPQkT/jwb/lwrQsnWG24OhBRNy5W/x42wsOPPsOG5ConJhrNvkrTPhrFdFCzcUuAUlAsr73Tcs4yDeuw5OkeeQDa4j8Unf5SGCGsWjtE3uYVO3TQUPaPQ6pdQ06ZDo0KPJtkwcvIbER2dhaSEPMTxGBudifjY7F8gQLP4pblJgEI0PYmvC0j8ahWSUfxiFqK/IlKAJSgBEeL9jBD/aAR5RyCIsPATHfYSLPzhLVkFk/4voLiCBY9iIAHPu+jLEE1VAhL+YiQZwRDk6YdgLwLCNwj+Xv587o/IoAjExqahrKYdi5tPMDq1hILCMlSV1yInqwi1DZ1oVw2jnAbaPbaK44//grUXf8TswddY2P/Iivo1ptZPMLK0xWJkHT1DU6ipb4ZarcGgdhhalRaqDjWa65pRUlDJanQSG2Lm9ugSUhIykJKYhnZaxODIBHq0Q2hs6UBWTgmTUikK8qpRXtpMm6iRzmlyXDYaalowP7cCZWcPUlLzUFLaiOzMKkIvDvreEayPTWNBqcJCUyMmq0owUpyJoYJEDOREQ8Nqrz8jHAOMIYY+Mxzj2WGYzg3FYn4EFgrDMV8UidWqBOy2ZOBIUYyTvka83JjBMUGxdvoRG09ZfTPWnrzBKkGxevgCSwdnWBWxf4qV/aeMY6zuHWF5+wArhMbixg5mVgiNxQVphVQxumhjZ13ay1rYw7OzIxwd72Braw3z87NMogNM9P1Y21jE19+9pyE8ZzGSxCR/m4WiCwwf2eAL5hAxidCehZGwVD+fCPh4BxO4I7h8+YKVfy/yCrLR1NqMqupavvchTeJz3Lp1m2ZhgNt3HiK/uBzf/fwzjvk3CDi9fP0CDQ3VsLU0J6hDUFlRBFlLLTpb6iCvq0JuViqLiDr0dncSDK1Sh/UVKOqgok3olO0Y09BQe1VQtjZgYnQQG3ubLED28f63P2Pv5BSdig4sLK5BNzyBkcl5bO0fQdujgqqt/pfvV2JtRk8zqcO46IfQdKG3rQby6gJM0TgOVsaxOqGBTlGLiZ5WaatSAQp9ewWNohqrvQ2Y7yjDRl8N9gYbsK6pxMFoI96u9OL7wyn8fL4qgeLFwQLOdxcZS3hFSLx6uo63Z3tYHNeiJCMaOlkVpvnzx2gV7TlxNIoQAiEKLWkRBEbEL2YRjBbCojktTDq2Z4p+ijDCIhhtacFSE5S6IArDFYkEBY3i8XVjWN1g0icMRIhJcY+vG8Di7iNYPDBnWMLqoSOf2+AR7cLos/sSLKQO7xuPYEUYWN00JWzMYHn7MSwJiMe3LQgZE9wlTL4kiG7cN8VDQwu4ugcgJj4DRkyYFrausLZxhqUFHzN5ih2zSsqbkZlbAw/qaF5ZE3IrmpFRUo+esWW09IyjqF6BwrJKNFYWUR2L0FJehMaKcij79FDq16W+iSrZGGo6p1FOmyhr7qeRKJGc34LE7AbEEQ6RCcWITSlDTHIJoxgR8XkICk1BUHASApjkAqjDPqxwXJnQXF384ezExM1kJY4OokOa1b6TKyFC0xCQ+DUELERTlQCFCAENqflJ2m5VbLUq+iiuYCKODvz/HYVtsLIW8LCkVdnQNJwdfODq6AdXexoGf5fo5zAxtZXW/Y+ILYKpdTAeWgXB0CYcdywCYWAXgUf2CfCLrUNz3xrkQ7uY3PleWpVWu3iK3sltdPTPQqmZRUsXAVrJ5NnDhNikQVZuHRITChBHixART6sQEUMgxP5iDQIUAhLisQDFVWRIo55iYzMJGgKDViFCwEJUiBG8+QUoQnkuQ/yipaYof89QqRnKz1X0W/jBm2bhTWvwJgT/AQwxv8KFJuHmj0B3/18m7wlo+PL7+NjdB8E0vmC/QIT4BiDCPwxRYXFITStARU0runsHUF1dh5KiUibgAjQ0dqFfvwBZzwC0M5s4+fo/YZmgGFp9ieGlMyzsvsbk2hNCYgMD08voG5lGQ0sramrq0N6qgKZXxwq0H2plDzrkaoyNLWBp8xCa/mGUFVYQAlU0mjYJVNW0h3b1MFo7BpGUVo7qOjUam7WIjMlHfYPYdEqLjPRiaSOocJ5Lcysao2cM7TWOBUEInFgoxAVFo6OkHAtMkIvN1Zgqz8BkYQyBEAJ9mj+Gk/0wmOiHgUR/DKYGYjQ9ENMZQVjKDsVCbgjm8kKwVBKNjdpE7LXmSaC43JjD4flbbF98j/WTD5jdEU1OL2hTp1jcfYY1MfHu8DkrZz4+OMEy4bC6c4SV7UM+PsYKLWNp6wDza9t4evESK1sbGGQSHdT3Y3yKhnW4gQ9fvcbz86cExj6r+3XMzBOcTJLKbjm2djfw/Q8/oalJhkdGV0N8P/vsHsRMczGHIiQ4AYGBPA8egcgvKCZ4TjE2OYL2jjYm5EGcnJ1hZm4WDg4OuHPnrtRn8eWXd+DtE4h3Hz/hybOn2Npew+v3r1BLIBgZPiR0PFBcnEezaES3rEkaAluQlcLPoRI93QqCoQmK2irIqsqlJictk/x4vxrjWjUmBzR8LsfczDi2D3aweXyAV99/j+3jJ+iUK7C2vsP/fxZTLC52j0+hUXdC19mGIR7HtT0EvopgKseEVglNRxM0tIzxPgVWJrTYmhvEor4b40ziU33tGCUo9PJq6NtoILJyTMlKMS0vwbI0j6IWm7oaHIw0Sn0Un7b1+P7ZMi72pnGyM0urWMHFwSpePlmXNjD65s0JFkd7UZ4dC31XIyZEB7miBrK8RDTQIlrSIxlXkPgVFNK6T3zcKpqgBChYfLTTJKR+iqwwdOVGoJewmKjLwDU7fmBXndRiKKzoo7CACz9MFzGSwvAxHB9Zw8bQFlYPrGF51wzmhIPplwYSLEwZ5l8+omGYwPyWGYxuGMPwS2MYED73bxjhJoEjtjy8fpPvNbGGn28o3FgdXr/9EBbWjlLSFB3BVkyYYrRRcnoRCnkj+TLJ+DAKKuUorOlA98gSmlSjKG3sREkVKVlbAkVNEeSsuuQNjZha3INsYAm1qmlUtI8gv6YXRXU9KKhRIb+6C2kFLUigRYTHFSI0Jg8h0Xl8nE9o5BMU+QhhhRzE3xcgpt0H0Sr8I+HpFQw3JisnJy84MYFJQbNwdmFIzVKefO0KFgIS4rEzK2IBC/F//QoM0YktQljGfwzpdUJEdHbb2RDEFjzHlg6SYTix2nahbTgTTA78WZYWjoQqq27vWHj5J8OOCcbUIRLGjtEwcY6BmUsK7Hyy0MD/v6xtGIOLb6SRT/2LZ+ib3pMW/mvrGuM5qJImqMn6ptEoG2T1W4vkpCLEx+cycgiNfCQQnNGRV9YQ9WswsQmT+BUocYTFr6CIicn4R0RFXhmG6LeIDLuyi7DAeIQFxErNUAGEnb97sGQXPm6+8P1H57YXHxMaEjy8JIP4FRSiT0MAxJsA8aHd+XvQLrwDWYWHSiGGNScnZCI3txTNzTK0tshQkJ2PvKxCVFWxaptepSlMYGB+Fyff/GeMHXyLqcOvMLLyHPrFJ9JWpkNz69BOiP6MBci7OpGblwtZuwLqzm4mmw4o2juh7urD9MzV5DSlug+tjTJkZFXAwS1MWoOsoqkHqsEFabvPlOw65BS0orFtEDmFbcigyRaVtsDDOxJ2TrRV9whpBzlLu0DYid3l7ANgwPvuAe8Zy4ePEc//rzkjDRP1JZiuSMdsUSymeANPEBT6BC+MJHpBn+KF4RQfjCT5YpIxleaL6axAzOUTFqXhWK0kLBQVOFsaw9mbrzGydgLd3C7G1p5idOkIo4sHmNs6wcTqnrRi7vLuU6wJo9glJAiLlZ0DLNEqVkVz1MYBTi4/YPfpGTSDw+gb0EGhVNCy7eDj54eOLiUuX1/g/ScC4+KptASHmAsxMjYoTUjr7dPi7dtPiI5JJiTuSCEmCYqFDn1oE4GBsdJe8wmJKTi/OMcGYSNXKaSmrss3r/H63WukpbMICQtj/vDCF7QTKysHvPvwEc9ePMPmzibefHiHmtpqmstnMDM1gn+AFxQyQoBJXEV7yEtPRFtbLbSs9GX1lZDXVKCLBtLPrw8SHhO6bskoxDpPmk4a6vwU9p8cYOfkmKD4DltHR+ju7MQmodk/OocZnre9J2fQqRXSgoKD/Hu1He1S09UwrWVhdIDQUWNQSSiIIbJjYll5DRZGxBasLVLT06S6GVNq2iOtYpLV/2R7KY2ykmZBSBAUO0MNeDLWRlCo8M3+BH662MD5Hg1xc4oxh92lCewuTxAcC/j0khbIn1+WGY3pPpm0w90oISTLTyQMwiVQtGZESmAQFiFCaoL65XFTagi/HgpZpoCE2NAokhEOFUNfk4ZrDiL5X38EI9qEvakHDcKeMDCXoOH+0ApuhtZw4MVry7C6a4rHt4ykpieLWzSRO6awpkLaESTWBrYwvGmMO58b4u51I9y+ZYIbhMqXXz7gB3tHGvsd4B8Od88gfHHjPjXUXqqqrSyd8NjaBWaWBAaraL/QePiGJhIWqVITkViao6JFgxb1GMqalCirqqFNFKKjphBdteXoaOYJXzpAW/8iKhWi8/pqQl1qQRMSsmuRmt+IVN6oMfw5AhQh0bkIjsrhMUda70aE6NAODE+W+iqCwhLgExAJD1/Rue0n2YOjsAdXD7i4e/OCFp3dwig8peOvsPiPoPgVEqIjXIR4fAUINzg7uktxBQgn2DOc7Ph+ngsHGzHyiaCgZbjY8fc5EEYMW5qGpQWh4siqOjAOYbQA74gCuIXkwy00Hy7BxYwcZFXJkF7RDv3KO0ztfo+hlUtoZw/Qq99AVaNGsqlWmlnXwDzq2vqleRKpKSWIIygSEvORlFiIJIIjNvbKKmKis6R+i/8IiV+tIj6Wz+OuIiGBJhKfLcFC2EZ0lBhKmyJZRWRwohThBIYYFRXkHSYNnxX9DL8ahYCECB8+Fs+FQQQIkBAOEih4/DV8+XqgVxB/VigiAiMR6R9Bs4hCamIWZLIulJeKoZHpKMgpRlpaPhO/FkrtCBQDc9h581fo977G+P5HDK+eoX9qW5psJzU7jcxiemkbnWoxmikPWo0O7Q2tkDe3orW+BT38OfPz29KM785uHXKzS1nlBvC6CENNSx8a5TTYerW0tIVYo8zdOw6+ASnw9E2Ag3MoTMzdYWrpCRMLLxg/9mJx5M/X3PDIWGxtai9tI2t4zwqP7lriHu8fs3tGCLC1Q26QD2SpMejLiMNIVhwmsqMxkRmM0VQCgzGc6I3hWDfoEz0wRnCMpfnQNDwJjDCs12dhe6ADT04vML//CjO7F9g8+xrrT8V+HC/QqZtCfYcWXbpxDBMW+tllJsAtCRJin+rF7X3M0iQ2Dk9wcHaBgfFpaIb00DI8vH1w6/Zd3LxlCENja4RGxEI3Mky7eC91ah8c72JtcwVT0xOoqChDa2ubNAlR7I0tmqHE7HOxfLqTk79kFcLao6LicXZ+jhevXmDjYBunL1/gjLG0uoTSsiJ+Ltm8PlOluRVOzp747ocfcfZCrCC7Ie1qV1tfTwj9Bndu3cTnX/yG1y3hquvBQEcrCjMTIWutxoCGoKBZyGvK0FFXAVVLHZStdVDTLIbVHUz4HehRtBIUYlmeA+w/P8H73/0kzdBWytqxuiEGPSxgYesJLeME/bSRoa4mjPTIMUSDEuAZ4GvLE0NYnR7G8rgO61OD2JgZxOb0AJZHaR0EhNRH0ckiV9lMUNRhQlaBibZSLKqqaRRidnY1tgfr8WS8HWdTXfh6fwq/fbWNV8dLeLa3gOOtBalP4nhrHs8OlvHNWxY9w12oykvA4qBYR6oZQ63laMmJR3N6tASKtswoqZlJwEJAQoQwi/asKHSXJEOeLfop+JxFSUe2gIUYMhsOTWkcrgkoRAWlobltDL0jh9TnDaSnyWBxzxtmn1vD9haN4vZj2BAI1oSKgIN4bP/QEk60DWcTeziZsuJ9ZAeD26a4y6rozm0zaZ2cW3zfDULl+pcPcfOGATy8QnjjhOOzL+/j3gNzJkAmRBc/WLN6tmCSNDBhhRESCzcmFCfPaGkPBze/FDjwpsssaUV5kwpVdY1Q1JdB3VAOZX0VlO1y6Od20KJdIChGUNosJtM1IJb6H5HIajmjEvFpFTSHQoKiQDIKAQrxWCxQFs4qOpiJMIxJMIxVciAh5U2j8PANgbtXINw8/eHyKxxoEq6saNw9fGkbPv8/0JCaoAiC/xhOBIKToydBIb7Gxzw6OwgQECrisR1f5//tSoNwtfeGE23ChV8TE8+cCQ9nPhf9GPY8T3YEiZjP4Sra6lnJJ+a2wDe6FK6heXAMyIU9z1NsbgWqO3WY2vrECvIrDCxfYmjxBMqhVUSnVCIyqVRaS0s1tIDCSpnU9JSeVobEpAIkJhciNb0MSSnFhAafE0YJtK04QkPYRoKwjtjsK1DwPMXHZ0lwEFYhjhIoYjP4vbkSPKR+i9BkRDGifwnRyR1Cswj2DqUZiCYoX8kiBCTE0Flfp6u4anLia64CFF6ScUj9GgImAiL8XAL4+YTQQmMCYhAbFINQmkVxQRkK80qREpeKnIwCgisFVbWtaFdqUdrUi9nj77D66i+YO/mOSfM1Zjafs6I+wPDsKvr0s5hd2UOnqgeFBaUY6tejVQwnbpFD0SCDVjWE6alNDEysoa61F15etAMbH37uNATXUNiKHRnt/VjweMP0sQdMCQEzMzeYP3aDhaUHzC28Yc6vmZh5wMjUheEIE1MHmrY9TMTy4Y94NHCCyUNHmBnYwUis83TbEI/uGBAavHdonDHO7sjx9kJ1oCfkMX7oTwvGUJofhpN8aBd+GEz1x2CKPwZSvDGSHojRvGgM1xRgfmoezz/8AbuXP2D99CPWnn7APEExu/kUy3tnBME5beKUcDjG0OQ85lgtr+2d0igOMb+xg6OLS0ytrEA7MorR6TlExSfjFv8uKzEEnNeug2sAbOx9pPkRpRUNuHj9Dm/fv8H+wSYr8GUCogPFJflolyngxntHdG6LJUpEM5QNTdnfPxru7oEIDI7A9sEh3n31Ae+/+8T4GhdvX6NL3cXvbUF1dSUS+bu//OI2LSRCAsX55Qusb20TFB9RXVcvjYb68osv8JvPrtFqAzGuVWFYJUdZbhoaa0swrFNBLWukTVRB3ViNbkKiq6UGSsYAk7y2o00yjikm+icvjvHszQU+/fFnGsUuiwWFtBnR0PQyVvafYW59Cz3yRoJCNC/JGR2YokXM6TWSTSyN6bDMWJ8awvbsCI6XJrE1PYhJjRxTvW0YltdhUtmESdFX0Vp2ZRRdVRIsJKvor8XhSLMEim8OpvGn94d4e7qGs8MVPD/gcX9VOl6ebOL1s030yirRXpmDhcFOzGlk6KstQFNmLO00RuqjaCUoRDPTfzQJsT9FZ348llR1UORGozUtSILFr01PYk+KHhrttbz0OqrkOk4+/jvWL/8Fh5/+J7Ze/u+8kH6PoophuDslwdLQC7ev0To+M5DmWDg+ICAMbOBEk3AwtIHtI1uYUp3vCqMgJO7ds8R9Gok43qB5iIW8PvvyHqxsXRASFof7Yq/ca6wqbpjA2NgJWfm1CI3KRAAV3tE9DPeMHHH3kTMMzT1h7RQmrZsfGJmD6oYu1PJiUMlaqYe8gVntVVfxg+IN3KqZRUX7MBNCP3IrOhCZXCLt1ytAIUY5RSUWS5CQIoomEUNIEB6RCaI5KkeKEAIjgKDwYfLx8All1RTMCOLF7UebIBik8JNMQ8SvABHAkAyDSc2RViHgIJqsnEUnOAHx63BZOxvRXyHMwkNK/A62BIqwB77fUTQzieci7H45EhQOAhQ82vG5+B5H/kw37wgkZ9chu7QDPhF5sPNKQDj/v+ySRqQVNWBq+x2T4u8wsPoOuvlnrBxXpLX549MroRtbQ3PXMNIFJDKqkMzvS6BJpGVUIJOGkZhcRMPIR7wAxS/ASEmiadA4JFhI/RgEAyOBABGjpMTrcXwuLCRBQIO2Ic2xCOHfFSo6t68iLCgWQb5icl4ok30IYRHECIAvk7+PaGYSfRFu/lfPpcdXfRmeYt4Fz6cIAQwxRNaf3x/oE4Ywv0jEBMchVJhFSDTKi6uQlkSQxqfRgJKlUVDyXj1yq7swtvUGO+//DUunP2Hl6beY2b7E+MoRBiaXaBRT6B9bQFePFuUVtVC0K9ElU0lrTbUSFB1yDcYICbHFb1J6FRNkEOzsA2DLsLTypiF78SiSpS+sbLxhZcVr14rmQEhYPHaXgGFOcJiZukpzCExNxC51Ihz4OgFBs3jMr5mbuMDE0A7GvLcMDayuZl4zoT68Y4K7nz/Ag8/v4vHtB7zvjOBlaoQg80eIsDJDnJM1El3tkeBih0hbc4RYGCPIwhyeZubSXJSquk4cv2IF/vGPOH75I0YWCMiFPWw9fYu9k9esjl+waj7H3pPn0I3OSs1NC5t72Dk5x+6zc56jWQwy6to6eG+aw0BskCQGaTj7w43QdPeJhqtXFKx5PlLSi5nA3+D1u5c4fLKN0QkdyiuL0dPXLc1cFyvFirlUYhVcsVufpyfvM14LTvysxXa33/74W7z55mt8+3seP71HU2sjutVKKNpozPxcnfj/lBZW4ttvv8fzywusbW3i3adPqK1twBeffwFr88dIiY9CR0s1TaEWHY2VKM5OQUNVMQZ6O6UlO+S1NIqaErRXFaKtugAtFbmERzlUzVWoyk9Df5+CP/uYcYrLty+wuDKLoSEtFtc3JasU64LNLq2gT0GbEHMidF3Qd8uwRIPYXZ7EoLodW7N6rIz2Y2dmBLt8fMTXBSjmdUppafHRjgbM9rRhvrsZ+pYSqY9iUVmJJcayqgLbfVU4HmrEybgcPz9bxJ/eHeLN8Qpe0CBeEBDnYrLd6R7ePtvFBV9rr8iGpqUCCzoFFrVydJVlolECBAEgQnRoZ0SiMS0UzbQKMTS28ZcVZdvEftlZYphshLTMuDTxjqBQ5UegtzgG1wrL5AhLq0bD4AZGj3/C3rf/E8vv/hu2v/tfWLz8zzj9+r+jb/QMGXlKhEUW80L2gcFNe5jetIXVbTuGLcxuWuDRDTPcv2VGHTXDnXuPpRUvxciGG3eM8flNQ/yGoDAwtkRSajZsmPCuXfuScQc3CR4xTLVfvwqvgCRc+8wIX9y2wI37Ngw7QsOFsAiV+hWq6uRoaGhEX3cvuuRdiIpMkFaqlPdMQq5bRHHLIIoa+1FU34v0wlbEZ1YhNb8eqXn1iEstk6xCCmETBEZYbL4UoTECHDmSVQSFi6GyCfBhlePpHSaNgHL14M1As3D3ol0QFE5MYs5uvnAiIJx+aYISsBCWIeZgiH0FXJjQhFGIZifRoX01IU/M4BbNUleGIJmG6BwXoODRXrxOSNgTClfBG/EXWNiJkVHWYtY3X7P3gotnhLRfR2ltN4J5bkqrFSitakcoDaCmYwzTR99j9snvMLP3Cb36XZ7bdBSVd0DdP4vCChkSaRJieY5EgiI9sxI5eXUERQ1SeJ6EVSSlFEmLAAqIJPGYLCK5QAJGYkIeX8+jReTSKLKRJPVt5EqvS0AhNERfRXgY4RASLw2bDQmMkSLAJwJ+HsEMQsJdRCB8CQcBBrHkh2iSkkyD508cfwWECHfR6S0BhUbheWUUYQFRiAqJQ3RYPAIJ9oToJBTllyEjNQcxEfFoY8JXj8yjsr0fY+uX2Hzzz9i6+AtG1y4xvHxKUBwzAS6je2gSXbpRdOuGUFZVK02mUyi6IVf08tjPJDeJkbF11DVr4emXSAsOhL1jMOwJDFvbAFjb+LHC9pEgYSkBwlOKxzSLx+YEgJmztK6RxWMXhtgb2+UfYSb2cRDgYJgxTIzsYUxDN2IRJsLwoZUEC4P7TNA8Prhniju3HuHejXt4+OUdGFy/C8Ob934J8fg+HvB+e3j9Ae9VAxjceIB7d8xYHNRgeGIDGwev8PTld9BNb2B+6wSa0Xnoxueh1c9gcHwOGv0UFkUHNkGx+eSM5rHH8zNBq9iGu3847hhawNzGjaDwuFpdlteiV2C8tP+E2LLY3NobcmUfvqIRnL14itn5cdSwSu/TdksjoK795gvaxNWKt2IPDVfx2fNes7ZyRWREAo6OzvDz7/8kQUA/PkKTqIBKIUd9aSXSomj8vA7qqxvwzXff4dnFOVa31vD2wzuolWpYmZoj0N0dTZVFaK8rQlttPhoJgZSoIFQV5GBEo0S/qo1AqEZPSxX6Wiuhaizh81L0yaqhbCpFZ30JdKpWjA13Y2qsH7vrC1hfnsHc7BRmFlcIiiUJrEvLKxjuVRASrOAHVZihRaxOD2FqSA1dVzNWJwawTqPYnBjE05VJHK9O8rkWsxq+X9v5CyhaMNfdhLG2Usx0lGFVXYOFjlKsKsuw01uJfV0Njkbb8P3JPH73eh8Xe3M421uQOrHfnGzj4nAVH8/E64toLEjGkLwa8/0yaTSVoigZLVnRaM+OlUDRlnVlFo3pYWihTbT8MqdCmEUrQSHPEUt5REAhdrjLDIW6MArdhZHoK4nCNY+QZKTXyDF2/BYpTToU9yyjb+cb6J/9BYsf/itmL/8TZs//Fa/++v/Czof/hpH1b1hdXKKicgQhvvlwt4qG1SMfGN51wpdfPmbyf8h4IC0Y9sVtU3x+yxyfMX5De/jNZw9ZgTGpegQSJqYwYTXhFRAtVfKB4el4aOKEz26Y4gZN5Drjy7uWvCgdCAtnXojJvElVaGFFI2bDBgdF4A6rks9vmUj9ER3Da6hQjCFfDIetUSO3qpNmoUCKmFjH6llsmCIAIUARlVSCaIawjEgmy7DYPITH5koh+isCQpPgGxALH78owiJUWtJDmIWHd6BkEs5MZhIoRB8FQeEs+icEMNxoEc5M4mIuBN/jSsNwcb6yCmm0k9TJLZqkxGu/AIJHAYxf4WFrI+yDcOH77AgFAYhfISH2UbZjFSdGXzk4+sLRLRR+IamIpAEkZ5SgoLiO/1MuCuvU0M6foWf2DIOL56hXTMDNV5y/flQ39yCR9hDF74mJy5esoqi0FQUlzcggKFLTKiRYJKeWSHEFC2EVRUgTS4wn87kYTsvfE00gSKCQ+jf4NyQRJEkCGnxdGj6bTP1PRDhhEczPOcg/CoG+4fBjBelDK7gaMutPaPhfmcV/AMWvsPi1ycmD58qT59bD0Uv6PmEkwfxZEUExiAyOlSI6NI7GEoIYFhBZaYRWvBgS2QEtQdCoHiUYnmP+2R+w/vxP0K9eYnrnJabWTyVQ9A5PokMzjO7BQZTX1LLypcIvbmNt8zlWNi6wtf8Oa3x/YlolLO0CYGbtB0fnUAkUNrb+hIQvLK298Jgm8djiyiIEJMxMBQicYUqLECYhAeMXOIjn/zGMCQjxPlPjX5qjfgkBi0cGlhIsJLsgMB7cNYHhHSM8uvNIioc3HzIewPDWQwkOD8Tz24Z4SKAY0UaMHlji7i1TGNH+vX2jMDi6iGevv8bes9cYmV3D6MI69PNr0E3MY2HrUBoqK+ZVHJy/xsD0IgamFlDT2okHJjYwFiP0HDwZBKODL+xcxKoGMRIofAJTaBaRCAqLwat3r/Hy7TkWlqdR31SN/oE+XkuJ+Ozzm5JRiBCgEAWSt0coXGknZqa2yM8txejwGGQtreiUt6K1sQYNFaUoSk9HXFAInK3tUFJUTBB9g2evXmB1m0nz/VuMDAzC2tgYYV5uKEqNhrKxGJ0N+WitzEZmTDDyk2KgU7dilEl6sKsJ2vYaDMgIi7Yy9DA08ioeyxmV0CrqpL20x6StUQVcZBgZ1GFqbpnna5UWxmtnegbK1hpoZTXS3tvCKKaHuiUwKRrKMEtwLAx2Y2W4T1oE8HB5DItDKowTVIsDSox21kud2dPKOkx30iJ6aqVlxsXqsYsdhVjvKZWW8TgYbcdXT2bw46stXB4u4IW03tMSLmgXr56s4d2zLZxvz6GSEBhW1GBe246Jzjr0VudCnp+AjvxEyHLi0Cw6tAmMJjEsltGWGo7GpGA0Z/BxDkGSGYmO7CgoRKd2RgiU+VHoKYoiKKJxLS6rFI5hcTDwDML/h7K/jrJs2847wbyUnMHMnMHMzMzMzMzMzJiRkZHMfDPz4mO4T0967wldbtsl12gNg8qWbUmW7O6u6q4ePb7+5jpx8sa7elK5/phjbTjnRJx99p6/+a251lyWwYmwC82AY0wRPDJbUDjMCGrxKXa/+HPMPvw1xg++j6c//rd4+wd/hftf/ys8+eH/gk9/9m8o47/hg3gNmZVTyC4fR0bJKKLTW3DVPxeXjYPozD0ID2uaMc0InxAGBpTc1i4+aklFGzq9K4ygPqIiOXfFEud1CAkdS3x82RwX9KksdK3VsoyVjb18iFsRRIdgTsjIwidnPjSAd1QuJrYeo6J7Cdm1Q8iu7kOOgKKqF6lFLYhMKUd4QjHCFCiKTvIVMuKpEDHJpQoYsi+gUFVsIzLUCCjpghJYeBAWkq8QZaE1LSi0OQpREx5eUupDFIWPipJcpaVz08JAWoGGjHjSTM7TjI7SAERgQsVAUGhhYUcw2DLKsrG6Cllw34b7NjY8p9QJFQevm7ObJN3D4MWILC29AAkp+SivH8T83gtM7TzH6MoDZJX28AFOQ1P7FDILGvi98xUosrJrUFreiZLyDmQTqAKK5BQqCl4TKeWRklaKZFpScpEaHZWWWoo0qg1RFok0mayXqAWEKAmqiiQeS0hkNC8joQiLmKhURIQmKEj4+4TTwuDrpVEUvlQTPlQTflRrAYSxdDWdhoQAQlpREwIKD2dPuBOSMh8jkL9JED8rPDBaKQoBhbQCDm/3AMIpFolxaajm/TJJEMg8nKmdJ1h7+HPsP/197D/6KXbuf4nl/UeYXNrBwOSCGh01u7aB+tY2qqt87O0/wL0nP8bNRz/Dqy/+FJNzR3D3joWJFRUDAeHoEgJ7h0ClJqTbyUJyETQzAsLcTFSEK1XCVZoGCgICI97n2laOaZXE6XMCB4GFMZ26VlUY6ttoFAVNweKKGfQv8zliwGWgtk2gTyDoXTSC7gUalbyc17tsxvPmMNY1J1CMceWCvprcFh4ehyTCsGd4AvPrOzi4/QCPXn2OO09f48aD51QU92h3+d1fYmx+TS0Xm5pXjk/498wZtNg7+8KOkLCTtbMJCmfeg57+8fALTmPwFw/voHB8+sVbvP3qU2wfrKOptQ7TsxNqtvWZMx+pUj46OiYwNLAgVB3hdjUQTvbecOA9LvmnkvwSNZBgcoSqrrkWdSV5qMzLQnp0BDwd7VBWVIAvv/4CL969xv7xdbz57C2W52fhYGqEzGi+PyUcnZWZmO6pwnhHJXpqitBcmoOBVu73NmCCDnWkpQxjBMRISwkGmosx0V1NMDTT8RNqtKnueswSLCtTA+hpIzgmJ7C8faBGyd169hYT0zOoLspCW0UOOqry0VlTjN6mCpTlJKOxLBd90pVVX44Jvlcm3U0QPovyeYPt2BnvoTMnKPoasNBZqUqMXxurx8FwNQ6pJA6GS3F9tAL355vwcKULP32xgx+/OlQlPF4/2MELAuPl3W2CYg9fPL2Olzc3UE3FMNlegY3RNsy0lmGwIhO9xSnoLUxWoGhKkwl20QoMChQEh4yIaiZg2nJieSxMoyhkeCytN49qoigG4yVxOFPV0gsTVx+co/O5YOOCT0wckFrRjtKeOfik1cAukpF3xSiCi/vRsHAHYzc+Q0rzFGKrh9E4exPzt76HXUZou0/+APeoQL7367/BD//4b/H65/8GRy9+g4n1V6ht20Rn9w4GB/bg4hyFjz+mg6fq+FAUB2/uD2R0FKFwjnAQUEiNe9n/iOc/4E1/VscCdnQOKTllalSUiYXUk7HDFT5AZz4xhUdEtgJFTf86Sttm1ES7zPIewqIPmaWdiKUDlKqsoXFFCFegYEtoiImiEBNohMXkIigiC8ERktROQWBIEvyCYt93QV2V4bK8VgKJ96Bw8yYUvNS4bqkJJTkEBYkTULjRXOjoNOpBoy4EFNr6UN8OpZVuJtcTQGhAITAQNSGwUKCwkdaZ+1IqhECh9LeXeReuQVQy3oiKjEd8AqP55GIMzV3Hwj6lO6PolNwWpGbVo6Sym1AsRHBUJhVIJSoI0hqqj5KKToKiAVk5dQRDuSoImMDP0KoKyVskyX5KCVIJilQeS02X45LHICAEGFQSGlUhbZ5KckdEpBASiQgLjuPDHwE/Xkc/OnhfXkstKJRRYYqq8OP1FUicVhaaHIWXgoa7A2Hh6KW6qwI8QwmLMMhIKtX1xPtCqy68eV5AEROZSIWUr0qO13ZPYOnoNa59+ke8V38fo1RbC9deYkVAsbiFQYKiRxTF9Dw6evtQkF+MyakN3H/+DW6/+DUevPw1cos6+ZuHwZSgsHMOIaiD+Bsw0LEjKGy8YW7priBhqlTEiZIgJDSmgcFp9SBg0IJCe8xYAGHEqJ0mJcMVIKgGDPRsVL5CUy3WEvpXBBayz20GUgZSjpwBlj6hoMdnR09aQkWjPkxphgSHAS6d10FQQAgKC4rh6x+AcxcuURm5obC4HFVVjejsGsDG7hE29o9x98lrHN56yOuzgZGZVd43KdA3Y4BHSFg6eMNCqr868ZkgJNykbpNfHAOSZPgw4AyOTlCg+Ox7b7FzbQOtHY2YWZhkICMrQH78HhTS/WRhbq8gYWPpCic7T6rOUKSnZKC3i5H/xAi6WurQUl1MZVCI8sxkqgo/dDTW46svP8erd2+we3xEULzD5uoyAlwdUZ4Wi4bcOPRUZWBpqB4LdMajLZUYaCrHIBXDAMEw0lLKY6UYISCGmoqoLsox09+A1YkuLA23Yba/Ccuy6tzCIPY3ZzE+0oslKojlvWNMbx3h7qsvMDU7i9aqYoy2VRMutRhpr8NIp0y+k1na9RhqqVagGGqsVDO0Z/oaqSgG1DrZG8MdWCawlnvrMddeitXuUjXaaXewAqvt2TierMKDuQa1XvaLzV78/Nk2fvRsF69vraoKsgKIN/f3ub2H7724hTdUGNVZ0ZjtrsUGFcVQTS56CIm+klT0F6eiJTNKwaE1Kwqt2dEqVyET8KQrqklGRBEUI5UZVBSR6MkMVxVk1XKoBdEYJSzOBEclwsbHH+fsHHDRzglndE2RWFiJ5ZuPMbl7F31SrkDyGEXNCCpuhiWdqH1sHvxz6xCS3wS/jBp4JlXAITIfzjEliCzpQ0rDBMqGVlE9uonmsR30T1/H4Nguiovb1VrLkhw1MeXf+kiXUDBT5T3OEQ7nBRKXzHnMEp+w/fiSGc6cN6KyMIWFgxeKqlsYEVfgIiOoy3p8YPgZH0hNKo9YVTW2ZmADeXVjqghgVmU/jaAo60Z8TiMi06oQnVqJsHgqi1iBhKgKSWZrFUYBwqLzEBwpiW2NsggKS4NvYCzc6JTcPIMJigA4EASOohKoHJxOQHH1RFGIqaqzdHKSzHakghAHLjX0taBwdtIModUoChdVO0qjKiT/4KqKCaqCgtISDqrLSQFCVIUGFNZWDoQGW1Ec9vxfnHyUirnK/6u8ogmdA3OUx3excfwO89uPUVDei8raQSSklsMvJAXRVAclVd2oaxjRgKKqC3klLQoUKekVChaJKVQSBIOAQnIW0orCSFHAoKVJDoOgIBiUspDFaNJ4XOUzChQogoLj6ZSiVbdToF+kgoUoCr9TikK1Mq+CkPA+URIKFu6yvgXBwWspSkIUhTuvnxu/r7xeQBHgFa5AIZCIDU9EbFgi9yPhcdUPyQky34NqJioZdR2DKKzrwsrxpzj67E+xcPwDjGw8w+LRp1QUT5Si6B/nQ983hs6hCQyNjiMnOw8tbQO4/fwnuPP6N1jZe0MnmA5Hp2BCwVctEWpj5/8+N2Fp7Qkzi9OQECUhEHDktgYUAgPZlu4n2X6vILj9Hh4MgAwNrZUZGdgoUEiOQgFDjyAgNGTOhdb0CAepmyTA0BVwEBI6F82oKAgHPicKFFQBV1TJcgP4+wUxsPCAra0tQkNDER1FB+9KpWpmyWvshvCAcAQFhTFYyESrrFU+No317WvoHZ6GGdWsLgNJG5dAVenZwsEfptZesCUsPP0J6MBEeAckwVNGt8Uk4NXnb/D59z97D4r+kT6eD8CZD89DFl4SUBjom1M92cDW0g1WvC42DAJ9PYOoTlPR09OHyclx9HW3orY0V0Xp2bFhBIUP+ttb8NmbN3j3+efYvXkTr9+9VaDIjKMDLMrAYF0+ZrsYqY+0Yqm/EfN9TZjspDPvqMAooTDVVY3pzio6cOl+qsSEbPN165M92Jrux9ZMv5qXsL8+jqODZcxTDe3sHaoFrqY3b+Du88+wuLBESDSqJU1XxroJmX4sjHbjzsEa3zuJpZFubE8N4WB+TOUmrq2M42BhBKtDHVjqa8YKYST5iZXuKsy35GOtqwjXRquw0p6JW9PVeLHaioez9XizPYCfPt7Az15cw9ePd/H5owN8ev8Abx4eEhjX8OWzW3h8uIKG/ARVFuRwfgD9VdnoLExCf2ka+oqSVQ6iKT1Uta3ZsQocMmRWJuN1FSRilvCcqs9DJyEhaqInR+ZRRCpQKEUhUXFCXgF0nKkoHBzxkSlvRD6YXXPrmLt2H6s3n2Pj7mtMX3uIxrFVVA0uoJoy3iUmE/qeIdBnVGcmkr+yCf6FVXBKzYVZRDIswpJgE54CYz7QrhJVxmUgI7uY0WaGGpFSVlJLZ+emYHGOQJCk9kXJTVwkIC5a4MPzZqor6hPe9B9dMIaFvScKKhpw6/5TtHcN4sJlI77PlBCxgoNPArpmjlA/JAntGeTXjiGjrAfJBFNiQStSVTHAZqTkNyMurRqxKRWIT5Nhs5UnwCAkThLbMmQ2UlQH28DwNHj7x8BdvoMH5bWr1F7yUaAQYNg7u6shs1pIiF2l4jgNCjVhj+YkoFAms7upFqgqpASItmaULRWCmA1BoO1+shEVYXUVVrI0paUzTVqZnCclzJ143JVOS5LbAiBPOilbNLcN4t7Tr3Dt3uc4fvIj1Uop8RxC3ds/AYER6WpobF3zKBqax1FLWBSWtyOnsBHpmdUKFKkyUoyqIj5JktongKClZ1bwfBkhIQChyiAw4hOlC6pAgURURnKKdFMRHvHZCOHv7u8bSQURetLtFK4UhZ9XyHs1IbkK7bYXAeHF6+dFteZN86XKEPMU+PK6qbImVBReBIGvexBBoVUUCYijehGTiX0eVJ/xMelIScyh04uhEi1BMUGxcPAMx1/8Gfaf/Qob93+ExeM3WNhlQLS8i96RKbT2jqJ/Yl6td52Xl4+i0iocP/4Cz7/+UxTXjjNYiIO1BSNpSy9Y2foT1AIJQkONevJ4DwpTExcFChnJJM5fCwlpBRRa04DklJoQUBAehoYExAkotF1PKqFN+52gUEqC2wy2dPkcqZbBl3RPielckcWOjHHxvB4VrhfS07IQHRmtAOFoZ8vrexW+3A719kekfzCvtQt8vLzh5U715heIuIRk3hN5MDSzh5mdB/QlCe8YCFvXcNi6BCtlYescAJ+gRASEpsM3OAmRiWl4973PCYq3quupq7cdLR0tsHNyporRx6VLslKfmZpfZWJsDWt+pq0FlbTlVQX6lJQcDAyOYmJiAv3dHWiqKcVYdxMqc1ORHBmMqdFBvPn0U3zx9fexd/MW3n7xBcaHB1GcnoThJjp+Ve+oBfuzvXTMLVgYaMYMI/jpvnoFiXEqC+nPF8c6RUiMtjHqZ8Qvo5dW6exlZNLBwjiur83geHcFa4tzuHbtFpZk0k+NLLkAAM9mSURBVOLOXRw/fI3VhWUs9vdgZ2JAlRHfmB7C4nivWnlub2UKmzPD2J0dVQUBJUdxn8A5XpvG2gjvxZ4GrAwIKBo1BQG1oBgux05fITa7svH5Xh/uEhjv9obwB6/38eMn21QUyypP8VpA8eQYX75+gM+kzPj2HJoIhom2CuxP96K3IhNdRSkKFF15CUpJyGin1uwodFBtqZwFFUVDUgjmeS0WOyvQV5yIdsKkMz0Evdkyh0JTanyyLAFn7CztkZCRBeeQMBhc9cBFOqoPje1Q0TuFse3bmNq9j5VbL6kwXmD9NqX68VPM7N1Fx9Q6OmbW0EGg1I3Ooah7GFFFVfDhD+wckwqnuGxEFjOSL6yDias/dC0c4MCbtKBA+rkzkZWRj5LiWkbIbvjgYz0Fi0/O0/GfM8VHZ03xAduPCQ3VDUV1YUWpm1dag5v3HuLHP/0Flpa36Kx9cOZjI+TXDGBg6Q7qB7ZQ17eB8tZ55FYOIJmQiMqoRkhCCULjihGTUkkrR1JWLZJPTCb1yTwLGUGkyVVoEt6h0bkIpKLwoKS+6k41wSjW6aqvAoVSEzRHmWhHNaEd8aRVFJLMVsNjqSQEDgIMsfegcBRIXH1fI8rOniZqQuBAJaE1jYogKKxktIwTHZQsDOMIcytHWPB3siQoLHn9pAtK1rsQoLgS3rcefIYHr36Guy9+hhuPvkJX/xL8A5J5vYL5natR20ZItE+gpXMGZZU9hEQzsvIbkEFFoSbhnYBClEVKeiXbMgWKtIzy97BISi1GRlalOv6t6iglLAgVQkTyFeEMFFTBNyndcdLt5O8dovILqgw54eDNe0MDiyCqCj+Cgg6KsBA4iMkxMU/eOwIKd6ondydvvi+Qn8Po1ycSof7RChIJUqCQcPLkbyUjrLLSixASHIvw2DQU17QTFE9x4/M/w+7zX2HtroDiMyxQUUws76BHQNE9iq7BKfQPj6GsohyZOfm4/eQdbj75ASPkYgYFUVQDngS1NyxtCAlbzSgnURPS7SQ5CY2S+BYEWsWgbbWw0AJCe04AoUyS10pVEA4EhZhWVWhBIepB2cn2e2jwWRGTPIamu8mERoesjNuyZOo5XRgykvf18EV6cioyU6maPQk5AwM4WlshOToGSTHR/A3osF2cERIQiMjwSPj4BPB+pYLm72bvGgQjK2+Y2VNhu4bCyS0EdlQZsu3ln0RlkcBnLA/vvv+FAsX6zrICRRsdvqunD67omeOTc/pUFGb8fha8FjZUElTWVu6qSKYbn+u0lDzMza5gmtDu6+5CW0MNVuiIZ4Y7UV2ci9GhPnz67h2ef/oO67v7+PKr72GQr6vnuaWhTuzRcV9fHMbR0gj2ZgewNtaJtXE6aOlWIjCkzMUcnfVsdx3GO6ow0FSGqZ4mBYolRvwrQ93YmRzGnsBiYx7r87O4tn8TS5u3MLdzG7eevsLc3CyWxvqxT8WwvziGHbabc6M42l7EHGGwPTtC2EzgcHECtzdmVTL7aHUCGxPdBEwT1odbsUZwrfdWY7WzVK1ut9dfSisiKHLwaLEBz9Za8KN7s/jNZ4f43sM13NsZw+3dKbx9dA1vnx3jCYHx+vER/1Y/lVSy6nra5ecP1+SjpyQNHYSEJLRbMqkeUkPQmReLnkIG1nnxaE4OR1tmNKabipWi6C6IU/WeZD0KbdfTSGEMJkrjcUaPEX18Qjr8o+NhSMenY+OMDwys4ZeQi+ndexhdv43FG6+weuct2xeYv/4EC0dPMLx+Az2Lu4TJEWFyjNGNfYyu7WF0dReTPDawcYCW6RWUdA0ho7oRvjGJMLS2g6WtE7KzC5GXW4aC/Crk5FRAR98aH36so6rMfnTWmGaiIPExASGQOEs5bW7rgcwCXsjDYzx89ByffvolHj15i5yiRniGZ6NlbA8V3SvIrh5BUkEnYjLqEUX1EEXVEJFMCFBFRLOVGdrRSaWQWcpxqRUKFGm59UiVbpfsWjXnQsAh9aBCY7Lh4RuNqx4hdBL+sKejFyXxrfHGlpnXMgPbxUPlKFzdpBvIVwHDlQ7PWWZry8Q7vl62HaTbyf5kVBNbO5qtdEPZy6gmDShU95IyF0KCsCAoZLy5OdWEqYWjgoVAw0IUBs/byrBZW6oLvt7a3gs7h0/w6otfaWDx7AfIK27l36VT9otDcVUn6trH0Nw1g6q6QWTlNfIaNiG7sAnpOfUEhZQcr0SCJLO16iJFFEUZIaAxAUYiwZBEQEgrxwQYkstQE/fSitVQ2cgIOiHJ7zjT2ctwWJk74RWsRiwJLKTbSUChNV93RqWSm1Bg0KgIaZWy4DlRE1IDS2ate7r48f3BCjjyWVEh8UiOzUQqlYwoGG+eS5Z8DZWFb3CkWtdkbveRAsXO019j9d5PsHDzc8zvPcX4EkExOklFMYKW7iF09g2isaWF3y0dd3mPDYxvwtUnkb9/BEykeoGVF0FBVUETSGjVhBYUkpsQGAgExPlrYXAaFlpIaF9z2rSQkHWyxbSQ0JoWEFrTguJbWAgoRE2YQueSBhb6VN8yIVb3vCF0ZU3uT67A8IoRnbI7lRchG5dIkPvAwtgYjjbWyEhOQlpiAq+/C5wdHBATFYvE+BT4+FJd85q7M4CyvxrC59JbQULmP7l4ykTVBKUsSqrq8e7rz/Huq0+xvrWEvqEedPX1UtUGQ9fACh99ok9FYc7vqel6srbgM2DN50NA4UKIEfLb29exsrKJwf5BdLU2Y3l6FOtzY0iMDEJ7ayMeP3+Gg+NbuP/wMX78gx9ge2kBM/1dKoq/RSVwuDDMdhI3VsZxTHuwN49bWzNYHycIhtuxNdmrZjGvECKSk1ga7cAyt5dG2BIUmxPDShXsrVIFLBIUBzdw/c5LBhe3ce3hIyyvLWCLauFgcRyHK5O4ubmAG1sLONycx8JYD+ExgRtrc7hJE0WxMzeIHUJL1qmYJ6zWqHRWeuqw3l2N9a5yXBuqwX5/Oa4PVWCvtxDr7Rl4ttqKH92dxZ99dYwfPd7AZ3eW8dn9TXzv+SG+eHYdnz7Yx7tHB1gZaUVneSYWqJA2CcOByhy05iagNjkU3VQaLTJPIicKfSVJyrpzYwmKULRnR2OkOgsTDXlUGdHoyAhH78l6FD054arraUxAYUTH7O7mjxDeLGZulJV2TvjE2BIGdGyd0+sY36DcIiDW7r3D0u1PMUNQjO/fxzhVxdD6EQZXr2F8i7DYuo6xtX2M08bWdjGxdYCpvesKIGO0uv4RBMTE47KxKRzoVIvLapCRXcS2Dr5B0fjgw8s48+EVBYuzF81UruJjtp9QaUjXkzElaVpuKQ6ObuPxk0/x4sVnlJ3f4PrtVxhdvonhlXuo7F1DZvUwIgiJkMRSBEbnIyimAGFUFGEJmkR2VGKJUg3S5SS5iuAoRr7cl5IeUt5DtgUiMhoqLC6Hlo3A8ES4MxIWFSGAsHN0hy0dvZ0jHb10G9k5K2WgRj+5+apF4EVNSJkBNWObJucEJlKiXHIVjjQ1Z0KGxZ7kJ7SQUN1KUtLkFCgEEuZWoigYkdIUKAgPK7bSPSVLSdoSFmbmLlQJnXhNUNxlJPz49U8Qzu8mzi0+qVDNKm7qmUF92yQycxuQnl2H3JKWE1BwnyorJb1KKQqBhCgMURWphIZSFLS0TDHu07RqQkxAEZ+Yr0qCCChkMp4fo34PZ8k9iGMnLOhktK2260lrGnVBOwUKDxcvpTD8PINUl5OLnbsChQejTg1cAvlZQWrtC1ET2amFSk1I95Mk0ZMSs+ETEI7c4jpMrN7G9Xd/jJ1nv8HK/Z9iTkCx/xQTS7voHZ1CS98QGjq7MTY/j66BfsQTFFNzm0jKqIKnfzrsnKJhZCpgcKeSIDAIie+CQrqdNF1Pzu+VghYG3wWFFh4KDgZUEco0kNCXyXYnoNAks78Fhep+EljoakBhoMPz0v10Ag29yyfAOOl60rtiwn0ZFWUKPQHGyWgpGR118ZwerlwyUKVkkhNSkJuVQ0XmDjMTE8LdAwlUF3HR0XC76koH7oaI8Bjez178/q7wpZJzdudz4R6qCnlKjkKGx/pQUbR29ePrH30fbz5/ibWNRfQOdKG1s5PPvieMTR3x8VlDlacwMrLidWMAae6kktky6smDz09rxyCWN/awtrmnyrFL+Yy50UEsjQ8gyt8LJXnZuH3rFp49e44vPvsMd25cV1Vf+xqqMNFej42xXiz0NWOVQFgaoFKgI723PY3H15fpqDsx0VaJraleHBEghytjOKDtLY9ge2EA80PNmOlrxdxAj1IGy4RJf2cLujt6cfPeS1x/8AKb169jg99rn5C4vjCGmxtzuLW9hBtUE2uzQ9iYpZqRiXaExI3lKdwkbA4WR1UJj525ASz0N6rcyQb/t82+WqqJGhyPN+JoqAo7XQXY6ynETmcuDqkubo5V4XisBmsdBVhoycNkfRYGK1MwUJWGsfocLFORTHVUoKsyG9NUR2uDzegqSkNDepQCRWd+okpgt+fGYKgiDf2lKejIilILGDXLnAkqjGHCojMvBu3pVBO0QYKil6AYoKIYL0/CGRNG7kaG1oilVDT38IS+owMuWVnhrKkFCho7Mb1zExO7d7By9zXmj59j4fgZpg4eEAL3lOKYFSM0ZnZvUUkcExBHmCQ0ptYJis1DjCzvYmR1X213js/BIyQSl03M6LCTGd1WIzOvkFaCsxf08cFHV9TSiZ8QDNINJcAQSHzIG9qMN9DQ+CKePP8ML19+QfsKdx+8QUX9INKKO9E1fR35zTOIK+xASGoVggiHQCnXESMT6ggCWlCUTLKTMh4CCoIjVmo/ESaRjEJD0uAdlAIP/0Rc9Y6jxeIqoyYnPggudGwOfDgEEKrLic5LU3KcN/aJopBcg6r3xHOaLifpbtKcE9MCQ2ZuSzeUAELb3aSFhQIFFZ0lFYOYFcEg3U4CAzNuCyhMT4OCD5e1gIJwERNQ6NPRJNBpv/v613jy+me4/eRr+AenqhnEmTlVaO2RFQLnkV/ajmSqqaz8JiqKZuScKIqUTFEUNRo4EBSpmVVIYZtGZylzLjKzpWtKIPItLERNiKqQORcx8TmERa4myU3QBslcFEaIYuLY/TxORjrRBBhiWkgICHyoHAQM7gSymABDWlEU8loBhazt4UrQyuvlmAY4Ap9QZCYTVFGpqqvLh/uR4UkIDY9HvlQhnruOozd/jG0qisW7P8bcjXe8dzVdTwoUPf1o6OpC95gsu9tDlVlIxVXFKDiZwUwWbJwiYWBGMFi7U725ERIaWMiQWOl6knkTGlXxraKQyXMyN0KrFrSw0ALCWM2TEFDYw0CfkFAms7JtCQsNMLSgkC4orZ0Gh4GCibzOGka6tmpmt8BCl8pCDaWlutAlLCRXoadLQOh8m7+4oobUGhMaBtC9qK+Woo1nQJedmYWIsHDYWVvD2d4OuZkZyErPhKO9E/+OMSzo3D157b18IuHsFgJX70ilJPzkOQqIU6W4f/p7PycoXmCBjrK7tx3l1TWw5j3vyeBBFi+6RGAZGVnzWtnBSu5lZY4ICAjD8NQCJpfWsURQzC0sY7C3F7PDA1ge7ccI1URzWQk2CPSDzU2sLcyhv60ZtQU5mO5uxWRHA+HQjrGWSvTV5KO3IgsD1dl06AN4dXsTe/P9aClOwWxPLfZm+7C/NIS7B/NqJNGLO9t4RJg8OFij+lhVhfeOdxawMjWCsd5BrC1tYWNzH/Nzs7i7v4kH6/M4WhjHnCSox/vUzOxtmTNxsI5dpTYmcLg0hSOCYn9hBLtUFTc3p7EieZPuGmwTSlsExUJjPmZr0jFcEInmRE/URzuhOswG5QHmqAiyQnmQDarDeSzCGdWRLspqotxQHuaMvsJYTDQXK0Ux0lCkht3KrOy23ETUpYSr7icZ1SRdUCNVWegvSUarDJFNDUV9cjDPx2KwIl2BojU1GL08N5gTiQHJURTHYaoqFWeseDMZ82bx9gmGF+WljqMTdKzt8LGeCaKyCjFG+Te+cwurt15i6eYrLFBdiM0dPsHs/iNGZA8xL6Wad24TFDcIjGNM8T0TGwcYW9ljtL/DSG4PY2xHV7bQxgfS1IkO0tWDkSydTXaBMmt7dzVJ70PeQB+fNyEoqCoumBIaRvjgrD4jlyDsHtzD40cExYsvcffuC7QzMm7tW8Xajc/RPXcTRW2zSCruQGRmLcLTqhGaVIbwxDLEpFQhObsBiel1dI71SGKbkFar9qOTKxFBqIiKiKBpuqVOhs/G5kBqP7nygZDqsQoABIajo6wTIc6eEKCpOk6iFAgC1bUk4DgBhBYick6zr4HCaRVhQ1hYUxGohDVhYMltC6oJAYK5UhOExEmOwuIEFOq1Fo5UE06wpaKQxLfke3ToOOLosD//3m/w8rPfwwIVoYNbGFx9olHZ0IfOgQWU1/ZrgJBZh/yiNhSWtKOAllPYwt+iDqkynyKDADiBhHRBCSgysmsIBlEXAooyla8Qk1ncSSmFKi8hZTykNlRysqbsR3hoErz527m5yOilk9nXHv506gSFp7aryR+eMsLpBB4CDYGDKAqtidKQ0h/u9rz2Fi50aDKvQpLawXx9oGbRJ6qI6IhkpKfkIyosGf50XkF+0QgLi0NFbQc6x7Zx/dM/xNazX2P+NkFx9E51R00sEhQjk2jv7kNTVydaunvQPTCCvOIaAiIebrx27j7xvEcDVR0nAYQVTUp0WJ2aXPddSJyGgqgFLSjemzH3jXncyE5tSytDYmX+xHfnUPwuSMi29vxvgUOgISpDuqOke0rUhY6MgiIUdGjSMpoX079kDAM+/waiOC4b4dLZK4SHHpwdXVBUUIz62nq4ODnzc/URFxNH8Ebj8kVdWJja8LgH3D2C4clgQJYTdvGievSLgyO3l9d38Ys/+D28fvcMs3SknT3tSExNhwkDIL+gGHx8zhAXBFL6loSpDazMHGBjzmuiZ4GszAKMz6xibG4VSww45xY3MTA4jInBXqyODWBzahQ7s4zSN5dxc2sRNzYWMEcQVWem4GhpDjP8WzO9rRhvrUR3aTrac6JVwbuV7gq8uLGEu5vj6K/KxJI46rF2rI+34WhjFO+eHODL5zfw7iHbJzdot/BW6ig9vq5Wkduan8DsUC+WxwaxPTuG64TAMaGwR1WxtTKDa1sr2F0jVGYnsDY/yXYEO2vTON5dJnQWqS5msT3Rg+PlIUy1FKG7MB5tWWFoSglAfawXyoLsUejLAN3HHCV+hEOgLUr9rVAaYE1Q2KEy2BH1EVfREHUVzXFuaIpzR02MB4bL01Vdp/biDAzVFWG2vQo9Aor8JDTIjGxRFDlxVBIZVCOF6CtKUfMnmtLC1VoVHbmx6CIsWjKoPjLD0JcdgQGCoi87XNV5miHAzvjKKIaPdNVs2eSiMui4XMUVG3uc1TODOx+wjvl1Koh7WL/9Cit33mLh5mss336DxeNXmLn2BJM7VBT7BMXuXSqJI4yvX8PQ0jZVxC639zG8sInJNYJiZRu9cyuM4K4juaAMn+gaMcJPpJooRW5RBSKiSa0zFxUolJq4YK5AcfaiCT4kKKTr5ybhcP/xW9yh9JsleLqGl7B98wu8++YvMHPwBuVdyyhomEBl+yJqOpbUmhQVbVL/aQKlzRMorB9Bfs0Q8qsHkVPeh9zyXlUvKSGzHjFplUjIqkU8IROTWqm6qCShHRSWAm8+CG4KFj6Egoxg8iYkCArpOhKjw1eT57RgcCYE1Ep438JCa5KvEAWhVRGiKFRXEx2/RFYG+hYwNrFV+QYrqgRzyUdYOMCcD5E5HyYLwkHlKbhtZmYPqb4rkLAwp3OipNelo6ltGcGLd9/g1ee/RPfQIizsfJGRX4fmrgkUlLerWkViGblNKCrtQnF5FwpKO5S6EFCkZFUjmZCQpWKT0suRLKDgfmZOLdKzqCxESfB4migOKSp40uUks7SjozRVZ6VkeVJiAWK5HRwYq7qCXHndPAhbb3fNiCYBhXZkk0yS04JC4CGguEoIq+KINE9e+xBfOiJ+hq2ZE1xs3ako/BFAePjRMbk7+fKz/RF6ksTOyShRsJChuWGhsfyOTWjoXcT1V7/G5tNfYeXBz6mOP8fczkNMLR+gb2QWnb1DaOnoRhuBMb24isKyBrhQldjyc6VMhaWND6+9m+pqsqKSUKAgJP4pUBh/R02cNhNjqgqCQmDxHhRqDoUGFKftNChOm2ZElHauhQYU77cJDEMdttIlpSOT9QiGU6aAcclIwcKQTttQdUkZQ+eSAS6cu8LPMIKfTwBKi8uRmpxO9WqrhtjqXTEiKGypLtzgTPi7Sun40Dh4BceqUh4WDt5Y3znAL371C7x48xjj04Po7OuAT0AwruibwdM3DLqEwzkqGR1dcxgRFqJQjA0s4UrlWVbegKGxeQWLpdV9gmILvQoU3Vgf7cPSkAw7HcVtOt7bG1O4z6h/a7wf/dUlOFqcxeJgD0bb6zFQV0JnnIwOOr6urFCsdBThyf4M7m9NYHOkFUczfbhFNbE92Yb1iUYcbw5RcSzj7sYYbq+P4vnxCkGxS4Ds4+1jWaOaCocKoLs8A+10wvWpkWhMZxRelIqpvgY1RHaqswFjrTWY7G7AeHcdxrpr0UvnLA58sLIAzZkxqIr3R36IE/KDHJAfYIMCQqHY3xqlBENFiD0aot1QE+6MqlBHVIU5ojKcbaQz6ni8KcYTbfGe6Ej1Qksqt7NCMN9eQcWUh87STEKiGnMdNWjMjkO75CZyCSMqCvm7o1V5mGkqJRSoNJJD0Etg9BQkKUXRnh2lyowLKGTE00BulILFQH4UJiqScSYjPgO6H+nAk1FcQl4RDDw8cIlS8yM9Y9gy6mscm8XE3m2s3fsUK3ffYvXe51i9+xnmb7zC7OEzTBAUE1u3MbN3n7Cgqti6gdG1A4xTUUwwGhia3yAsNjC+tothwmJ0bQdNA6MwsHZCdEoOVUU1I7dKhEYmERK6+OA9KMx4I5lpFMXHuvANjFZr/z569Rm2jm6iqWcI9r5RMHKOQGR6M8o6VzG6/Rwt44coa11GVccKsqsGkVrSjcSidmRW9yOzph9ZNQO0fjUpr7hxFHky16KkAxnF7UhndJ2U24z4rDrEJJerbiq/0FRGTDFw8wyDi2sQlQFh4eSlHL123oN0+6jks42jMhtbSmip60QwaIfAyqLzkseQ7iitmjgNCvkMK0LB2MiKD6MxnYi1UguW5vYw50NpRjM307QmhISJqb2ChTmlush3PT1LnCdUPX0jcfvhZ7xOP8YrKor6pmF4+cSihICQbqLQyCxExxfxmrcRDp0oruxBUUW3UhPS9ZQqo8EyqpXiSKKqkMl7AgrJVWiskqCoRHIKAZJShpTUciTImhaJspxqHiEhxQGlaGAeLfdkxbwU+HiGUFX4wI2KTLqWtMNftbDwdqWycJPRT992PQkonAlgAYUrVVuIXziP+6iuJ80Q2UA1M1uGyIqqiAlLQk4a1U1cJgpyy5GRWoCYyGRGwfGq5Mjo4g3ceffHWH/0Cyzc+TGDnS9VMntq9Qj940uqymwDQdHc04/R2WVkFdXA2tEHts6Bat0JM0tPmErdJkvCQWBxoiZ+FygkDyEmQPhdkBATUGhUhT1MTDTb2hFPp5WF2D+mLrQmYPjuvrKTobP/GCh0CAotLERVKGVBpWGgawqdy4Y49/ElWJrZIDe7kNANx+UL+jDUM4cNVa2DrQfvY09VlsfLPwI+ofHwDo4nWH2xe+0GQfENHr+6i/7RLvSP9PPelAl+hvAi8K3tPXHmo8u4KCOyGJTq6ZvDjKq5obkPlXUdVHcjGJ1cwsLSDuYZrPb092OagFiVJUaHurA7NUxQTOPW2oTKA2yM9GGNINmbGsFCfzc6qkpRl51CBxmHnrwYDBZFYWewAk92p/m+cUb1owTCFB5sT+NgrgObY7VYHyrHtZl6rHQVMgoPw2R7Pm6u9+H5jRk8vT6FH7zYxQ+e7eHOKv+XhlwUBTkh1koXSS5GKIuiE08NQlmEG8rCXVGb4IdKqoQsf1vkEQg5vrbI9LBCtpcNsjytkOtDQPhaoyTQDkV+hISohmA71EQ4oystAN3pgWhL9kVLkgfa0rzQnumH1hRvHvNCK491ZnhTGYRitjUP64MN6CxLw2BtPraG27Ax1IratEilJMRasmLRwP3hyhwqiiI0ZkSiRrqc8uOx1FHJ4xlUE2FoUxai1qPoIygG86TWUwzGyhJxppTy2pRUd7C5iuD4ZBh6euKCnS0+1DeA5VUvVHQNYpRKYePBW6w//BKLdz+noviM9g7zRy8xtfsAk9v32AowbmJq5xZG1w8xRjUxSVD0Tq9giKCY3NjHCCExuLiBgfk1RBASFk6eyChgdJpTTFmaC1NLF5z5QIey1ESB4uzFbxVFfHIuXrz+Etdu3MXw5By8w2JwiVF0KCPj0p4llPStIoFgyGqZQtfSXdUNlUBnmFM3iISiFgQllcE7Og9+tKC4QkSlVqj1KuLoFOMYLcdnss2oUgscRSZqJuVJgts/RNYUiIGrGvkUAEdRFXR22mGv4vC1ZmNDx25lz2iTMpqwkCS3bEsrZufgQsB82+UkkNCOdJLZqQIBGVcuD7AJoytrwsCWD48llYP0LQs8REUYU3kYUnUYmUjy0wqXGA1e0bVAFB3k/tEjPPv0x7j//Ad4/PLHGB/fpMPOJyyiYe/or1RAeXUfymsGFSgKCQmxnKJWNQLqfZ4iq4bKohLxUraDgBA1oel6qkJKWgUhUYEkwjQxSeZOlCGBCiw+rgBRBFFUpJQiz1UlyuMIipjodDXxzptqweOqD0EgysLrPSwkeS3bAojTJl1OTrYuChQCjUAfUQ7eauSTQEIKAspsbG0JDynpIQARkMh2HCERS6UqM7Qjo9Mwv3UPj778Mxy//ROs3v8ZFm58QYX7HGNL19E1uszgYwx17b1o6OzDyOwaMgurYWzpBhunAFja+/Ga0/ETBOYyOUy6n74DCotToNDC4ncB4r0pMPB3JBzeg4KAUKA4pSqkpMc/BgvtsdNmKHkOqgyN0qDC+CdAISOiNF1RBASPGemYwZD3kj5b7WuuXDSEiaEVzIz5mTwnCsDSzBH2hKWdNQMfOw+qCqrB4Dh48/dwIux3rl3Hj7/5ER4+v0211kFVMcZgLxRGpg5U3H5qGPeZDy5rehHO6jKwckdNcy/W9u8iMbsMTa0DGBmfIyi2sLCwhoFBqrzBDqzRCa4NtWF3sh931qdxc3UcR0vT6K8qwd7EIK7NTWCwuRYFyfGI9/VCYUQA+goTMVWbgkPC4OHGKG5QRVxfHsExgXG0MoidiQas9RRioTkVyy1pWOvIQEGQBXIDLDFRnaJmS1+frMOra6P45WdH+ObtIb5+uIbb812oi/NG2lUDpDpdRG2kIzoSvVEdaIMmKoLuJG/URziiwMsYxd5mKPGxRJEX1YOfDUoJkPIge5QRFJUhDqgJc2Jrj4pQB37OVTTGeaA53g3tVA092X4YIhSGCkLRneGL3iw/OnJ/wioZB5ONWBmoQ19FFgarcrDQWY1VqpsmKoqu4lRlrdwWUPRQ+fSVpKMuLRxVKcF8TTS/VxfBWKkm40nXU2smQZEj5cWj0E818T6ZLev8ul/1ha21C4JjE2Hk4U5Q2OADPX1YuXggv64Vg5R/q/deY+3BV1i6S7vzOVbufIalW28o319i9toTzOw/wMT2bYxv3qSaOCIoDhQoBqkoxlZ2MSLdUctUFMs7mNm6jpKmblyxcEBKbhkS0/OQW1wNOycf3jxXNJA4L2pCllI1xsfnDVBY2oDjm49QXd2M+sYOBEbGw4kS1iEwFvoyrts7ApbBCfBIKoBbQh68U4tR0juNwvZRhDMCrumeQe/ENoqqepCaW08n0MS/XavWo/AIjIMtP8PcwQdmdl4wESfg4AdHHnOmuTBadXaRSXSaUU9iTi7ecOG+Zo6E5CaoEByl9IYMddUsf+rgIENfnVWXkygKZYyQtXBQyWsqCUlcy2Q5gYHOZSP18BrzQbUmCJxkVraFI85+fBlnz+pAl5GXroE1r4k+znx4SS0xa0XIR8dm4uGTz/Dp5z/Dg2ffx7O3PycwfoY7994hIDBRTWi0sfdFXfMw6ppGeb0JUZpAIr+sE3ml7dxvRTahmi7Dhamq0gjSlKwqZOTVESK03DoFDAFFCkErlkCoJifLmhYlhEIeIsIzEB6WRlikK1BIzafIyBRVRdbHKxiedOSeVAUeDEI8pRtKgUMzb0KOuTtrRjoJPOS4QEJUhSiKIN9QBQeBQKh/pIKD7EsVWRc7NzXsU0XEUtPonL7atjC25f3tzWsQhdyydmzd+RIHz36Bo9e/xs6jn2D73tfYpULekKHf27ewsHmI1b1jbF+/j6ikfFWo0sYpUC06pCdrRphJd6ArLCSZLUlsCzdVtkONeqKZyKxrtdYEIWHiCEOqBkOBAt/7u0Eh3U0Ewmk1cXLstH1XWWiAoJ2UJ2rCSu2LGcuEPbWvOaavRkcJKMzo6CXBLfYtCLTgEDOgCSiMTooQao8b6lnQLNVxac1NGMQQmLZWDJJsXfmM+MKHv4kof1fvQOwcHKg1sx88uYm+oQ4Mjg7ALzAM5tZXocP/Nyu/CslZJbDg/S1w6Rqew8TyAf3ENSTk1aCpfQhjk4tYoM+YXVjFwHAf5kY7sTncqiLm3Yle3FyWLqJJgmIKjblpVAOjVAfjqC/KQ7iPL1xNzRFia0PnF4v51lwcTTXg5gJVx3QHDhb6sDvXhU1CYrWnCEuNKViuT8RmazpujpYzYvdDgu1FdKUEYCQ/ElPlCVjvLsL3Hq3i976+he+/3sMXDzfwZG8cC+0FdKjhaGfEv1Kbht4kH9QHWaEr1gXD6X6oD7VFkYchKvwsaVQO/jaoDrJDbYgjalTrgDoqiYYoF9SyrWMr+YeORA/08DM7ktwJCC+MFoZirDAM44TGaHEI+gqCMNWQgaXeagxUZaGzOBkjtbmYbStDS3asSmL3lqSqbqe65DB0F6YoaNSnhqEhPYLwCMcIATPXXKQBRXoI2tX8iSgFij5+74ECqR4bizOD47OMBNPUms1BUfEw8/TARV7cD3T1YM/Ir7C2FcMExfLtl1i8+Q6Lt7/A/PFbNat16eanKsE9f/0p5q49Ut1Ps5LY3rujhsuOr+0pWIiNr+xhfFVsH1Mb19A7uwpLRh7OfmFIz2PUSvPwjaADNMJHZ40oUc1Pup6MVSnxHEZ39Y2dSErKQEVlA/xDo6l4PKHDKP6sqTUu2zvDlf9/QEom3KPi4BAaA1N+tiUlsSedaER2BcLSZCW4BMRklKGqdRBFtR1UNIyc88qQU1aLzKIq/h/lSMkuVUNiPSiRnV2lAKC/ZqKdGu3EKIpOS1pbwkDW/baRIn1UC3aEgv1J7SZVWvzEJJEtrUBDXqsFxWlI6BtYnIxIMaG8N4AOzZAPtpG+hSrnITVxzp7X5bXRwSdnDdVDWSrlOnro9AsrkZ1fibsP3+Amld/tR1/gOp3f3affIzh+D3nFTQQwozbCr7y2V3U15Za0obSmHxX1Q2z7CIwuBY7s4haCoeEkqa3JV6i1K3JkOHPNibKoRmo6r1OqFBAsISQ0a1pER2cRFFJePBmhoYziI9MICllPO4XgSIG/X7jKRXgyMBEwCChU+XCCVybUiQkoZF8gIWpDAOFMRyS5jRD+lolUCNry4g5WvPZmjFDZWhIIJnRmEhELIK4wuLhMmF5ktGpsYM7r7Qov/3g09S1j4+aXmNl5gdHVB5jafITla88wu3UXE6uyMNEuRmc3UNc6pEa9GcloJjtftUKdrr6dRk3YeMDCimCQ2k6Eg+QtpEtKWhNzF6oOJ7UwkSFBYcB7V2DxDyBxAgptfuI0NH6nneqK+lZREAp0ugKK02YsJUBOQGFExanP66IBhab6rAEdvcbxy77kCGT7W3jIvnodzyl4nBzXQkbeZ001L5CwteS9bOXEYIiqwiMA3vyN/QLDsb27h8++fI2bd/bQ2d2EitoK2LvwWvK3vGxkhZDYdCq3YQxMLqu1xidXrmFy7Qb6Zg9QWD+Azj4qg5FZzDDQnF1aR9dAN8YHGrEx3IT98S5sj3Rif7pPoyiWx9FalIHDuVHsEhZFaSmwM7GA8bkrsDh7AXkhvphtLcS1ab53shWLfdVYGW3EfH8l5rsKsN6ZjZX6OGw2JuJ6fz4eLTZjvSMfiQ66qAx2Ql9qEEbzojFaEoet4Wp888Uxfvj2Oj4lKL54sosXN+bxcHMYxzNteLLUg+PBSjRGOKAx1JqwcCI43FFFdVLqa4bqYFtUBlgRDnaoD3dEY6SzahuinNGa4I6WODe0sG1L8kRXshcG0vwwmOmLgWxfjOQSDEXhmC6LwFQpnXxJOFa6i7HaX4/OoiR0UTn1l6erCXSt2TGoSQo+aUNRGR+EzvwkNClohKJBJbMj0ChFAQmMJlEYyYHoyCBQsiOoYqgqciMwWCjVY2NwZmpxHUWM5n0o64Mi4mDp4YmLlpb4SE8Pjm5+KKUzndm+icUbzzF3/TVmr3+KmWsvqCJecP+5moA3T0jMydrDu3cxu38Pc5SPM1tHSjkIFGa2DhUsZHuc6kKAMXdwC/aBETCjc8grlYluhYiMz8SFK2b44BN9OkVTgsJUgcPhagAyC6oQl5iJmNgEpGXmwjMgGEa2dtCxtMJZQ4LFyBiBsfGoaGpBfmUVUotKkVndgKTSGrhSfZjQ6XjFpyGtuhFecSmw9gmGlYcfLKVeU2AIAmOSqKhSVOsTEgMHd384ewXBNziG1yUBviFR8A2KhJdfCLx8QzQLGnn6wZ9Rkgs/QyDgILCwdYSNtT3NgUBwUjkLLSRk28raUQHCgmpKzMzMDgaGltA3smRrhYuXDKkqJKEoY9z1FTQEHkamNvDn/6DHh+zMmbPoH5zFH/3pn2OR1zMlo4hOvQRHd17g7pMvsEVwH955h1uPv8azNz/jsa/h7BkBQzq5nJIWFBAKVY0jlPpjqKa6KKrsRjGVVnZRK9LzG0+BguohkyDNlOS2ZvSTTMiTIbLpmQRFmtSDKtLMpUguQmxMNsJCeR0Z6YeGJhAUyYilQ4iLy+A5AkSuo3cIPE/mSkh3kzvhK2DwcNHAQraly0kA4cvfJ8Bb5lsE8ZyfmpXt4xao5lE4yox1Ki5Jfifxs6Xek3RJmdIxGl4xhbE+o1+qLUmQmplYayZBugYjICwDPaPbWLv2CrObDzG2eMx9gqFjEuWNAyiqbkdFQw8KylvhwNcbEgACCQMjJwUKGfEkkDAlEBQc/oFdVarDSKsmVML6d0CCZihO/3coiNPqQkw7r0LmWIiS0OYjtGpCFISJJMHZfhcaAhMBg6xjcdpEFXxr4vw1oBCTbS08tIpC2z2ld8WYxwkKCwZFUofMisDg/SzrrKg6Zx6BCAiKwM7uDt589hIHh+to6ahHckYqjMyt4cjn0MjGGXYMGErrO9HaP4WGrjEMz2yhZ2wdFa1jKKzuRreUUxmaxOTMOibnVtA7PIDRvkbMdVVisbsOK71NSlUczA5ghSpjuKEEO5N9WB8fQEZcLIwu6UPnw4vQO/MxYt2dMdZYiO3xZqwNNqoyF8PNxegoT6FzjcBKcwo2mxOw15aIO+MleLFJxTFeg6JwJ6S6GqItwZegiFHDReuSfPHicAq///U9BYkvHu/g3cMdPLq+iAc7E3i2O4bHK93oy/ZDcxTVTJQ1uuMd0RJlT1CYoDaMaiLYimaN+kgHNMU6ozHGma0LOpI90Z7koaw71RsDVCNjeSEYzQ/CGNXDeAEVRUEIpksjMF8bj5X2bDzl39sYbUddeqQq1yGT6xbbK6giolEU4YmKuABUJQQrUDRlRFNNRKA2MRj1SSGEQzgaCI0mWbwoMRCNCf5ol9nbGVI9loqF6qKfqmKklIpinD9Cc1svsnNK4EbnaebiigtmjOT1DBlRhaCRP+LywSMsHT0nHJ5j5oCQ2Of2wVPuP1JzKab3CAja5OYxlcRNBZZpSngBxMTaPma3r2N25zqmN6gsVncIjAPC5RbcYhJh4OSG2LRcJGUUID4tHxd5E3/EiFmTpzBVXU/uPpHIKapDVAwj0+h4RMZKLZlUmDs547KZCc4Z6uFjnctw9fdHfnklckvLUFJbj+beAfRPzqFtaAItgzLyqQsx2Yx8cwrhHZMAx6BQ2Pj5w9bHHxZUTxaMYs0Z4RrbucHSxQeOBIWTVzAcPANhxxvczt0XdoyKJEltbmWvQBERE69m8BYVlyErW/rk4+Dh5g4TY1NCwOpERWjyFQIMURRSr0kAIUpCJhxJa2LuAD2C4gIBoWas8gHWuWyKy4yOL1w0wgXCwor/l76xDT76WAexcdkYpFzv7htHOhVQRm4lVnduEQ6f4fjhF7j56Csc3fscd6gq7r34PiO3DTgzQs4pbYOs79zUOYeapnGU1Q4QEr2EdQdh3KzWFxdYZOY3qVFQkrPIkIl5KndRi8S0clWqI42qTCbZxcbnKVhInScZDhsWlgR/qp0QwjYqKpGgSKNizUR8bAYtXRUF9CIo/Dz9FSjUhDoCwsfNR20LKLRJ7piwOKQlZKkchMy2llIgLo5UIQxg/DxDEBkUq4oBqvkVtm64SlBY8joKHMTE2cmqgR78O/5Ul8GESWRMFmITi5Bb1EK1VKO62epaRjAxv4O51QP0js6jvY/QqO2Ctb2v6m7SNbCHjp4MIriqFIVSCCZSiuPbAoCSyP6do57+CTsNht+lKE6DQky7r81NyOgo9X6lNDSKQx0/acXktQIW6X76LizENOri2y4ljUnX02+DQgCihYUJAxtJZtvLJE+Z7GktBS5d1dwhKU4ZEhqJ/f09vHr9FOubC2hu57MbH41L+kZw8wuFpZMnLJy8kUdFXFLbjgyq4dikPIRHp6OwpBnVDE5l/fOe3iFMTC9jemENPYN9GO6qx1RLGaZpU80V2Bnvxe5UD9VECkabSzVrPPR3IC0mGgaXdHHpwwuwuKiDlEAfjDaVYHmgiaCpR09VISoz4pEZ7o10Pxs6wxBc683EYU8qnixU4dO9TlyfqUF7fiiKIxzRlxOGhao0DOREoDDQDhsDVfjmzRF++OKAoNjCF8+v4dHNVdzfn8b97WE8WOnEcmMSelOdMZjmhLZIc7QTGBX+hqgKNkVNqIDCimrCAc2ERHuCG9rirqKLgJCupl6BRIYvhjIDMJYfjLFiQqIkBOPFBEVRCCZKQ7HQlIjnO/34yUvNrOw6QmC4Jk8zFDY7DmUx/sgNdkNxpI9GUcQGoj6ZYEiJUHBoSCQcCIvGxCA0ExRtqWFoTQlFJ9vOtBB0CyioKt4nsyf4I7T3DqO6oQ0uXgGM0vlQWFjhY11D+DECHF/YxcqhlGR+jsXDl1i58ZqK4YlKYMtop/GNYwLihqqoOL52SBCIhKSt7yvlMLqyQ1js8TyVBRXFJEExurKJmf3r8EpKwRkDExXFpxeUIzopG+fpJGV2tnQ5fUQ1cZ5yOSQqDTnFdcinlZc3orSijUqnE9buPtC1ssYlcxOCTQfmjk7ILilDbnkFCqgqWrp60Tc8joGRScrYafQSGFIFs4PQaORNmF9HxVFcjPD0TISlZCAkKRX+/F/cg6PgzEjWnmCwJUBs6cTs+Lds3bypsrzg4RsIb/8QOLp6wMDEnA7FAaFh4cjPl/pVhchIS4WPpxejQGOqBDNYWNopNWFmbkNIOLwHhLmMaKJJ95OZgILOTaAgNXCkKJwBo2MdPrQCEDEdnj97wVCtQ+7uEQJnF4KxsBY5+dVqnsDRnZe4+/QL3HjwGQ5ufYqdo5dY3LyL4ekdtPbOIi6tTE1QrGwcRkaBVOJtQ15ZFxVFDwHbxSi6SwEji8pCoCGAEGVx2kRdpMgcC6oJmWAXHZuDhORC7peoqrGqbIdvOC0M4XT0URFJSCAoUpJy1SJGUu/JR026k+Gw/vCVlQNdqSZ4bUOpMKNCY+DvFYggBimpfF96Yi5iqUyk8qxUoJXV8sKlWmxkihoK6+7iq5aMlbkaHq7+KslqzOsmAwDEmTnZu8PF2YPX05zKzBSWjIS9PEMRFJTAaxgOQyNHwtkU7p7BqKhqoVPawgLv37bOMVjb8Tc0sscVXRlVZkcQuFFZOEDf0F4DjRM4aE0z8klmZv92iQ4tNGT00+n5FNq6Tt8Fw2nTHldAOKU0BAYmp+FyAob/q6AQE1goYBAWqivrBBIak+1vFYgAxZxKTq6tHQFhZ+NKUEitMhnRR1BI3snbH3t7u3j7jvff8hRa2xsQGBKM81f04UBoS/Bl7uiJ1LxKlafQJXguX9KDIwOqyuJy9Hd0oaO5Gb29vRhnoDe7uIaOXqqMhjKM0BmO1xVgrq1aLSO6PdGlSooP1xZge6wHs328fxPjYG5gAHN9+jAHB5QkSfntOiz01mGmsxZ1eWlIJDyCnOzgaXoJWf42mK1LwNFgDl6u1eHzg07cmq3m30nBXEsutvrK8WC+G2udJZhtysP12U68u7NGUFzD6/urePd0Hw9vruD+wTRurvXi2mQVdnoyMVcegKlcN3RHmaGdsKgLMkK5jx4aCIp6WhNVRmeCK8Hgie4UD3QmuaEv3QuDWT4YyaaKyQ3EeBFBURJAOARjsjwU05XhmKoMw1hFKK5NVePHrw+xOd2DBsJhpKYA3cXpqCYQCgnBnCBXqgpvpSJKI30VKJrTozWgEBWRIrAIRjOtIy0CHekR6EwP4zZBIfMpqKAEFKNSFHBsnrJubAr17T1Iyy2GHR3hBUNGsqZWaOgZxcbREywfPiMoXmDl6BVWZVjs7gNMbNzE2Op1jCzv0/ETCrQJGRa7TDgs7WBkcUslriWBPbK8hYnVXUws8RjB1D+3jJGNLQRmZuEDA2NEp+cQFGWISMjERd6MmjIexvjwnCH0TOwRlZhDx1aF+rYR1LdOYnn7CfbvfQHXsGRcstbMJD9nSAdrao7knDyUNzYiv7KMaqgDfSNjChb9w5MKFF29Y2jtGlZ1fVp7htDU3Yfa9k7UtHWgqoUAIjzK65pR1dCKirpGVDY0o4xtSQ1BVVbJCLSAMjqHEVAagiOjEZ+ciqseHjA2NYHrVWcUFOQiNysd2Rlp8PMLwuUrhnRG5goSYhaWGjBYWGgqwMq2lDAwMbZTfcmXL5koUMhcChnZZEAFYWTKB5+mZ2SNi4zoLl82g62NO6M3f6RnljIKo3rqGMbR3ZdYo8KbWT1G98gaalvGCNc2xCWWwssvAaHROSgo6zgpgFjGa96KsvoR2hDKadquqPK6QeQTGHlFbYy8CY08KgyaAgeVRZpMyEuVmdhFiEsoQCJbURcpyUWIjkonJCLpLELh5xuq8hIRVBmy2p23zHe46qfyFGp4q0cAwRGIwIAQvjcD6cmZChCWxtaqe0kK/QX5RuGqky/8vMIIhzREhScjMjQJ0VItln8rPjoDaSn5CCFAnB281PodUqU2OEDe5w0bmcBI9WdoZIFLFzQ5C3Ne0wCpZkugyfsCCKAL53VhYmKNzJxSwmITw6OLsLHzxBUZXko1YahvDz0dW8LcHqYywsnK4/2Q2P8RUJweKvstKE6c/D9iWlho1cTp4woEAoTT+yf2u0EhcyvENFAQOw0J2dbkNAQUAgUNJAQMGtPkQ0yNbGFl7qjMxlK6nVwh83i0oNBUJXBDf38/Xr54hLl5Pm/tTQgMCsbH53RgSeXnF5oAK2dfRCfnwZ2/99lPLsDJ2hIRPh7oKC9ER0UhmqqK0cfnd2pqFnOLq+js6UJ7VQH6S9MxVJ6JWSqKlV4Z8dOAzuIUOvUSbA51Y763E+W5WfBydoSfqzMSg/1Ql5OExd4GrI80YaGPSqE8GyHuznC1tISjoQ6C7YxQk+iJ/b48fLbVii+2W/Fwvg63FzpwZ7kHDzZH8PY2FcP2JB7tzeDtnS28urWOL58d4MnNJby4u8l2FY+vz+H2Ri/W+Dk73Wk47EzCSpkfRlOpHIKN0RFpi1o/Y7SGWaM9wh6tkfboTuS1SvOigvBBT6o7QeGJoWxvjOb4YiI/ADMlwZgpC8RMeTDmq8KwXB+D5YYYzNRFYrEzA1892cTdnRl0lGZgsEoKAWagJScBFbFBKAr3IjC8UJcUhiw/Z9UKKOoJCrX8qaxslxaOVqoIWe1OQCE5ira0YHRlhanqsQIKNepJs7LXItoHx9DcPYAoPrAf6RjAzMkdc9vH2Ln9WtXDWT56jfVbb7Ak3U8ySWnrDsZWrhMG+2xpy7uYXNnD2OI2hufXaXzYFjU2QuudWkTf1Dz6pxbQN72AzplZRBcW4hMzC8RlFhAE5YhJzMJl3pQCCFETH54zhqmNF8IT8xGfXYX+2es4fPpLPP/xX+Dh9/8VfJIrcMHaGRepKi4Ym+AcIwhx3k2dnXT6Tahua0HX2Ch6Jib5d+cwyL/b1j+Glh5ConsI7d2DaO3oo5NlVNLegQbCoraxBdX1jWgkNJpojc2taKDVNbWggfv1Le18fQ/bDtTwtcXllYRFMpyuukBX7wqcnO1RWJhLZZGPoqISldi+dEkfRsYWMLfQKApJZGthIWZGVWFsJEMZZa1xMyoRS0asPCbH2WphIa0Or4+FpZvKCUTFZDHCL0Nmfg2CqLpCuR/NKL+mZRTF1b2IiC2EVDx1cY3ke934UCYgJqmMoKgiGEbRObyBzpFNNPcvE5ZTaO6aVTWgKuuHUVTRg8JSqg1RGYRNfkk7sgubCQoZIlsNWQEvNq4A0TF5qpV5FMn8n2R2dmBgHKP2EHi6B8LDjTCQ8uInVWRdnb3VKDup1eTq5EkV4E2w5qO0uIIKIRxujDSd6Exk1nWQTwQCvMUiFRwCfCL5Hj9CIxwxkakICyb8+LdcCAgzGWbK6yalIKS8uCgPdyoumRB5RWBtYAoTI0uY0wREDoS0HaNiRxl14+4HewYchvom/I3s+X0I+uxS2FKpXLlMh6lvSzUiw5AtYCpKQkY7SSKb29/tftIMi/1WRYhpQaGFhva41vFrTdsF9d2uqN8Fi/cg4LHT9o+B4lv7FhRiAgdpJdmt3T+tHr5rGlA4wcKUgY6U3LBwUbXItPOCZOEuKWUTFxePhw/vYGp6FM2tjbwngnHunC7vaUd4yQRM/ygEMXhwoVq/eOES7MyMkR4ZiN5KmTiWjZaKAvS0NWF6agqzDGbb+Cx3VBZivCYf0/WFtBKs9tZjvlNmIadjVdaf7m+nYmhGfSn9RXgwksIDUZISjfaSdMx3VeH6fCeO16gMJtoQ5s1nUE8PDsZGCHexQT2d48FACb7Y6cYXm614utSGtzfn8fr2Ep7eWMLLBzt4Qji8ur+Hr1/copLYxZvH+3hyvIJnPP7yziaeExp3t/ox05yE1ZY43B3KxkFTNObzfdAWbo62SBsCwwLtIVbojXFCZ7QD+pM9MExIDGX6YjDDC/0ZHhjI9MJIjg8m8/wwXxKERaqHhcpQLFWHY7MpDjttms9fakvF21tzeH59Eb0VORhvLMNgdcEpUHirrqfq+GBk+DiiJiEELelRaEiRobCSxCY4BBgCCx5ro5qQ6rGt6VQYmaHoztF0PSlQ9E/QgY9rVvfqn5xHUn4pPjI0IyxkLeo6HD74HGs3P8XyTYLi9ju1SpiMPR9ZvUu7STVxSBhQNSysY3xhAxPzWxieXlWjGUYZmQ3OUrFMzKN3fAY9I5OMdCfRw21RFbmM3C+Y2SImJQfZBaWIT6KiuGKKMx/q48xHRjhzRh8+4Tmo61vH9oNvcPz2/4aD1/8S6y/+JW7+4C9Q0rsOfSd/XLSxxnlzE3xwWQf2rq6oamoiDPqoEtrRPTaO8aVVzG7s8P9ZUTmLPv799r4R1eXW1T+Mtt4BQrKXsOhCbVMbqqki6psJCUJBrJb7dU2taGzrRDNf09RGsLR2oKKmHuXVdQosOYSek9tV6BnrI5A3aHV9JarKK6gsshn5mRIixlQIVqqLSeo3aWZW2ynHZGyugYCuKArpE6ZyEEC8VxKGfHhN6CioMKT0gZGZG5VBN0rqhpFV2o1MOvSk3HoERGbC3iUQdo6B/LyrfAijMTZ9DZ//4E+wuHkfFQ0jyKXjL6NqaO5bQmXLFAprCIW6UeRV9FE1tCApvRbxKZWII4Sl5pNYZk4dVUsrcgsakJ1Xg2zCIjmpGBHhmQgNSdEMh43IoJrIQhxhJWU7/OnkBQxS8ltamXDnJWuPy6xrFx+4EAiudCo+Hv6IComGv1cAFUcAz/urpVIjQuOQk16AzKRcuFEZWJrwWtCZuRIK8ZEp8HLxgxXVpoUAQkbiSHcd7x3ZlxFQZox+pcKsr0cQweRD5RJExyYO1AQWJgSKqTVM9M1gZmgOeys7/g1XgsMWpgZmhIYTlUuCgpxE4ZJEvnLFkr+NJZWEu0paS9eTmYUmcS2mSW67aPZleOwpIHzXFDBMfhsU34XEaVCctu+CQWv/2HltIlwgIdDQmGZfVIYEJ1o7DZD30Dhl2qS5hRmDnBOTYn5yP0udMQUKBpjOLu7w8w/E+tYmJiYZgLY2wDfAF+cu6vH5sIEjFaVfmAwQiUNQeByu6MqQcB0kRIQhjgqgOi+DUChFT2sTRscnMLO4gpbmJnTXlmG8vgiTdXmYaizCan8jZtuq0FucTkhQLXTXY6ylCq3l+ShIjlVWm5uG1qI0RttZuDbTgrf3FvDqzirq+B5XK1P421kiL9QLY1WpuDtdj68OB/BuvxsP1jvx5t4a3j7awVOqiUe31vCAquH1kwO8fXqIV4/28erBHu5fW8Sjo2UCZJvG1x5MqvzBUk0wHo3n4rA9HktlARhMtkdzuCnaIqzQGm6FnjhH9CY4ERRXMUIwjGX7sPXESJY3Rrg9TkhMFQdgriIEizURGiVRF4Wt5nhc60rGflcKVUsm7sw3YaWnBP1lGZigqpLup/a8ZJQnBKMiPkjlJ2oSQ1AY5oVato1UD40pAogIzWinpGBVHLA1lSbDYzNC0U5otqVSVWSGKVCMSPXYnuFZdA5MoLFzABXNHXDwD2KEboczUoLYX8Y3L2P1xnPsPv4Sm3feqTzF3MELTG4/VnmLoeVr6CYU+qhMhmdW1JKJg7I/No+BKbbj8/yMKXQOjaNraELV/e8cmUY3FUZxaw+M6Cz8IxORkSsTt/LwwYd6BIQOLpt4Iqtc1n5+g+OXf4ytx3+C9Yd/gp3Xf47rP/wrPP3N32Hh9o9g4RWDKw6OuGBprrqfjKytkZKbr6qA1lEh9IxNYnh2AdPr0v1FcM0tYmSe/9fELNr6htE5SGD0D6FBVAVNlEKTwKC9E42tYhqV0cTPapHzzS1KXdQ2UrEQELUNbBsaUdXQgILyUlg70umbGyExPRk1VVWoqayCrY09lYIhHb6FUgpSzE9mVMvkORNRCibW7/MQAgltl5OMcFK5CX0+yDwu9tE5fbVkrJ6ZO1z9U+Hin4arAWlw9IyFm28MvP2jYcyo1ss7Gmtb9/DpV7/B8YMvsb73CAvrNzG3dsTfZw0t3RNURP1ISivBVY8w2Dj6wdyWkbmVJ8ytvWHvHEzQRMDdM0atZREcmoHwyGwkERBpsj5FShFiYrMRHJIIv4BY+AfydUHRCGIkHxoSi8CACDVvwtcrRJX8FmB40kGI8/WkibJwdaFRVVjxu7o6MAqNTkFBbhlqqwjqmlZUl9WrLio15PWKsUpyJ8WmIiY8HnZUYroX9FV9IsMrJmqNBSNdU/U6OS6tqb45YSIlrCVfwaje2JIKQY+AIFC4bUlwy3osAgiBhZOtI2yli5AAseRv4kzH52DnRpXggAsXjHFZ11LBQBLa2tFNMhRW7LdBoUlmn7Z/AIzfAQYxrbOXba2j1x7TOn3l+E8UhvaYbGtfJ632/PvX/Jaq+KdB8V1AiEmXlEDC1JjBDa+H1qSkjAzOEJUsw75l7pAoClc3T9TU1WNqZpLBVh18Ar3x0fnL0OO9bcPf3j9UQBEPD79w2PI6f/ThOdjb8JypCdJjY1CVm4nasmIMDQ9henYOXe0tqC/IRFtBMgYqqBA6ytUyogNUIK1ZsWpdh4XuWkx2VKOlLBe5idHIiI1EWWYKarIT0V6cit2JZnzv6RZ+9PoGbm7PoJKRd2qwOxoZRW90F+HNTi++f3Mcn+734uFOP17d3aDz38LD42XcPpzHQ8Li3YsjvKKSePloF8/vbeN4Zwa392fx8uEO3j45xJs7S9juzcFiVQAej2XjRncSVioDVa6iNdIMnbG26IyxU5AYICQGUlwxmuWJ8WwvTORRRRT4Y7LQHzMlgVioCMZydSjW6qOx0RyHtYZobFFJXONn3hzKwu3xYtyZrMRiaya68mMxXleE6dZyVV6kMikE9emRmjkUKeEoi/YjGLgvixUlhxIW0v100u0krVIWBATVRGtKINpPQNGfJ8NjCYr6th5Cog/949MIS0plZG4JHXtHfKhrDFf+iA0dI2gbmsPkxg2s33yFPTqdNbZis3sPVa6ib2YTwwtb6J1cIjAW6ZwJh6EZNHXzvf1jaB8cZ6vZ7h6ZUa9pGpxCflMn/BLSkZRXhvjUAgQEJ8LM0hvJ2c1YPf4K15//IfYe/YZK5ldYv/9H2H72z7H32V/g5s//Bm/+p/8DL37/rxCUXodLti6Emw0umpoTMCYIjo1Fc08vmrp60D06jv6pGfROTWN6S3InVBebO5jb2FW5ma7hUQWLll4pCNeDZgJGkuCt3G6TfUKjmdBo6dBYQ0vrCSyaUENA1DWJ2mhGZX09apsbkZyZjot6l+Ed6IvysnJUllUgODgMuoyaDIwsVe5BoyYkqU2HoaBA+S+AoMNUs64ZEUtiW5+QkOOq5TmNotCHjqG1KsN+2dAZDu5RsHIKxgU9O1xhtCi1/mWhpY7OUVz1joLF1VA4eUVScVRjYHoNg4T36s4RtvaO+BAvYWBwjK/tQ31TO1KzChBHVRebkIng8CT4+MciQFYtC0xmhJiMwKA0BAamEgwJiIhMVSOvIqPS4RcYC2+/CHh6B8OLYJDchA8jeFEIPoSEN/8fT1dC4iohwdaL0PCmSfJZgCElwvOzSlBV1oDSoipkpuYhJ6MQQb5hMNY1UzPUQ/zDEBsRh9AAOhY6fr3LBtC7ZEAFIGqCao1mwOBGKqDqXGDkynOyL+tEX5Z9bhtRLRhTLZsbWSgloQWGqXRL6RvDxtwaLnaOuGpPp89jZvxdnB3dYW3lpEafXbrE15nJuiCiKDRDYMVOg0K2RVFIxdjTkPgHsPgOIMTEwWtN9rVOXgsA2T5t7yHwT4BCbbP9Lig0kPi/BgqBhBlV3GlQWBLY0o36HhSOmrVZHKnQMrNzME5F0UJF4e3nhQ8+uQR9eZ+dB0GRBE8GNdYO3giNSCQoLuLC2Uu4cv4SHC2skBUfh7zUJHTwmVqanUZ/eyP6GmTEUzkWOyqx3F2jnGJnUSo6ChKw3FeLqbZyDDaUoiY/A4nhoQj19kZ8aDAyY8JQnByB2e4qfH5/E7/44gG+//o27uzOYKQpjyolFceT1fj8cAhfHY/jzeEInh9O4uWdDby4s467hMTNg1k8ubuJtwTFy0d7yh7fXsfh5gSOdqfw/ME2Pn95jK+ebOH6eCmWqSjuDmXQsrBMUCyV+aM3yQ49CfaEhCN64h0JCpmQ504l4UFYeGAi3wezpUG0QMyWBWGZoNisDcNmQxR22qTLKR67VCjX+1Nxb6IAD6fLcX+qCvdnGzBSkcrvkY+ZtjJ0FCarEh7NWXFoz01EU4Zm7kQvj3fLgkUKFlQXKSEKEh0ZkWzD0EI4tKYFvQdFd1Y4enMjNF1PnYPDjPLHML6whPCUVJwzN4euLImqbwIbV186zyGen0Vjzzia+ufRM7mJUaqItaNHmJPy44dUFjJEdvMmYbGLYVmofnqVSkIDjHYCoWN4kopiUoGiZ3Sa0fwcGvtGUNLUAb/YZCTmlyEkJgtZBa1Y3n2Fo+e/wsrtn2Pm2s+wcPQHWDr+NVbu/TGWHhAWb/41jn7yX/DiT/43/OovgdKuFVzmjXfZxgnnTS1w0dgE3mEhVBSdaO3t5/8xgeG5BXSOTfB/5P+3sIbx5Q0sbO3zO69gfGmFIJlSXVSt/QMKGG09/Spv0dwuKoKf06nZFlXR2inHZFnHNgUMMTkn0CirqUJ5XTVVhT0u6uogLT0d1VXVyM7OwxUdOi46Jynp/i0opMaPJLIlgqQZiVMQJ8AHWBKKfK1aZP/kuJz/5JweLjF6vnDZFOcIC11DRwLEmcrDDucvGTHqNUFqZgFsHT3gTgde1jFOIA8gNK0ILsFUHBEJyCmvQ2FNI7qHJ7C+e4g12sLaFpZoK+vbGJ2cR0fPCGrru1BS1oTc/Fpk50rp8XJERucgNDwVQYHxBEI0goMSlAUQKt6eYVQMwXBzCYCbs68q1KeK9XHbzdGHDthLmdRlCvaJhK9nCGKjUlFR1ojqimYU51YgNT4TCVEpar0KOzogGTIbGRKt5l3YWtipriG9S/p0KLJSmzEdvoVqtcAQSAgs9C8bKlDI/qXzOtC5ZAgjKgUjAsCUsBA1YcRgSEz/sj7fowNDqg1bcwsFCzfHq4SaDMX1gdtVH5hT/V28KLAn6C003U4CDO22thvqPShMNKaFxbfQOAHG7wCEOHatcz+9fxoMp4+d3v7H3vP+2Em302lYaOy3u5tOm0ps02RbYKGFxG8Bw5yq4mRpXoGFvb1mka6rrl4MJBLRzMCqvbMNPn5+OPPhBQY5/H68Vn5UogFhyar6QVRsJkz5PHz0wQVcPHsFl89dgpeLE4oZdNUU5aOhLB/d9WXYnx/CwVQPtodasT/agYPJHhzM9GCiOR87E7I2doMChaiIIE9P2JtZwoGBb7CnBxJDA9BYnIZH+3MExSN889Uj/PDTIzw7HMfhTA3uLzXi5XYX3lwbwetDOv7r83hOEDw8Wsat/Rncvb6gQPHyyT6ePdjB8/s7uH19EbsrwzjamcLje5v47NUxvv9yDzdnKrHZEo3D7kTcH8vHQlkA1qtDMJHrib4kAYQz+k/aMQJiLFtjE/nemCsLxLwkrkVNVAZjqy4CGw2R2OlMwLX+dBzQbo3m4eFsGZ7M1+D5UhNerHZQVeRjuDoTyz1V6C5JRQOVhJQZ7y5IRVdBCjpzEzBQmopeQlUqx6pRT9LdREWhLE1yFBprTg5AC60jPUSBQhUF7BkdZpQ/ilE609isbBWZG1y9ig+NTGDucBUdvcN0GsNIzymDtZMPPr5ozCh9Hnu3H2Pl4BYWCYs1wuLa/bfcv4/RRTqa+Q21atjg3Dq6JxYIlwWqCMkNzGJAbGyW0fw04dMPr/AoJOSVwDciC31TN7H38Pcxf/wTTN/4GWaPfomlW3+Epdt/gpXHf0ZI/Etc++ovcO37/x53v/kv+MW/AQZWn8DYPRwXKX/PU1GcMzSggwxAJSP+9v5BBYHx5VUqiTXMbB1QGe2in5H0DNvF7X3Mb+ygd2IKrQMD/F6jaOsjLKgoOnql7UJ7dw96CJDGVul+auW16OaxLrR2dPBYKxVGM4+3qXNVDXWobqxHaHQkLurrIj6JErC6CvkFRXQO5tCnkzJU8yZkeKW9asUEEmqN5FOQkFa7L2soy7a0n3xCp0eHePGigSqwdumKBS5fMVev++SsDvSNzZGSmQtjGwd4EQoOwbFwpDmFxMDOj+oiKBLOwVFwC49DWFoufOPTEJKai+qOAQxNL2CIkFjZPsTBzQfYObyFiZlVNVeji9bWOYjmtn6UVzUTgiWIT8hBVEwGwiPSqDhi4aKSx95wJhwcbN3VrF17KykJ7kpzPzEPOPOc5A/CAmKQHJeFnKxSKok65KQXqtXvZDKdlC4J9gtDBP9XeyvCUEejDsTxXzl/hRAwhLGeKU26nEwUQMTp61zQpdPXU+cFKGL6VHOSqDZge5nvVXkIKzo4pSbM1GfrES5XPrkIw0tXYMOAI9Q/mP9bksqd+HkFw9HeQ/0uenS+WkBolYXA4fQEOy0ovgsJBQqZg3EKEqdB8V3TOnut8z9tp4//rtecfq9q3+cnvrXToDitKLTbWiWhPf5dUKgchXQ9UVWI6lLrvZ/Mp5Blgf14Dauqa9HX3w9vH1+c+eA8FQXvfWtXeAXGIDQ2A86eoQgMk4XBQvHBh+dx9pPLuCC/kZExMhPiMdLahKGmCkx312J/th/7k924TlgcTfbh+tygKtm9PlzH7S7sTfdguqseZVlp8HBwwpWzF3GZZsHP8nV1RlZCKHbn+/Gzz+/jVz98jt/78g5+/Gobz/cHcG+lGQ9W2/B0bxiP9ybxYE/Wm5jHtY1xHG1P4cGNFdX19PT+tgLGI0Lkxt4Mdvj3b+7PKlC8fXmEH7w+wDFBsdNBBdAahduDmZgp9lXKYKbQD72J9hhMcaaSuIqhVBeMZ3tikkpiosAH0yV+WKgMwjxtqSYUK3XhqrtptTEau12puD6Yi1tjhbg7WYIHMxV4ulCHF8sCijZVXmSoOhWrfTVsc9CYGUtApKG/JAsjVbls0wiNeLRlRqA+KUitQyGgaKHSaEkJRnNKkFIUAoqW5ECNqkgPRld2KEZK43Cme3gE/Yy2x+YWkVZYgiu2vNmvuqmFi0xsnQmIIljZuuDMmXO0M3R+2Xj+5gs8fP4a9569xtzaAYIj05GUUYZcRp9D0ytY2TvG8s6RamdkidRFgmNxE2Pza+iVpPn4PCaXt9BJdeHg7Qc7Dz8Y2wVhYOkpdp/9Myw/+mNsPP9nOPj0z7H/4n/G4VvC4et/g+Mf/Tvc/slf4u7P/xMe//5/xVf/4v/A9pPfh41vEi5YEBSMBj/R14Oztxcj+walEPompzC5KtVrt9Skv5nta6rk+dzOIf+3PUytbBIQE2iQNQhGx9HJ6yGA6RkaQRNhUM+IqKuvH1V1tXSSregd6kdXfw+a2lupLtqpJlpRXV+n9tt7u6liupFVXIjLRobw8PVBaXkZ8vLzVUmPy4xc9cUxnXQlGREQRnT+hvIwygQxQkSdM2CUzFazLcetqTxs6ags8NFHl6CrR4fHiPnCeVlOUjNS6tJFQ5w7p4MLV/QRHBMHe28f6NnY4RM+JPq29nAJDFZQ9omMhjMfYMcAOuSAUHhG8SGNSoJdQDgMZa0MvxBkVdShtLkd2WVVVJR9WCJM96/fxCrVxuzcEqZnFjA7u4J5qrPZOarHvjFVgysnpxiZGQXIzS5GblYhEmOS4ePhC0c7F0LDHtYWtrATh0JIivMPonPIyyxBFgEheQtngkQAIXkJta62VxCsTG2U89c4felSEgjow4SOX7qOBA7i6LUgEZPXCijE5LyZiUTHplQWV3Dh44vqmKgTSWhLF5SYkXRb8frpnL0MM8InyDsQceGx8OO9KZVtZaitlNvQ4fWWFdqMCAIDI015DjUBj3DQmuQotIriu8ri/wwUWkd/el/7Gm2rfY3WvguN32n/QEloTQMBrQkc/rF9yVEIIAQUYlpQSEFLqXxsI6OfbGV9Fk+4Uo25e/igorIWg3yWvHz9qSjOw1AmRPJ1br4RCI3LgL1rAFxkadzQBFzRM6OP+QQX+HsbGZnCw9ER3VVlBMAgtqV43WATlnrqsDvSjuOpASqBfsz3yHyKOhxMt6uFiaa76pCfHAs3ezuc++ATnP/oHBXKedhbmqEoKwHrUx34+sUR/vhnb/DrHzzBN58d4/XxNK7NNODGYise7o3j9tYEDpaGsEG1sjbdhWvrY1QUS7h3YxmP72wok+0bVBrXNsdx53ABzx7u4LNPj/G9V3u4NV+Lve4kpSoOupKxTDWxXBmCxbJgKgoHDGcQEDnuGM1yw2SeJ+ZK/DFL1TFfEYjFqmA1/2KpLgwbrfFYbYrFZnsirg9k49ZIAR5MleHxXCWeLdZSTdTh1Woj3my142iiXoFirD6XbfZ7UAxX5GGsOh+9Rcloy4pEI4FQlxioTIAhE+40XU4h37YEhSS0OwiKnqxQjJUIKKgmBsYmMcZoMresGles7XGJ0ejHjExlqr27TzB/vLM4e0FHzZZ8++5LvPz0HR49fYbD4zuYX97GJ+cM+JoP1JBWA0pIS3tX2Lt4ICEtGwOMUAUeA1MrqOugOhmew9DsFkZXrqFldBnmVxlpXNDHx3rO6Jl/gttf/zscfv1vcefH/yvu//Df4/GP/yPu/eQ/4NbP/wOOCYk7P/1L3P/FX+HxH/xXvP7Dv8fBqz+CtXcKLlldxTlzM3ykpwsHd3cUVVajkc5/cHoOM5u7hMQhprdktvh1bt/ALKNmmRQ4JfM7VjYwPL+I0YUlKqFl9FNhCDx7BofQ3ifqokeBopPb/aOD6B3pR0dfJ6HRR3VBmDQ3obmjDa1dHWju7kQRVYSxDZ2QvQ3yS4pQWlYOH29/XDyvQyhQWRgyYjO2VvkJUxPNQyflxQUQAgsx2dYAQwMQY77+yhVjqoYral6GDqPoC1LeQ5fbBIUUDDxLR3fuki7S84vg4OuLC6Z0jkb6sHCwRVhcDLIL85HH/6ewohw5JcUIS0iAR0gYXxsIay8/2PgF4Wp4NLyi42HvG8Dfxg1XAwLhHRIKVz7ofsF07EUl6OrtxcjYKPoHqNj6hzE2PoXFpTVsbe1hdXULG2vbWFpYxojkfppaUV/XjJrqBlRW1KC4oAxpSRlITUhDYW4xsqhmrtq7Q++yMZxsXVVeQmpBuTi4qoSy5BrE+Uu3khEVgTEhKSbbAgetctCCQQsLgYGoDVEMkpfQ42sFFKI2FDwIB8lVGIsa0TeDOX8XY/4NURYGlwzhbOOCAI8AJFCVRQZFq/W6ZdTPpQsm0NWhEiEMjKkmJC+hVRdapWF6Mpfiu5BQoJBKsKccv3b7tGmd/nePfXdfAKB9rdb+ASBO7LdVhHYElOQqfjs/cRoO0mq3RVkIJMQUMPh/y4gn6ZKTeUAWBIC1pUzAc4ejg2alR1c3bxSXVGCA94EXA0KBgIEZ/08qEHe/cARFp8Da2RvWvLZBYfGwoxI588E5fPzxZTWk2UTPAHEBvlgb6cbqSCsW+uqxMdyKrcFWXBvrJhz6MNyQT1DU4/p8N46oFtbHOlCRlYRwH3eY6+sT/Bege/48rEwM0F5XgmM69s+eHOAPf/opfvOjl/jRqxt4drTA9zXQmnB7exLXVkcxN9yMmYEGLI+1Y5/7x1QYdw4X34PizvVF3DyYw011fAGP7qzjq3e3laK4OVuNg940BQlRBHvtSRgv8MRGQwxGslwxluOG6UJvTOR5YJLHFyuoIAgTAYXYbJk/lqlANlrjsNIcTXUiyescPJ4sxbNZQmKuCk9mq/B8sQZvN5rw2V4Hbs+1oL88GT1ltNJUNGXFoSM/hZAowDAVRVd+Ijpyo9GcFoqa+ADUJgagXsp2EBSNSYGEhLQBaEj0V91ObdwXVdGdEYzRwhicaekbQFvPACPjXkbCFdAlJC5aO+CcGR9SynM3nxBN3yIjsq3tA3z29ktM0fm2ywIv7d2orW+FBaOJM2cu4KNP9PjaK0piivowMLZAVWMn8iqakV/dhYL6frSNMbrfeICh9QcY2XkKp+AUnLlsgjM69hhdf4U3v/5vhMF/xO0f/yXu/ejf4+Uv/xpPfvGf8ejXf0v7Gzz8vb/CvZ8TFt/8Jzz5/f+Cwzd/Cgf/bFyyvIqzZmYnxQw96RRL1ES6odlFKocDLO7fxMLeTczu3cL8wR1MbhAam4eq9pTkLma39zC3uUOls0pgLBIwM1Q/41QZI2yH0UIA9AwPYGhqDD0Cit5ODI4Nqbatm5DoprroakdjZxsaqDTcAvxxVl+H8jqaD0sZggJDcPmiDp2MTMDjw6lqO/EBPDGBghT+06gKyn996U7SwEILjkt0YGISwUli/AKj4Ct6pgSFCc6f11MQ0TEwQXFNHUydXHDW2AjnDfVhZGWB4IgwZOVnE1pFqK2rRFuHKKVuqqM+lNXWIDk7B5Gp6fCJiIIlAWHn5UUFEg7f6Gh4hIXBIzSUqiQQVwOD4OBJp2nFCNPaGq4+vkhIz0RmQQky8oqQmJmNlKxclFTWoLFNqoaOYW5xCWvrm5iYmCE42lHBgCQjOQPRYbEqByF5BlEOYYERhIS3musg3UqSa5A8g+QTtF1LYoY6klPQe9/NpFUcsi32XWAY6BEaVB/mhIN0NwlAtErCgH9D1ISMdBKTXIcRr6cFr7czHZoPHZkvFYUfoSElzk2pAmVSpClVhdkpOEgXlIKEhVSP/bbM+LeAYCR9YmrS3YnD/8dgcdpOA0C25djpbe2+djTU7zItKL5r3wWEmEDhNCSkFUhqQaE1TTeUjaouoB0qa2fjprrpZIa2u5sv8vOKVTDh6SVdT2dhRFVpRHXpQrUYEB4PSwd3goIKxDMIfvz9z13QY9Cji4v8XUwIeCsjI7RWFGF7qh9rw23YGe3AFmGxSyAczQ9irKmY8GjGPpXCzngLrs32YKixBFU5KUiNDIW3kwNsjPRga6KLwdZqvHuwg++/vIHf/95z/OKLJ3h9exu3NqYUYBYGmrA1N4Cl8S4MtJZjtLMaSzy+vzyKo60pBYQntwmKW+sKEDd2pnHn2gLuHy3hwa0VfP76Jr5+tovj6Uoc9KTi5mAWlmrCsdOWoACw1RyH2VJ/jGa7KhhMFftgotBLnVshGKTbSUxUxVp9JLbb47DdEUvgJOHOiICiBE9mKvF8oR6v1lrxcq0Z77bbFChuTDWqHMVAZQY6qR6as+PRnkdA1RSqle3acwiOnBiVwG5JD1dWl0BYEBoNhEZjkr+ChMCimeBoOgFGR2og+nMicKa8qRm1LR2orm9BZmEp9O0cqCjscMHSBnpUF7auPjjDaPVjPohJKZlobe1CXn4JkpPpHDLykJ6WwwdBCtV9omDxwZlL+PADwoIqRCaHFVS2o6l/AQPzspb2U4xsPMP4zqeYv/kDzN3+EXySqujcLXHmnBlaRvbw4Os/x83v/QVu/vDfEQR/jU//6L/hJSHx9DcExa/+Brd/8u9x52eiKv4TvvgX/x+8/cO/gXdMFc6bi6Kw5GcZwIo3n6yaV9/Zg+G5ZUyu7mF+5xhLh/cxu3sHMzuExd5tLBMYi/u3aMeY3dzDwva+Gjorye/h2Tm0EqKdw8MKFq39vdynYx3uR1NPG1p6OtDL7Z7BXrR0tqKlqw2NHS38m63oJkBC4inXzn6MoKhIlJZXICkhiZGYOa5I9xOdli4dnz4dlZSWMJTuKDomMQMBBE27LxAxlTkU3L50UVMg0NqajonHLjMCVqBgdC0P1nkqs0u6hgikszexd1CK4mMDA+hYmMOd4ErLzkR5RRmqqsrR3NyIPn6fPqoiVUdnfBzj07NUTQMorqxCWV09ErIy4eTrA/eQEAUMVwLDhdvWnp6w9HCjCvGEb2wsYnLzEZCYynMRsKJDMHKh83TzVKrEKzQMgeERCAwlBHz8EZ/AB5iQcLZzoeNl5Gl7VUXwbvzNgryDYUFI6PN76vG7iJoQaGjmPMjQV4160KG6vXzuCi6dZeRJlSbb0sq+QON0N5SAQl/UBo8JJOSzrM1s4GBN501gXCFcBRQmVBaiKES5iMow5jErXnMv/o9eMjBAihS6+8GXDs6IYJO80umRTqrLibAwUSsN/jYk/ilQiJ2GhVYZnLbfcvjfOaeFhJ6elbLTrz1t34LhdLeT2Leg0JoWEKdNQCEwEDhoQaEtQqiS2jRLXgs7Gw84SB7KiYqC0M/MyEUr/UtgUCjOXSbIqRJFUdi7+vI+TYSprRusCAoX9wAEh8Xxetrjk0+uKFiI+jagqvB2ccTCUBf2JvtwMNFNWLRjZ6wNuxMdmKcz3yY8dsfbcW26A3sTbVjqrVGF//rqStFQnIXMmGCEeTmgqzoP33tyHT9+dRs//fQ+fvD8Dh7tr2Kisw5jHbWY6WvGKNuO6mK0VOSiv7EM80OE0/wQrq9P4NbuLB4fr+LxjVVcWxvD/soI7onKuLWGJ1QZnz45xIsbcziarMBhbzpuD+dhvTEW263x2GiM4nYMVuoiMJLrhplSP9XFJK2AYrkmVAFCTLbX6iOw00JItCfiuD8D9yaKcGu8BLdnavDZjUn88OEKHm/24NlWD55vdWN3uJbKIRsjtfnoLklT61FIMlvyE1JevCUzBq0ZUWpobFcuoZEdjdp4//egqIv3VaAQq4/zVQUCVRdUSgB6s8JwpoygkIlm9dInXVQCA1s7VT1WDZO1toO5kzvOMFr9+LIhH/RApKbnIjunFFlZxYiKTEJwUISafWxhYQMrC3vKWKnbYglL+yAU1gxhcOEmhlceYnDlMYZWX2Bs5zNM7H+NhZs/xdqD30dkQTfOXLGEnXsoPEPTYeISh7GDr/H813+Hx7/6r3jK9tmv/hYPvhEl8R9xl/b4D/4a9375X/DVvwY+/7O/h3tkJc5buOEjUwucY/QZFpuB/OIaOvR+TK5sEBLXsSRQuHYfc/uExd5dTG3eJCwEFLdVHarF3etYP7yJpd1rmFmXkVuzGJiexhjVxdDMDPen0T81jp6xYbQNdFNlDGCAQOgmKJoZnTe2t6CxqxXN0iU1MYqQhFh8dOUSnH28kZWbixxG2eYmvDYqT2ECPSNTGFJxGUn3B2FhrFUWChQaQBietNItpU+1cZkOVZSG1CsyNrLGFULjCqPlK4TDJTrVi3SiF/j5tk5XqWgCcMXcDOeUqjCAvburquBZWlZKRVGD1rYW9BIU/UP96B8ZZuQ/ipHxKYxOTWNidpbtFPoIyK6hAZV3KaqpJjiyEJmcTAjGU2WIwgiADdWFqQtlvps34eGjzMLdmzDxgR3BYO5yFWYOzjC3d4KzuxcSktMRERativ9J/78Fv5+NqS3CAyIUNMwEkpeNFDw0SWpG+KIK6LgFFAKECx9fUrkGMYHDxU8uvW/lvMBEchlaYGhVhuwLLKRSrRvvazl2iZ+lVRSmBIdARd5vzNeactvFyh7BngTEVS+CwgcBPkG832VNEVfYO/jAyobQtHZXJupCFIWZdEcJLLSAMD6ZZHey/z8KCu2+cvSnjn/X5Lx2foV2/7umQKH326CQrietctCaVk2choR0TQkUrHjfCSCk60lMXmvK/9GckDQzceB5KRDoTlAQEi5+SlXExiShlb4lPDwKVwxMoS/laqx5P9i5qQl3dnydjQNf7x6EEILjqps/zp/jfXzekIGPIa8p1bOuHvKT4wmEXuyMUDkIKMbbsNBVjenWCsKhGzfmB3Aw2YZrky3YG6cyGG3G5ngHVkfaMEZo1Ocnob00HS8OV/D1w0MC4wbe3tnDrfUZtJXnoDyTEXhlIZpKclCcGo+yjAQ0FmdgpK0aG9P92F8awcHyMO7uzeHh9WXsLg4qu3+4hKdUGM+oND59dIBn12ewP1xMNZGDuyP5uNGXhdW6SBz1pmG5NoLAiCUc/AmJQJW0FkhIt9NKXZhSFTJvYrUmDBsNUdhrjsdRVzpu9GfjaKQAh9PVeHxtFN/79BCfPz/AwyOZOb6CNzeXcDzLYK8yF5NNpeivyEYdoVCbEo6Bsky1YJGMeuogPFrSI9GTH49OURfJwaogYHNKMOoT/BQs6kVVEBKiKkRRdKWHUFGEU1E0NtPJCSjakF9WASM7O+g7UFVY2+CiOW8YqoozjODOMtKyc/ZAYEgMYuMzkZSYC7erfqQ/H1Y+lJf4cF/hzWfnEMTP4T+9/BDzh59jbPs1Btaeo3f1OQbX32Dq4PuYOfwxlu/8ApuPf420uml8aOzCyDQT9l5hjICvom3mAZ4REHe++Wvc/eY/4/43/xEPCYrHVBjP/vDv8fI3hMgf/C3e/vP/HY9+7y8RmNEJY9cofMCbWY+Raf/kMvLKa9E+PIK5nWtYuXYXq0ePsHLjKRYPHxMYjwiJe5jducnzoiYEDjIK6hBzVBYTy2uExJyCxPjiEiaXlzE6P8djE+idHEE74dA90o/hyVEMjg+jqaNZWedQDzqGe9HH14QlxRJadEQmxkhITUVBfrEalnn+HKNeOnZdwkKf+0pNUBUYEAT6MmGMDksDC+7zmGzLOhVX5PoS1gIPid6MDK3U6CeZ8X1Fh3+HgDh3/go+4edL0cK0vDyY2NngkqkxzhvoMnKzQnxyAkpLi1FVWY6WFiqKgV4MjoxgeGICgxOTGJycxjCBODIzjfH5GYxOT6rv2C8lnsfHMMNrMDU7g5GJcQKyH81dnahpbkFRVa2q1lte36Sq98akpCEwMgqegYFwkGGKHp4qx+FPxREeLkX9ohHoE4yrdq6wYwQZFRyNYKoJW6moy+8sEb0Jv7OJXBcFCI2JwpDF/wUU5z+6gHMfnn8PDIGEFhSariiNmhC1Ice1kLA1t4OzrYsa9STHBBQGfK0VVbGFQJvXUwBiQMAY8r62kOKYBKGnowu82Lo7ucGJasjOxpnA8IKVtdR9coW1ref7bijVito4URbf7YLSgkLr6E+D4rRpz2tNe+y98//Otta0x07be0Uh3VMnps1RaIEgjl+rEr4LC9nXJrG1E+/ktZZUUaIkzEyk68mFsHAhLNyoJnwJCi+E8bdeX99GRBQDJ/4WhpLPoIows2Iw4x0GL79ItdrdVY9gBIbFIzwqid/Tis+JLu9nPRib83sbm8PWxBRDdVQPI51Y62+gumgnKKow3lSsFMXBFBXHWDO2h2sIikbsT7TicLaHwKDC6K/HYh9VA197ON2L19dXCYxl3FwZw/ZULybaa5CfEE44JKKuIBtFfE6yY8IJjBh01RRjY6of23MDbHtwuDaOO3vz2J7vx+7SEO4dLChQiH325Bo+v7eCm1NVOB7Kwe2hXNwhLERJXKfC2GqhsmiOpWoQKEQSEGEKGguVwYRJODbqI7FeG45NURPNcdhtTcV+Vy52+4twc7EVT2/O4e0rQuLz+3j77j6+/uwRnt/dxzJhKApiuFLmhBRjpLpA7VcnhaoV7cR6CgUWiUpVaEHRnBpGSEiZcQ0oRE1IMltmZTdTZUiOoi87HEP50ThTWc9ouLMHta0dKKqug4kMK7MhJKyscMGc0ZydAz6iZPxYRpzwQXLiDRAYGIvggFgY8mE+c+Yj2gcwtPdBfEkPhlaeYWL7Hcb2Psfw9huM7r7DENux/c8wefAVpq79ADNHP8H8zW+w+exPkdOxig9MXWDiGgADSvyzJlfRNf0AL38loPjPuPuL/4x7v/8f8Pw3f4vnf/Tf8PQ3f49Pf/3f8ZaweP5Hf41X//zvcOtHfwHfxEacueyI83yYShrbUd83gJHVVcxfO8bq8RNs3HrN9iWWrz/B0rXHVBj3sbBLUGxdx9z6PhY2D9juYXJpkwpiEYMz8+gbn8YAI+yeMZkoOIReqolOAqJ9sBvt/V3oHu5B90AXWrqa0d7Xjra+NrT0tqNrtB+hSTE4a2yIc4aGSMjIQk5eEaNMK1ykM1eztCW6ohnQGerT4RvQOWpNgUOfioMQ0aOz06Hj0qVTk1aHrTZnocvrr1bFu2KsRooIJM58eA6uXr5ITM+AuYM9rpiZ4qyhHnQszSj1w1BSUoSailK0NNait78HA6PDGJmaJBRmMEblNE41MTFHSHJ7bGYKYzw3QoU0PjOBhdVFTC8QFATh8ISokEEFysHxEWUjk2NUIhPoGxlE73AfunmNegf7qFqG0NrRqbqdAvxDEBFKiMjCRVQViXQM8RFUKAS8Gb+zKABx1JpchEYRSKtVE9ouJgGFFhIaZSHj76UbSkChmUsh7cVPLkP3PEHJayowsDG1gaOVI5UMrx+PX+Z5URSWRpbqmIWRgMpQmeEVfVjwN/K76glPqghnqgtvgiLAzQdeVCR+jH7FGZpaSNeTM6Ssh6mp5CuuwlhMtk0ICyOeP+l20oJCqshqHftpOJxWFtqupNMQkX05/t18hFZRaO0fnvt22PV7k885SWaLaUEhpgWFFiSyr1USYtruJ1G32jlBksxWeQqCQMqNS9eTP3/vhcVVlJRW4rIOVS+vtbGZE2wIVlk10sMnBB4BkVTeofBmEJqYkqWqCV84e04BXk/XDJZ2V3H2o/PIjIrGJp+tzZF2wqEFs13lmGov43Yr1UQHIdKItYEa7I634GCiDbsjLVjpqcVSVyXW+2vYVmB9oB77hMweXy8Q2ZnsxspQG6qyElGSGofa/GwCIwMp4cHIig1Hc1keZvoJm7EuzA21YnN2EHtLo9zvxMbCII53Z/FIQHGboHi8iy/vzOLebDWuDWTjOkFxazQfhwOZ2O9Jw1F/BjabY1T+Yb0uisohEjNF/pilrVSEYrs+ipCIpOqIxl5nGm5N1eH+2iAeXZvFm6eH+PT1Hbx6cw9ffv0cX331HMf7S6jM4f+dHIn59mpMNRRjqr4Ew9X5KpldmxqBgcpsDJZnERZpVBYy8imGkIhDO1sp5aEd+STdTwKK9rRQBYimRD+0pgaiJzMEwwVROFNV30JH14fatg4U1zXAytUd+lQVAosLFhYwdXLGR5d0aFega2QKawdXNZnLXCWwP8KHH+siNrOKquEJZm78CIObX2Bk62tC4isC4guM7n9P0+5+jcn971NR/BCzRz/H3M3fw86Lf46q0SOcMaKDt3BUk+Y+0HdA2/hdvPj9v6Ga+E+49wf/BY//6D/j5Z/8PZ7+8X/Foz8iMH5DUPzp/xMv/uzv8ObP/9/47F/8fxGU2Ysz56zxIR2ELFo0ME9I7N/C8tFjKonn2Lz7Fut33mDl+DkWDh9RWTzADNXEuFS8JRxm1rZVPSgpHjg6v4Sh2Tm008F1DtPpCSD6u9HW24EucYACiwHNfgfB0NbdiuZOuY6taOoiLOggYzNTcMnSFJ8Y6CM9Lx9ZuQV8iGTUjMyDEFAQDqdAIXDQmkBCTF/PRMFBYCHK4fIVRtRUDpLQFkiIyUgo2ZeCa2fpRM9e1MG5y7rwDQqFs5c3wWlAYBngPNWNm58P8gvyUFdVjiYFii4693EFhsn5Bdq8sikqqZnFRbY8PjeDiVkqjOkpzC7NYn5lgedEbYwQMn0KCNIFN0LlMTwxgiFeq7GpMYwTJqPjQxgbH8UYQVvHe8vfPxghwRHw85YS435Iik1BQmSi6v+XUUea/IMmQS3bWmCIac8JOGRbCwytaeEgwNBCQ9saUomZ8boKLAQSbg6MaKnY9PgeOSfwEJM8hbmhKBkjmFHxGdGxWRuZI8DdB6H8n50Z3Xo7uiElMh5RfgSefyhCQ6JgI2U+LK/S3DQqQnIVjKyNJV8hBQK1KuI7pgXFadNCQkzr6LXb2lYLAi0U/kfsNCAEGFrTwkDWPpHCgKdVxWk1Ie3pY9rhsRYCSWNNtQEtKJykK0lGrjEQkJFPre3dmJlbgoWNIy7wnj132Qw6elQjVm6wlwq/fJ2s+eJL9ZGSlI6MhET+Bldw/uOzvO/NYGV7lc+CMawMjDDS2oydqQHM91ZjvKUQE61l2JugmhjvwO5YK7aGG7HaV83tFmwONhIUNWpN6OXOMqz1VmG+owxz7SVY4vbaUCO2+L6DuUGMt9agKCkahcmxKEpJRHpkGMEUiqrsFHRWF2OwuQpDfM3cYAeB0Y7h9iosT3Rib3lY5S6e3FzDm7vreHd9FLfGS7Hbk05AZOPGYCYeTBXhxjChMZxNVRGD1YYIrDUQFHURmK+QmdhUFWy3mqI1Bf+aE3B9tBQvbkzh5YMtvCQk3r59gLefPcGXX77El++e4NndA9zamENnaRa6SzMJxQ5MN/G7tVZirK4IrVQP1clhChSSpxgsy0BXfoIChUBCm6/QgqI+3h91cT6qy6kh3keZDI+Vbqfh/EickSR2U0cPalrbUdrQBAcvHxg6OEKXoDhrbAIL56tUFDr4+KIuLvFB0zGxxnk+ZB9eNMBl3nR2XtGYufYOC7d+jtGDH2Py+s8wvv8jKoofYZQ2cfhTwoLbOz/ExP6PMXP4DeaPf8nX/wp7r/5nNM3cwxkDB5w3d4Cu/VWc0bVGZfc2nv2SaoKgePyHVA5/9l/x/A8JiD/5W7z4n/47nv/p/45Hv/p7vPhn/y88+7P/Da//7P+HkJwhnDlrho/pSKq7B6kk7hMSVBA3qCRuvcPanXdYvf0aS8fPsHCdiuL6Q8wf3MUMVcUklcT0+g5mZNTTyjqmV9dVMrt/YpKqYkRFyP2EQ/dAJ7oGe9A52EsF0YX2nk509nWilYCobapDXUsjGjpa0dDVjsScTOhYW6hoPjM/D3n5RZTlGlBInkLmQkhS21BrJ5A4DQqtmpBuKF1uX+J3k2GDly8bqRFSYgKJCxf0VQLwgjhKRsJnznyM0MhYPnjh0LOxxAcGlPGEhb3bVWRmZaCWoKirq0RnTzvGpicxu7xEW6UtY2Ftje2K2p6Ym1WwmF4gPOalnVWKYnKOKmNyGAO8JgNjgxgSQFBZCCzGZyYxOTuJadoUVcgkFcbQ4BBSklMJCakiGwhXFw9VkiM8KBJOts50yMbQ5/9+RTl3TYJaYCBKQjOhjqA8GdF0GhzyOulaEpOuJpmNLWAQFaHpnrrI1+jCQLrsaKIonKXLiLAQaAgoJIFtZ26nTAMKMwUJKxMZOmsIU10jeDq6IpT/t4OpNVytHREdEIZIv1ClKqLC49T66RY20gXlxgjbFebmJ6OfCApTU6f3uYr/EVCcttNQ0NrpfS0EtApDe0577PRxraLQmp6Y3rdqQkAhJtsCClEN2nMCCm0rkNBuSxeoFhTmAo2TZLezo7eChYuTF5wYVJaWVuPew2cIjoqDrrk9LvD/OXfFAhcvm1Nd8DMIAlefYETGJCEkIAQx/v4IdmfwePYTXBZQWBNAfHY+OHMGCeERWBjqxURHFfrrcjHTXomVPgFCAxVFK1Z6a9Xs5A1CYq2/HksExVxrKRVFNc9VnoCijNs12BxuxrWZPtyQ/MPcMNpLc5EVFawAkRsXheyYSBQmxaA0LR71hZnoqCrEcFstJnuaVNJ7cbQDq4SF5CoeXV/Cs0MCY7WDKqIQh32ZuN6XgaPeVNwfL8Dd8SLcGyvATmscFqpDsN5IVUFgLFcHY6k6kCojXNVzWmpKwGZ/IR5vD+Lx3RU8eLSLR08O8cWXz/CD732KL9885d/twVBDOf//Dix31aIpPQaL7TWYbqnkd6vGWH2RqiArhQF7StMxWp2nSrN35cWjPTsGHdmxBEWkmp0toGhIkGS2H2EhSWy2sV4qP9GZEYKBvEiMFsfiTEVNowJFfXuX6md2DQzCRSoJA3t7RqEmMLZ3gKEl4cAH7ZOLjAQY8ZjZe8CBktHY2Qd69kGoGbqO5Yd/hIlbv8TU7V9g8saPMX7tJ7SfY+LoG0zd+AXG9n9CUPwUM9d/genrP1egOHj7r9Ey90CB4gIVir4TQcEbOKtmEo9+9r/i6W/+G1786f8Dz/8ZofDHf4eXf/R3ePJrKo3f+zvsfvVvcfsXf41bv/hbAuW/ITCDiuK8Bc4QYMUtQ7j2/CfYfPB9bNz/HpZufUH7DIu3XmP+6CmWjqT76QGW9u9hcfcu5raPaNe4fwNLu4eYW9/G+OIyRmZnMTw1iUFGyQIKGeHUQWUh3U6d0vU0IF1PPQRGBxpaG1Wtp7qWJtS1tyCzuAh6tlZUFHpIy85RJcctzGVNBDo1gYShCR9qExUpGUr0ShhIV5NWSQgkxGRb8hSSyJbZ2AIJ1eXEB0iGxWpBIfMoZBlVkfYfnrsEO2c3SvogmLs6U6VRaRjpw9LRDolJCaiuKEVtTTlaOpsxTEUxvURAEI7zq6tY2tggHBaUypBuKIHI3OoSphfnMbNE1TE3xeMTGJ0aUaOl+kcGCJtxpSYEFAKSKb5mlIAdHh3E6PAwiguKEUKFExeTAG9PP3h5+MLZ7ipk9JGxPr8rnb44bR3pCqLT1wJBICGjncTkNXJctmWorHZfVIaYqA95vRzXqAoNLERpCAyka0kgIaaFglIavO4CEFszW2UCCDFnW0e+h78HwW5FePgSbjZUFzaG5gj3CUKAqw9cbV3gy0j4qqsvLKzdYEVFoQGFFAeU7ihNXuJ3gUK6nvT1v3X8AobTakK2tQ5fC4Z/6Pw1dvr4d0Hx7fFvFcV7VUGnr9bSPgGC7hUGJDSBgMBCoCD7p0uQS6t9j4DB2uqqKnApplUZksh2tPdU64iIskhMzEJLWx9SsvPgShV2gZ99if/nJX6GDv8PGydPeAVFITYhXY2Gc7O0RF5MEAMI/n68z01llJqDE1XzRehd0UNHXS3mGdV3V2ZhsbsWUy3lVBGNhEPzt4DoqlLQ0FgNNobqsTnUgFXubw41YYdQkddKSZA9mem9OILN8V7U56ciNzYUefFRKEiMYxtNaISfwCIDnVVFGOtowNxAG9Yn+1TuYn9pCI+vL+DpwRTuztUSCoVqaOxRH1VFdzJuEBr3JsvwaKoMh52pWKkOx1ZTLNbrI1Xier2O0GiKwVJjPB1/Dm6v9eLT+xt48fwaHjy5hmcvbuF7X77CF68fY2ViEE2EVlawFwqj/NBPADRRIXRTWUy3VtGqMVJXiOaceFQQFEPVuRirycdASZoa7dSaEYG2zGi0pEu9p2A1XFaGxIpJnqI5STMsVrqfurJC0ZcXjtGyOIKitpEOoxeNlIflDY3wJrFl/L2+rS10rKygQ+dm5USik/pObmGIyyiFd0QiLlBZfHDFlGaLjOop7Lz4Z5i79ytM3qaiOKJ6OPo5gfENJmiTxwKLbzBDmz3+BWZvfoOFu3+A/bf/Cq2Lj3HGxFWBwuiqG6FhiZi8Tjz++X/Asz/873j867/DU0LixZ/8Nzyiwrj1g3+Pmz/4j7j90/+E6z/8d9h6978gp+cY+lcTcc7QAWfO6aG0bQKvfvIv0DKxi9nDF9giMBZvvKVRUdx4obqelg8fYIWKYnnvDhZ2jjG/Tdjt3qBdx9L2AeY3tzE2v4BRSe5OUlmMDqOPTq+jt0st9N473IOuflEUHcrE6Ta2SRXZOtQ0NaKwsoyw5YNsY4XkjAzk5OTxIZIRYTp8UHl9CQctKGTWsNHJMNnfBgXPExICBoGBQEFAId1Nyk62z10kxPm9zxEk5xlZn6WzPEf1ERgRAzMXF3xESJw10oO5vQ2iGSVVlZWgvr4Kze1NBOE4pqgelrd2sLyxjY2dfcyvrBIKS0pdLK4LQFYIh2lCYxFzK4tsF9guqPyEdDspeFA9jEzJnIk5VTF0YIhqY7AfrS2tVBGMEAPDEBYUodbB9vcOgKMNHSm/p3YIq0x+EwWhdfoCBC0oBAxyTMCgPXYaFKIstO+Rz5N9OS7QkX0BgagImUTnIOuBmNooRSEmABGT445Ss4iQsGP06ubgAnsza1jytzHnb+RqQwdo6wRz/o/S/RQvpdHpBG0tHGFoJCXirRUMVMKaZmismbVtxGPGJ2D4LVAQBlqHrnXwWkhoQSGtFhJa075HV1cUgea9393XHvtt+1ZN/JadQEILAC0YpJtJTC3He5EBiw5/H/l87etpcl4qIctwbQGFTCCVtSmuOvmoBY2cnf3g7h4MH59wZGQUoaCoHPHpOWp1u0t8r6w9Y8z3O7j5wzUgEuGx6XB0cIfB+QsoigtFsJsT9K/w/iCgHZ0l92NJtXwGYYHBWJsdZ1RdgtnWCix01GCquUwltzcGG7A5UIc1URadVVjvlfW1a7Co8hR1an99oAFbVBM7Y63YnWjH3nQ3FcUADheGsTXRi57qQhQmRKIoOR75CQKKCKqLUG5HojonFT1S7ryzAbMDrThan8KDa4t4fnMFL45mcXu2Bg8mC/FwsgC3R7Kw1xGHrdYE3J2uwMPZSlzvz8VGYxJ229Ox056BjbY0rLSkYK0rCzujFbi10YdHxwt4/nAbn7+5g88/fYA3z+/i+f0bWJ0axlhbA4abKjFcV4zh2kI05MYiJ9ILFckRGGsqxwyVznBtEaq5XxobgKGKbPQXpyo4CCRU2Y70cNXKqCcpMS4T7tTQWIJCACGT7WRm9ntQSAkPDSh6qCq6UdncgsCYGDW7+UNdRmqiLKysYc7oSkY8hcSkIiIpCwaMyi7yobS/6o2IeEbLdSNYu/0TzN8mFI5+jLk7P8f0saiJnypITNwgNNjO3Po9ZXO3f4nFB7/G1qt/jq71l7hgF4iLVs4EhTvO6JrBO6YMt773F3j0S5k/8fd4TCXx8Jd/g4dUEHd+9Fc4/sFf4uCr/zv2aIvP/hSmgfm4ZO9HJWSHM5f14ROViYKaXjh40DFFZqO4YYwK4hWWDqkoCI6FwydYvP4QU9s3VB5jYfcYC1QVSzJje3UHCxu7WN7eY7uFmRU6yfl5DE5NoWd4RCmK3pFegqOPqqKDaqJVWe9QD0EiVWfbUF5TiYqGGhg72cPGww05RcXIKyhUikJP15APrRGlvzGhIGqBRkd0GhBqJBSjWOmakqS1wEFAIQpCwHD5EvcJjfMXCYQLBvjkvL7GZFu6oRhFX+JnpeYWwsrNHedMjQl/RunWFoiIDKWiKEFDQzWaCLbekSEs7+xibe8Aa7v7WN+jstr6/xf21kGWbdmZX3FVMjMzMzMzMzMz32TmvMlQlEWvHtbjft3vNbO6pVELRq1uS60RW5oZO+yQHTExdtgx/vytnXW7azTj8B8rzjn3nEsH1m99e+299iE29w+we3SkVIZOXYiqkKYoURYCinkCYpaAWNlcxdLaEuaX5hUkJjUTWCCA1nlsc0MzgvyCkRibrObJjmQ0Lt1TBQwCABnXIOU0nO3oOOnU31QTOijItryu2yemA4RuKeDQJb9lXZa6HIeTjSO8Xb3g5uBKEMjERfawFQDwHEtOwplAkIqxbg4uChLuTm7w5baXgxs87F1UEtuP75fmJ1EXLlYOiKSKiA+Nh7uzH8wZId/Tl+vnyusozp3/xULmEZHkM6FgdqUe5HUZmS1ToOogoHPub4JAt/7mMWK618V0QPjvQ+G/tSuQ0MkTDrLUrb+pEMQULIypLGhSXsaczlxfT0rGyL1Kx04omprYUcGaQu+eOf+zg4KErgnK0YHn0TUAri6B8KSi8POLIigSkJVViqa2XpTWtCA5pwJOXhEwd/CBDc+fnXsQPAmTmJQ8OFJR3L52HXkSMTOSdzKXAaoEupSAd/HCjet3+HsMUV1Whpm+dix01jKKrsNMexmWuitxSOWgHW/GlpQhJyi2Bpux3E2g9NWpfMXmULNSFGKSEH+wNkabwPnqOI6XRvBom/fteA/q89IIhlRCIhElqfEoTIpGUXIM6vIyVDfa8Y56THRQIWzO4v3H+3gl4yiebChF8XK5Gu+v1+HZfDn2e1Ow3pGMx0vNeLrcgocLzbhc7cKL7SE83xvD071RnG/04vHBON5+uIyXhMTbz3bx6r1TfPHBQ7x3fw9PjzZxtMYgbGIQWwxQN6hmxloqUJcdh9xYX+THBaC9NBPLg21YpQ1RXdSkRiIr0AX9pRnozmdwmBqmACGwkMmKRElIs5N0je3KjkJbegg6M8OuIJEfrWygIFqBYromGddqGltfz78whMbObsRnZuG2mRkdrqEaLBVIektXThs1otIVtryQobFJSEjJQGZ6NrIy8pBfVIeJxTPMaN/HzMGnmD78GqaPvo7pk68wd/E9zJx/jwAhLGiLDwQYP8P6i3+D/Y9+hZmLb8HCPx03pbudTwAsZOJ1v3ScffLneOdn/4IXP/1fcPnj/wmX3ycgvvsfcfLVP+Hgs99A++lf4Oyrf8DuR38OU98MGLsHEDaMOEyMoU/nExqTqrrdORAgaXktVAzvY+fB51g9/RBz+8+xJN1jz55i5fQxYfEYGyc0Kor1A1ETR9g4OKYdYHVvBzNrKxhbmMOYdCNdnMHk/BSGCYYrRdHPc9eh1scJEMlZSL6ic7CH/8MLtl7uKKmuQUl5JexsRMrTiREMV4rChlCgI6Tp8hKiLMylaUWaZKQdndJbmpz0qRpk3IQhQaEKAiq7AsQt2h1CQuyWgIKvSw+1vLIKWHt6EqA2uE1FYe5gjcSkODTUMRLpaEL/cD+mFuexe3qGg4uHOHrwiMsH2CYwtg+PCY0TLg+VupDmqIW1VdUUNbciPaIWFCjmVxaUopAmp6UVLpcXMTY+irm5GUxPa5CZmqlURGxEnLJAnyAFCemqKqpCchTSBKVTFDpI6JYCCnH4OgXx5rpONchSBwgxHSDE5DM96PiDeW+52jlRXdjBiarBnoCwJazteB08ud/H1VOBQta9XNzhT0UR5OELH2d3BHv5w5uvh3j7ExieChZuVNRxYQnw9wmHj28E/ILiYEklIRMcGdEpGzFiNqMqEEVhqZqZrgBgpXowXSkGMemmqnP4CgJvbOucvLz+ptMX0x2jO05A8P9lV8f/TkVI2RcxU1EGdPSiDHSqQkxXFkZgIsUoZV1Pj+eU65K0vnvXDDdvGuEu7zsDA+mUcdWcJcdJNWQnqgk3t0B4eITA1zcSwcHxiI7OQEPbMBq6NShvHkdedR/MXUJhZOsFewLFI+iq15MTAX3r+jX4O1iirywP8b4ehJcxLO2cVQ8zY15n6UTjyGvVVFqMpb5mNcvdfE8V5jrKsDFQi+2hOmz2U2H01mOttxFrPVz2N2JHmqSGmxm59+JkTnpO9eJyawpnBMT5ypjqAXW8NArt7CC6q4pQm5eNwuQ4VGSloCwjQcGiOicFwy01mO5twdJQB538DN57tIdXzw7x+YtdvL3dTeVQi/c3G/DOegOOhnP5O7JwvtiGp5t9eOtIQ6hs4N3LLbx4vIW3nmwrMHzw8gAfvX2Ed7n+5GIZZ9ppnK2PqxzKUy2316exNU1Q0NYnetBanI6sCC9kR3qjPjcRms4arI10YHO8G20FqahIDEWiuzUaUiLQlhVDUIT+Vk10vlYTHQRFV3bkVbMTQdGTHa5A0ZcfpSAxVBSN8XJRFARFNSM+mbmta2AI9e2dSM7Nwz0LC1y7dw+RySnwCQqlAzKkrLSnTHRGRFwaugcmkJ9fxofMEtbGRnBxcEIwo6umnmkMzh1iXisjsD/E5N4nmDr4HPOqS+wPVW5i5dFPsf7k969Khn/8P2D9+e/BLboM1/nQWNOJ2FLOm7vF4uTVn+LZD/4DlcPf4vybUv/p77D/tb/D2qd/i62P/hLbrwiKb/wjzj77S1gH5ECPkYxMiSqgMLS2gXdgBEKj0zEwuYmLF9/E2Yvv4v67P4H2ybexsP8OBhePMLp6hMWDSyqLS8ztUU0cUV0QGOtH51ijqljd26ftYml7EzOMjieXlwiKOdUVdHxmigpCRjWPqJ5PYgINKefRRwfcNzoIB18vmDCKzysvQ1RMAiPL1+qBTkrktDkdzhUsXo+nEKNjlB5OJjLTnYyheJ2wNjKS1x2gz9clXyQlxcVUs5NAQooCyjaPvSvJW2tHZBeWqCZEPYLipjmjbxszxMRGoqqiGC3NdRjkb1zmf9snHA7vPyYoLhUs9k7PqahEVR1j85DQ1GpVM5SYAGNqflblNgQUAggFC0le09Y3VjE1NYG+3m7U1tTAi5G4qwOdrV8ognyDleMWKMjIaIGGwELXvKQr0yGOXufsdSrhTaUgS52SuEpkX8FB9lkYy/t09aBk3Rx+dD7hVDXOVBLSlCQ9mex5LayNzFWzko+zh1IP0tQkYPBxdlPjJsL9AuDv5glfgiMyIEgtnRjd2piYqff6uvojJ6sYI+MLGJtcoWps5XOQqOYN0TOyVmZGVSAD7nRNSQIKBQtpmuK27vU3IXDl2H8HijeBIKZz/rr1/z+7OvZ3SkJnohoEELreTJKDENMBRVSELKXrqy6vIVWORU0ILGS/zuT+lP0CElEY0hwlisJH5iAJIARCklFaN4C63iVUdC+hbmgD2TUDSCtpQWBcNlwDY+EVHANnTx+qhmuwNLiD1txUNGYnw8JIn+fUAT5eQXC0dSEobuP69XsI8fHDbG87tiZ7sEIA7ExK8roZu6Nt2OhvICREVTBI7GvAxpA0PzXTmlTTkzQ7Hb62o4V+XEidqJk+HM4P4ZDA6KsrRV1BDgqSY9FVW6p6PFXlJhMc0Wgpy8VkVwO2pvrxeG+BSkBmwNPig0cbeL7ZgacLVfhgsxmv9jrwZLkOJ7P1OFjoxBPtJO5rNdBuT+LseAlvPT/C++9c4OP3H+LTd87x5GgRxzL2Q37P6gjuc/0+l0/25vB4dx4bk91YHe/ETG8tQZGKssQQFMUGYLC6QP3u1eFWrI+2ozknAVUJoSiO8EF1XBBa0iPRnEYIFCYq65IpUHOkauxVfqJDLCNMdYmV/EQ/QTFYGEOLxkRFAhabMnGtVtXkEVAMo46gSC8shqGNLa7p6cEnNBy+wWGwYBRmzYcsLCIWzW2DaGkfhrdXCKz5wDhb0qzN4Whvi8CQCNS19ECzxEj8+D3Mat/F3MGHWDz9AgsnX2LryU+w8/wPsPvWH2LvnT/Cyce/xPmnv0RQZhuumTrB0tMPjn4RuGcTgMP3foEn3/0nHH/xG+x/9hfY+/hX2Pzwz7H66tdUEb/Cxed/hdMP/gwdmkcETAoMGcXcJciuMWI3pCOq6xzG/uOPcPT06zh4+i3a99VMeRfv8/sffoWRpQfo0xxgduMSmu0XmDv6ABNbl+iZ3sHE8j62jh5BS6Wxf3IfW1QYK9t7mFlZU+MNphcXuaQtzGOGTnNKwDE9cQWOqVEFCukm6xYSCCMHBwRHx6hzKE1OVjyPVlLNlCYD7kQ5SPOTUhKMoGW8hIBC+o8LKMSkuclYoGHhCCNTOxgQFmLiiAQOV06JABF40GFKqQRTOsP03ALYeXtDz05KeZjAwNKEjiwQxYU5qKOq6B3sxTwBeEw4HF08Iiy4fPBYqYsdqoo1AeWulusnVB1UF0eHChar29Ij6mpA3uIa1cXSHJdLWOG6gEKjmUJpcQmC/ANgyshfymJI8lqmHpUmJgGGDHgTWAg0BAiylNpLb4JBB4U3QSAm6zpYyLa8X3o8yWtWphYEjjRbSdFAc7UMcPdBmF8QnHgNBBACB1vCRJy9mKuNo4KELL2dXAkEDwTRYYX5BiDUR9SEK9WEHxIjouFibcf3WjBAMkdkcBR2dw5x+uAZ9k8vsXv4QBXJlLnYQ6MJDHuZI8SKjpTXWdSCKAiapbU7r7uzgohsy9KEIDCmQzemYzcykoheqgLLWJnfQUEHDLF/DYM3j39z/Xf7X6uIfw2L1wnsN0EhTUxmBIM4f4GAKAmZ7lSOF0iImpClbr+oCtknQBFIiKpwcPCCu3uwylPIHCUBgQlIzqlHcbMGBa2zKO5cREXPIso6NKjrn0duTQ/cgxNhbO2MG7fv4s7N68iNCkZPaTb8nKRZz4IqxRe+hIWenrGqG3Xz+l2E+/thpq8NR0sT2J3ux/5sP/boUHfGOhQcVgiLDUJke5zwIETWhhrV+sFMD3YnO6DVdOFkaRAH8/3YlXEVi+Ko6QsZlVflZaIsOwVjnY14qF3D4eoMyrOSUJQShfaKXEz3NeF4fQLPzzfx4sEunh7O4aEMtpspwztrjfhI241XB4N472QK65NteOtsXR2r3ZjC/EQXpoZasbsyrhTJ5d48lc0QzgmJh8vDOOP/eLY9had7Gjze1lBVLBCGLeipzsZgTTa6S2ScRDzqCIGJplJcrE9irrsW8101aM6NQ01yGGqTQtGeLc1NSQoWslSweD2jnRQCVLmJrDDV7NSZEcp9PC5X6j2FYYjAmCyLx2JD+pWiaO+R5hPKwo4u5JaVw8LJETcMDeFMYnsFBCs1IV0aK8pr0NE9jNrGHoSFx8HX04sPkAcjLy9EhQUzcghERHg0snJL0DE0pyY5mtt7Bs3OW5jdf4UlAmPl4lvYf/tnOKHTPv34j/Hye3+DqPxeXNPnw01QeEUk4IapO7ae/wSPv/OPOPqCkPj0V9B+8uc4+PjPcPjRHxM0P8Hw0iXS8jsQFJML56BoGDFyNXByJ+BM4eQdhr2HH+LsnR/g4Ml3sfv0ezh+5+c4f/ULHLzzM2w9+jamtt7FwMxDLO19iO3LH+EBYXTy7r9BcvEQQhIqkZbXiJyiRhSXN6OxpRcDw1MY18xjemGNJoPOlgiIeUzOzijTzM8QHFQbsxqMMaKuaWmEU5A/9Gzp0M3MVZkNKQhoSThI9VdTgYQ5QcAoWgbNSX5CAYKOTC2pJHSVY03M+ECb84HntkyLKmZIkIi6EEjolqIsJImtx++xc3JDWk4+XIODoE+IS9OTvoUx/AN8kJudxmi/HH1DvQp62pMLHBIUe6dcKlhcqvXNgyPsn9/H3tkZds9OsHMiuYwTbGr3sEYlonpCEQyqpxNBscb1OYKzva0V2ZlZ8Hb3VI7fmv/F08WbTpvRPCNC6dkiuQlRENK8JEsnbl+NjCY434CCNDH999b/a7tKdMvkQwIKWyo2KzNRIzIDnjWdvh9CPP3hQkg78bsc+B0OPM+2PE+2/H2OVDQu/G5XKwdCwYWgcON7rhRFoIcXvKhUXaxtER8WjgjCz8HcQimLpNhEVR01NiUdKdkFyCksQ0FJBYYnNFRqu+gaHEZmTiG8fUMVCAzpvGX+EGmaEjiICUBk35ugECcvcJHpV2VWPZ3T1wFD7HdA+B0oBDA6yOgAoTMpj66DxW+bngQWfM3IwBqmfJ+oCwULqgZRELJfQCDHSv5Bmp+uXzdQoLh3z1wBQl+fQQyVibxHZypXISXHqbh0zU9+VBVBUZlILelAVt0YkisHkVzej4SSbmRUD6CyZwFV3bPwCEuhYriLGzdvwsfeHCN1RUgN9oLhvXuw5r3j5xvOoNQNN2/rqbLld7n0cbDDVE8bNqcGsTnZhy064Q2qii3CYqmvHmvDVBGaTuxqOrBOWMhsePvTXdijHUhCe5Hvm6AamezC/twgtDQBhUCio74My1MDuDzaxCcvLnC2NY+KrATUFqRgtL0KmzO9ON2WOStWcbYxhpPpWjycLsULKomP9vvx2bkGn11uQCvNWzsLeOtiD/d3ljDT34KUUA+UJIcQbr38PZ14ujmGhyuDOJnrVSB7sD6CF1Qgz/amaXPYHG1FiySi6eynGgsw01aKsYYCrAw24T7hM9tZrWb96y3PREV8EBpTI9GTLxVjE9CaEa0S2n1FSegviEdffpxqdpKeTu0ZIVQUIWhPCyIwpAlKchURarDdBEExKzmKsroGNHf2qBndmtq7kF1WCmtXV9wyMoKjuxf8gkLVZOkpKZmoqW1Ap8wp3TuMvIJSREVEISY8FLHhIYgKDeZ6BIERTmAEITAsFvlldWjoHkPn6Aoj+BMMLJ5hbOMJVca7mNx7gSntW7j48MeIyW+lg2ckSZlvQYd/x8IVmt13cfHxL6B99ydYe/EDrD//PlYffg2jaw8YffQxSs9EbHwmImNT4BUaiXsOjIBcCQp9M1jz5lw6eAdHL36E3Uc/hPb5z5UdyrSqL36GpbNvYmb3E/TNXmJ660NsPv1DbL39Szz/5j/g1ff+Ab3T53ANyICjRww8fGLg5RvFcxCOgKBY+ARw3S8MHoyKnaXmj6cvfPyDEBAcioCQUPgHhXA7EDbOLrDz4g1OdWYsakIUA+FgRgcliWwp5KdKcBiLiqDEF1jQielgIYAQk+J/aj5tgkIBglAQ0xdAiJIwtFLNTsokwU3HJ2UPgkKjkVtUCrfgQOjZW+OWhQnumRsjMNAX2empqKgoRu9wH2apDDb3DqE9voAk8HdPzpWqEGAIJA4vHqjktkBCe36GreMjHrePjb0dKo5tLG+tKVAsb6xgeXUJQ8MDSE1JRnJiIkJ5H0izkoezF3w9/KgaHBQk/L0ClHqQfbqljIq24VLAIsrgTSj861yETlHIMdL8JGMlTPRln6kCg0xrKnNWSNOTjLT2d/OGt4ObAoJ0b3XkeRaz57kWcDjxujjTXBkQefI+8nZyIiA8EBUYxHVnOFtZK1Bc7XMmJKS5yg0+VB0JqRmISsuApYw9cuS1olkRkN5UH01U6iOzdAor2wzExhCTkAFXd3+Y8brq6VsqR2tCR61UxGszNhYIEBrGTnTCNozceU3viSqR6N32t3YFA4HD1bYsFSReg0JBw1C2eRxhYkanL2ZKRSqOXSWsBRb8DElOG7/u7SRqQuY/EbtqbpKk95X6EBVx44bhb5ueJG8mIDHm/ajmTzG/mnxLpvi1s/NUsPCgqvDzkbnSo+AXGIvY9HKkV/YgpqgdccVdhEUfUquGkE54FHctoHVai8DEAtW85GRni8aCdJQnhMDKyEA9P27uAfDzCuZ3mxEU+rjL669/i8rCzw97K3PYmx/H+miHKu2haa/A2kgrFvrrsTzYgCUuZf6KHVES090ERTcO5wegnemm9WJH001V0ktgdGOopRJ1xbkYpppYnR3B6d4yPn/vMb7+wSVG2msIkhQMNJZgnlG+jNLemh/GpqYdG/1FalT284UqfHE8gC8fTOPF7gQOlsYwO9CO/cVJbE1SvUwPYLS5FP01OThdkhIkPThf6sXRfA8VDrfXR1Xp9Oe7U4TFDN7Szqm8ykBFJlVWKjRNhVinOlrqqyP8WvBocxqatnIs9zVgqqkYLZkxVBEyOVECYZGInoJk9HLZV5CgynTI/NgCida0EFowWlOD0EYTYPTkhGOAamKkMFaNyl6oS8W1kvp6tHb3okcURUs7cssr4BIYAAM+DFb2TpSMoYiIjEVefjEqqgmK7gH09A6hiuu5jJaSE1OQEBuD+OgIxEaGIToslNAIRUhQMMJCKDv5/sbmbozNrKFtaAatI/PoGF9C59gC+iYXMb60g4h03hiM7ozp6C0Ip7t0KOlFdWjuodRrHEFF2wQis2sQklwAR0+CKyAc8clXkIhKyIR3SAxu8yE3dCEoJNlr741BQmn/+Y+hffL72Hn8c6zf/xG2H/8ezt//JRXFTzG29gG6pwmK3c+xymMOPv1LfPEn/4K/+t+Bf/4/gZXjD+AZmgWvoCRCIRLOrkFwcQ2GC298V49QuLgFwUF6bNhLPR8pveACC6nyau2kSoibUDX4BkfAytFN9RAzoEOytneBlS0fJoJDchOiIsSkGqmoB+nhJE1Nb85BIcurXIU9H2KH11GcpYKEan7itiS071BJ6RM+di6ehFkYYmKSUcTo1iPQj6rGAjcsjHDbxAAhIUHITEvlviKMzmmwQoe/uUfHv7WHzf0j1dwkSkKanrRnFzSqidMT7F+cU1mcYpug2D4+xPr+LlYFFDubWNnewPLmqirpISVC5Dvi42LoSD3hYu/821yEriCfJLCldLgOEtJ0pFMXAgIBgEBBgCDgEEhIOYc3wfEmPOR4AYfkJ6xMzGFKZSGjq6VHkxoTQXUlMJDchDQvSZ5CEtIOhIq85mxlCzsqEVcbewUCURDBXt6I5j2sUxNXuQoPqhFLZX6uHggNDuf92Yz0mhq4xsfBjkGSFe93z8RUpNY1wTU2Ce7Ricjhs1LV3oGZNcnvLKKuqQUJPMZPcjbSq43X0IBRvT5Vtb4+lYS+HQyNRIE44h5fu3OPQQCds5hE9RLFCxjknhCnL01AainAMCBEDPm6gSgFgcXVayY8RpTrlXqVbtgCiCtY6HISyhQcfncPigkE5L4TSIgJJERRSKcKCXbMqBRVfTKlSAgKaw/Y2PEaO/rC1SWAQUII74FweHuFITIhB8mFjYgtbEJCaRfSqCbSa4eRXDeC5IZRFA+uonP5DO6R2TCz9UCknzeaMqPhYyvfQ/A7eyDQP5z3iwtuXCe07hnxt5mpbueFuVnYW9SogWi7hMXaEJ34RCeWh5sJjloVcc/TsY41l2C8pQyL/Y1q+tQjOuADQmNjrAVbU1QacwOqkmxPQxX62gmXxQk8e3SAz149xUcvH2BmoAXDzeWq0GBPXT5h0YwNqoLFkXpMt2XgYDgfL2Yr8OVhN75xPoqnG/2M+Ceh6WqiYhnDzlQPv7dTLUVNnC0P4VgAsdCH8+VB3F8dVlO7PtkexzuHc4QFYbM3i0uqBlEMMtp6qqUcW6Pt2KZqmuuuwdnaBEYai7A+2IwVbg+UpKEzJx4dOVQOVBQyGruvgGpCoKFms7tqdroCRaiChhQFlN5PXaIo8iIxVBCNqdJ4zFcRFKW11Wjr6kR//yCaW9tRUl0NZz8f3DPjw8dIys8vEHFxiSgsLkVZRQ1aWrvQ1TOI1rYeVFbUoZAAyc3OQnJ8DGLCgpEaG43EyAjER9KZR0Qihe/towoZGdOghsAoa+xCQWUz8kvrUF3XgvrWbiTllak5us0ZlVkxCr/HBzMgKgm5JY3ILW1BYW0XYrIr6OikH7VITn2ERiaisq4dkwtb8AxLoCNkZMWb6JqZLa7xhm0b28OjD/8ER5IPefpzbF/+DJuXf8DlH2H7yR9g5eK7GF57hbHNz3H68a/w5S//E/6CkPjlf/w/8ODVTzG08ABVbXMIiSmEG1WFI8Hg5B4IN69QePtHUWlEMDoMYYQTBGcCQ6InKWtiQ1lsRbN18kAQAWtu54y7jFwtHd1hzdcsbJ1ha+cKW8poKyuJwgQAAo4rWOgAIUpClvKaylUQJuY8XnIVksCWpic9QvHOPQKCD4rUjnLx8EYg4RwWFoWEuCRUVdYgnNfDxNEa1830cN3wDvz9fZGTlU3o12JNu4+jy0vsn15gdnEVmsUVLG5Kd2A6/u1dKgfp+SSgOFWw2DjYV8pi7/QYO0cHBMsetpTtqrIeA0P9auR3mAQKgYHw9vBEkG+g6hIrOQiBg668t2wLJMQEEgIRAYcu9yCQkH06UAgMBCg6SIjpusf+FhR8jzlVhZTeEEDICGsnGwdl0tvJxU6at2xhy89xsXZQeQkXHqcS1MZmahnAezDI0wthvn6IC41QQPB0cFY5CslZOBM+AgpRFBHc78DjpdSNRaA/HCIiYB8SDlMff1hSWSbyeanuG0Yw1bh/YhoCkzKQWFiC0aVVjM1TfU1Oq/L+eQVlhGskHB3cqSx5XaWr8y1jNbWtFMZTlYGllxsd9O3bAgyZ3ZBQ0ZNikVQDYqJMXkNDzISfY0wHbkh4GhiZq95yhrJfXhcVQeVgIk1dplQx0pQluQlLBjuSR3mjGUn1zDJ3Vs1g168b4eZNE36/OUEhiugqiS3AUspDgUKKB7rAnqBwIiicCQpPTypwBlduDLJComUK3hoklrYiqaKHkB1CRt0oUuqGkVg/gsz2GdRNaNEwuQOviDTYWdsgNzoQCQHeMDMyVr0vvRlsuDkH8hzx99zRwz09GWwqk4KZobe5Fherszic7sOO5CXGW7FMFbFBp7o22IKVoWZMd1djjsBYIUhEccx2V2G6s0LVjVocbCQsurE01ovBzma0N9dgfLQHDx9o8fEHT/HBiwvMDbZjfbIP/fVFqMiKxVBrBbYXhrC30IvVoXKsd+fgwUQJPt5ux+VyE14ejuGTp1qMddRih0pCVIzkUmQpTV+n0ty0PEBQcH2xl0uqi+U+PN4cx7NdDZ5QVTzdm8EjgkIGB+5pCKX+BmxPdOHx1iyWBppwf1ODoQZCq6sKqz210NQVEhap6MiNQXd+PPqLkzBQlEwAJKgmJ5n6tEvNdheuANGRcbVsSw9Wg+7686IwVBijQLEoI7OraivR0tKAgZ4edLS3Ib+4AA6ejIItTBkVWyIkNAzp6RkoKi5BZVUtmps70Ern3t09jPb2XtRU1aGksAhJsVGIDw9BGh1TanQkMhNikMUoKz81FQVZOeho66IaGUJlfRtKyutRVlaLpvpW1De0IaeoAlZUA+aujMy9PHDPhhGfbxCqmnpQUtMBr5B4lcO4dotRpIUzEtML0Ut1srZ3H/ObZ/CKTMF1OlIzTz9cp9O5dtccDQMbePrZn2OHamHvBeHw/A+x+/a/xdazP4H2rT/Dwdt/gsm9LzG5+yU+/Ml/wB/9E/Dp7/0tpnc+QMuIFo2D6+gc30URI51gwsLWNQwOHkFw9Q6Bp18EPH3D4eYpoAiEq1sAnFykaugVKKwJAit7V6qRUBjZ2Kn5q5Oovuw9fGFKZymqw5KmchSiJt5QDwoWNJmYyEwUBk2Ok4fe2s6FoLBVXWP1DC2pJPiAGJrBwclVAT2cYA4PDUEMHVZmSjLysjORTPVg4WyLm+b6uGV8F8FhIaiva4Rmbgla6Q57+RQnl8+wsLGNeZnhb20TI9NzChQb+4fYPSYoTmRucS2WtrewqhXlIb2gtrG+s42NXVEkO1hYWkBjUwPi4+Ph7+OLQF9/KksGDFHxKj8hTl8S2AIAcfACAB0gBBr/GhQCBQGKbAso5HgdKGRbV+pDBw0xSZxb0uGLknAgGJxtqR4kgU046MZI2HFdusa6c93TkdfI0YVqwwZWhiYKFh72jlQTV4nshPBoBHpIMUAXhEvAxP/jKeMsCB5XazuE8JgQQtEtIACBiQloHh1Fz+ws8hoaEZmbB5fwCBg7u8I/LgXZ9Z1IrWxBbHEV7AhOHyrxnFoqjY5OzCyvUdHtoqe7H+VllUiIT0JQYAg8PBl88PsMjcwICSOaiYrkxVnfukkVeYsO+w7VJaFhoC/QkCYpURc06VZNSEjZeX2C05BKwogwMeAxYkavYWFGtaDyEap5ifccoWEmZchfj/tQY0LMnPj51mqemRs35HcItAiv1zkUI8m7UI0YmjvA9DVc1Khtqm2Z8U4S2s6uAfDwCkdARAqis/kfS1qQUtmLjFrCoWEcGc2TSG0R0yC7YwEtc8fIrO6GlYMrz7MHsqJDqADNGEBRFbp7w5PPoQ2DLQMD+T36BAXvCX0D+Hu40dGPEBR0yDPd2JlofZ2XIChEYVBBrI+1YXW0jU5bIvs27Go6CZQWrI40YqanChMdlZgnKMYGe9Hbw2B0ahhnZ3v49KO3cLq7jKXRbiwOtWNjsgedVbnorClQxQKfHi/j6f4U9qfqsDtQiPszNTieq8Onz1bx5atzjPfWYZNOXgb4qXEbi4TLTBeOCIejxT5CoI/qpvsKGLRHkrMgLB7vEBTaWTzansajnRmc8b0bE/I/2vHymPcO/9Pl3hxGW4ox01GG5R6CsKUUIxUZChQ9hQkYLE1Bbz4hkRX925HYAopWAqI5JQQtKcFcBqlmqI6MUPTmRGC4IBZTksyuJSjy89KRl5mCysI8lBbkIjs3Az5BvjC05MNHC4sKU2Uf8vPz6dzLUUMZ3dzUgZ6eEQWKirJqqooCpCbEITUmCmmERFZ8NDLiwpGfkoCC1CSkExhNfCj6GV01EjTJyZkI9AsmWKIRHhQOB94MLnwoXAP81bgDA1vefHSw/mGxcOENce2mMe4Y2sA7KBZ1LQOYWdnD7OoBo7I9TG/eR0BCPm7ZuMLSJ5DKwg7XKNEbhtbx7Bt/Be3LP8X68z/G3ge/wvEnf4Xdd36Nw/f+Eqv3fx+a/W9j8fxHePWjf8LJ+z9H79wTdE6do2tKi9axNa5voYOwKGmahHdYFh1uICEqRcyC4cbf5SZLzyBaIFzcfdXc4g7OXrB38uQN7gY3/yCY2BEETi4IS0yFtZsXTG0YvdExijKQJioLG+er2e4IBFERAgsTQsFEiuTJ61QRpoSJIZ2kzBiox4j5NuX2PTpFqT7rys8UmEdFRSOKjimOkMhJSUR2cgJhkYTE5GRYuzrihsld3LM0QnpODtXdNM4ev8DBw2fYPHuI/YdUFRcPVH5iZWcfU4x4V3f3FSikGWr76EQpjYVNgkTqPm1uqF5Pi6srWOa22OzcHHJzc+FHSHi4uiOI1yIpJgHBvM4CCZ2CkCYknToQMOian2Qp4NCpA9kvzUy60uGyrctf6EAhxwogdMAQUEh9JoGDqAeBg0BDlIVsuxMMjnQ0jpJvcHGFt4sbfF53ebU24m9iVCq9mqQbbLCXL4OeBERLjo6giOC1TImOgw8/w5uf60cAxAQFq5xcQEgwYgnkPs0UptbWMbuzi6lN3jsTE2jo6UVifgk8o9LgHJaIoIx8+GfkwislHWZ+AbDlZwQmJCI8IRn1Le08l5sYm9RgcHQMfYNDSvll5RYgScajhMfA3cMPVhJkEAR375jhpkT5N/h83DIlNHRNQjJATsBAlS25LGna0peBmpLruOrOKk1JRlxKM5QEJldzoYgqkFwFlwIL6aklYywIABnDI/O137hhQMdMSN02Vt+nEu4CHkJHn8cZEhgyUM+OqsLJxg2uDl5wcfKmoqDC9I1EUEwmYnNrEFckoOhTzU7pBEV68xRSW6eR0jKDjLYFVIztoUWzCys+Xybm5siLi0CklxsszUzh6OpGhe+DnLxiqhUP/q6bVBWG/E/GMLinh4rsDGhnhlVz0tFMJ7ZGm6GlSpDeUCuDDdikg92Z6lKlx7cIiv3Zbmhnu7A22oh1AmN9vB2r08PQTI5hcKhPFbh8+vw+vvPNjzE72oXx9jo1N/fmFCN7wqetPBsTPQ14oF3EW6creLQ1gvPFdpwttODZwSh+8pU0WR1gmNH+/GATDhYGsa+64lJVLIjpQNGPs6VBNVOfVtPxGhIaqgYNXp4s4/nhEh4SFqerY9id6cUaf/sHDxisTbbjiVZAUQRNexlmO0ox11aC8Zos9BYlYoCQkNntunJiqBh+V66jXSCRFkZAhKIxKQhNyYGqKUp6QMnI7LHSRGjKE65yFIXZiSjJTkEFAVGck0ann4XQyGAYWcl4BGP4h/ghJiYCCXExyEwjVLLzUVpSidaWLiqQXtTWNKC0qESBIo2gyIrncbECiwjkJ8egNCudqoI/srkVfd0DVCNdiI9NUlGek4U1nMyt4GRrBw93OhcqEgcvV5ja2+COqSlu3mPUyAjanQ45K68S3QN8gMYWMTCxhMmlfcxtP1bdcCOza3GDN6UpI/ZbdKbXGHk1Dm3jyRd/g8P3f439j/4S+5/+O9z/5r/H6ef/iOOP/xrnn/4GG89/H2tP/wBTB1+ge+EJBlaeYXj1CfoXz9C7cIjuuX30zByid/YQRQ0jcA3i7/YIhpN3MBypLsRcva6AIRV1nd381A0sZuvsCRdGnGaOTjCytYezXxBM7fjg0aT5ycyS0t6a0ZqldJu8UhNi5nSY8p9NRCERFAIJMQGG1HG6Z2DCB9MUdgROgG+gmmI1jlF8TFQUkmPiUJyZhZKsLDo1goNOLCElDbZUiNcMbuOmqR46Bgdx9vA5FcIplnaPX8/sd4y9swvsnz3C1v6ZGpm+eXBMxXZAcOypvIWAQmxmZQWahXlMzkxTlcxicXkJ89JNeHqG1zVBlSnxJLwigqluAsIZxfPhppMXGIiDl5LgAgBRC/K6wEEgogODHKPbLyCQcuI6RaEDhYICl3KcHCOgkGS2JLAlNyH3loBBFMXVtjU8CGtXqgVZd7FzgI+bBwKoHLwICwGHFdWEhZ6RapIK9vJTTU6iKuLDIhHgLk1RAQyE4qkwPOHr7IJQbx+EenkhKjgIsVGRyOA5H5qaxBxhqlnfwDjP0+TKGqaWV2nrmF7XoqF/FPGFpXAlcMz8A2EVEgqbkDBY+hMY0n03MBTWjJb9I2JQ0dSKpi6q/P4hzK3y/UvLaGhtRVV9HQrLSpHIZyqY73WXDiAEoR5/++3b+oTGPRrVIx36nVvG0KNT15PonwCRemHScULK0hvoW8BAT2ZGvBp1rXIVVBYWdPIyIFDGdkjTk7moBN6P+kbmuM5rcfOm/usZ6CSSN1WfL5UCjF83dUkzqeTcrBn42PK+tudz6UxQuFN5e3qHIyatBLH59YgqaEYSQZFWM4y0+nGkCijaZpHWvojszlUUDmyjQXOAwLRSNR9OvL8X8umXpDu+Na+fnasX0jKy0NhQT2Vzl7/pLu7yHOgxiPJwdMDCUBedce/rYoDNhEQXdsc71YRGe1OdqovsykC9mg1vb6qDiqMJ25Ot2CVctjVdWJocgGZqAmMTwwyIGM1fnuCTV8+wOCETITVjvrcBM121WBluxWR7NRoKUzE33KImN7rcm8GrB6v41nuH+PL9I/z4W2/hrcfbmBtpxwzfJ11wZczGycooTldGcCQl0gmNh5uTOF0epuIYwuniIMHBZ5X7n+zO4AE/V0wUxfn6BA6oRlb4299/uMH/Wodzqo+FgWpMtZdgupXKorkIk/W5mKjPxmRd7tX8E3lxaMuMVEqiMzP8t6BoSQ1FS3IoWlOv8hQynkIG3o3IXBRlCZivSSEo0mNRTlhU56bRwSSjmMCIjg2Dub05DKyNEBjuj+SUOCTFRTFCTaH6yEY6oxspB1yYX4p6KoXayioUZvO1pATkJMZRScSjKCMRxVkp/Mw05Mq80eXlakrE9vZupEmbrYc3Qry9EeUn9f19qSwCEEH14uRBUFhbMiJ3UFNnRhMqjY2dGBqewcj4EkFBm1zDxLLMdf02lo9eIaG4DXfsPKHn6KZyFQKKJoLi6ed/A+07v8Lp1/4O51/9j7R/wv0v/xnv/vR/w8sf/jN2Xv0Ca+/8IRYefQ/j2lcY2XkHI5tvYXjjhbLBtScYXHmArpk9lLePIbmgDoHR6fAIioazdxhcpfnJPwJuXLr6hMKdKsOVkZMTgWEvI449fagm+H8IB2l2MramOpBmJ6oIK5WD4ENp7Qobew9YC+hMr7otSlOUPHAmfECNRVm8VhQGJnSWjJbdGLGHBYYgLjwKibHxSEpMQnZGJsoYYZXnFCA9Oh7pfK2wqBRhPH8yOvuGhQnPyy0EESi7x+c4OHuM6WVRCVr0j09RQRzg6P4zwuIS21IgUXuCpc1d1RS1sqNVTVECjYWNTUzPz2N4dAST01PQTGug0WgwNjamQOFs7wx/Olrp2eTFcyBNSuLQdU1O4vTF0etgIJCQkdkCAZ1SkH0CFnmPbOvgIds6BSHr8h5Zl6WMlzCVdmrCQlSEjMaWPIWNmSWBYa9A4WBlQ8VhpoDh5+GFQG9fePFcOlK9ypggc0alrjYOiAwIVuMoPOydEMXzLGMpAtw9qS5CEPQaFAFu7vCkWgz29GKQRAWXlYOBsXGezy0CWIvptQ3M0KS4pCxlLvatk1NsnpxRcWjRrplGWlUNnCKiYEJg6VHFGNLp2weGwZEq28zdh9E0n5EkAiEhAelFhWjr70XXQB9aOltVWXspb9/a0YSCwlwkJccjPFzmqfaFq7NE9DKWRLoZm8FE2vDp2G/fMsAtOnqZFEjyICoxLmqD6kPfwEYV6VNdd80EEFe9nqS3nSnvR33C5RrfK/nBW1QToioEFDJXuwKQoQySpOozkUGlNrDg/Wth5QQ7B281qZONvQ9CItKQkl+H6Lw6RBW2Iq6sFynVI8hqnUF21xLSaWkdXHasIL9vi6riEGl1I7hHYLmYm6I2KQaRns6wseP14rXxJ2CHeT6C/H0hc+LoG/C3SD5G3wB5qXHY0Ujhv3as9ddim+pBxlYcSY0n2tZIizIpDHhAMOxPtVOBECATHSpaF1DM8P5eWJrFxuYiXry4wNtPT6AZkPLmDZhoLlU9jPamelSeo6MsA8NtZaob7OX+Ar721hF+/uVL/PDrz/Hlp49xtjePrbkRzA+0vq4pNaTscHEYx8sjuE/nf8rlGeEhg/8erE+q5imxBxuTeLIzizO+/pSffX9zCntz/ZjrrycotrEy1qx6XO1TmYy3FGK8IQ+zLcVYaC/FbGsB5lqLMFadhZHyjKt6T69rO7VRVbSkEw5p4YQEQUE1Icns7tdFAfvzIjFZGoe56mRcy0+KQElarBqiXpyWgMLMZMQQFJaOfHBtjOAd5IUUgiIjKQ5FOZkoyctHRUkZaipqUEZHVJCTi7JCQkP2iVFBlOako7wgi/BIRUpcJKLDgpFBad7W0Yn6xhbk5xciyM8fYT4+SAwJQnJoMJKiwhEbEwknd0bZVoxACYq8wmI0NbZjoG8CA/1T6O6bRFf/DCYWDhihPcD66UdYO/0YqeU9uGPridu2TrhpRVDomaO8ewmXX/w7nH/2t9j54C+oKH6D5z/8j/j2r/4f/PxvgdmTr7Dw8Fs4//qvsPTkB5g4/gyj2vcxtv8BofERJrSfEBzvoY+gqB1aQHZtF9JKG5FSVI/o9BL48aZ3C4yBm1+UAodHIJeEhodvGNVFEBzcfOHo7gsbV08Yy5gBN2+YcmlOs7aR+v0EBJc2toy4CQwVuREUavQr180EEvLQSfMUna1Mm+rk4smHIwgxkYR2QjIyaJkpqQSHG0IYjZbmFKMgKYugzkZRXgmqGlpgwPfa+Pjhto21GrV+7e5dWNk5YnRsBhcPnuP4/AlmV+jMlrewuX+OBUa+2tNH2Dt+gOWtfSqIDaUkBBJiMuhwalZGIk9gioAYH5/AzMwMurq64UZn50BFIbWSpJeTDK7TOXNRADo1IM5f1kVNSJOTJLlFUehAIhAQUOjeq3u/wEIHClnXbduYSwFBGahnohLZoijcHaXZiSCysIKbgzRD0Wlx3cbMgvuclZrwpyP2dnaFs+SRjAgZfUMFB2lmkl5O7jxPoiYEEtLzyY/nWXpFeTs4ItDdAx4EhRM/048KSsrZjExOY57nSkAxs76pALFIwK5qD2j72Dg8wjZBsXfxAHsPHmH7/D6WT07QRTWWWlEJz9g4mPA33eV3GPN7rfwC4BoRqZqmPKkOHX19YOniyADFC8VVZahurEFRRSGa2xsI7VFMaEbQ2dWCxvoqVJUXobw4j89nBrJSElWTpJ+XN9wYuLjS7AlEMxNRFaI6jCEJc2leMhB1YCQ1x6hiCQspR25GlaGnT1BcM6CqMCYopOmJoLgjsKAROsbSjGXsoHpbSXdfeY+1rUwD60RAO6EoqwTFZS2Iz61BbFELYsu6EVveh5TaMeR0LKKwfxPZvWtI71xBZvcaQbGJkqF9ZDRqYEzYmN0zQElUCEriwmFjZcHnxx5uBGJNRRma6qr5H6go7hoSFmYEnwnvKQtoepuwP92rSouv0KlqCYFtVf+pCbt07keaHpzO9uOICuN0jupDiglKhVk6//XpESwtzECr3cTh4Sa+9slLvPP4CFPdtVQfnaq892p/A2HTrD57pLEQ/Q0F2KYDf3a8gs+fH+MHn7/Aj798B1998hR7y2NYn+hFb3UBZvgZD7dmqCbGlclI8P3ZAWxNdCowPN6eUaXPLwmHK1BM4eXhMh5satR4iXNCZIOA03RX48PHe3hyOI/5wXocLQ2qpqeeshSMVGdisbMcc23FXEoF2UKMVWVioDgRffmx6M+PQReB0JQaTECIkghDQ6I/mlMC0ZMjo7Ol1lMkxotjMFuZiGtFKZEoSolGeSYVQHoCijJT6NQTKO1sYWBrDHd/d6SnUSFQGZTlZaE0PxflhYWoLC5GDSVwfVU5inIzkZuejKrifB6XjixGN6kJUUiKFUiEKEuMj0dTSytq6htQXVODcMIh3M8HyYyC0qNCkcZjE+IZqbs7w8RCBow5o7a+mQ5oED3do+jqHEff4Dz6RpYwNr+Pua0nWDv5GDsPv4H8+lHco6K4S1Dc44MuXWRDcxpx/rVf4vwbf42Lr/4eH/z+v+CP/j3w89/83+jTPINbUDn65y7x4KNfYOv570Fz+i3aF5g6+RQTh59g4uBTBY3OxXNUDyyiuHUU+bW9KKjro/Ujo7QN4SnF8ApNhot/FBypMBxFURAUHgGRkAnjnTz94eQdAD06MgsndzVSV0BhxQha8hHWVBc2VBeSwLZgZK0G30kCl07SkmCwldpEdLrOdMC+vv4ICQ5TUXs6lV0+lV12cjo8GRHr6xlA/54hMuIzUJZeiDI+lDkZBYhKSMFdOk1rvvemtY0CxXVDmQXvDgL8Q9Dc1InVtX2cPnoHBxcvsHVwH8NTiwoYxw+eYefwgqpCqxSFQELyFqIwNAuLdEyzmJjQYGR0nKCYo6KYgJODTMDP6J2OUxLXoibeVAACA4GEmKyLohAYCDDExPHrjtU1TQkgpHlJ9umamXSqQ7bFZOzEVbkO3jdUE6IkJBch6kFUhCdhICpCQOFEKIi68KPz93WT0h0yKtsOtsYmcLSQUdxeSk3IoDuBhjRBeREs9mZmV5BwdFKAkKYnURYOjNqle21MWBS6+4cUKBYIh1kpU7+6hjlur+4fqua9reNT7J7dx/79h9CeP8DO6TmhcR+Hl5c4ePoES4cH6JqdRl5zE/x4jc35HXr8PqfgYFhTyTj4+sGX4AigKrT3oAK147UlOIIYZCVkpCIhLQlZ+dlo62zG+OQQenrb0dfXjt7eVvT3tKK3rRHNdZUoLchBXmYqVWccEqMjEUE1H+RLaLq5UN1dQdec0Lias91JJbhv3jDBjesCFSvea1bQk/Edt0wJC0mwS5ddW4LGmeYKI1MX1ZNK5i13Z9DXygDy0eoyKsqaEZ1Zg7iSdsRXDSC5bgwZTdNUFIvIFTgMbCOnbwNZPWvI7l5Bbs8WYkr6YcQg0JifFe/pivb8DHg589mgYrK2tEJ8VCQ2VuYZnDBIvHZLKRwD6WpvbIj0+AiqgyE1x7bkK7aG6dS7alR5jwM65f3xDmVHVBSHoipoEtFr5wawImMdNldx//wYzy5P8Z2vf4C3H+1jsV/KlwtwWlUl2h0qFakftdhbg+7qbMwM1ON4bQKvHmvxHQLix1++i+9//SUu6PT3Zocw0VaJ1RECaboPc731mGyvxBo/R7Z3qYCOVclzDSExp4BxtjKGc37e5e4s4SLwmFddYffmB7DG7355to7P3z7Fs8Mlqow+gqIcQzU56CtJgUYG5TUXYqGjBGu9VZhpzMdoRRrGK1JpKRgqTkB7VgRaqSJETTQk+qEp2V91j5UyHgKKidJYzFYn4VpJWhRK0+NQnZeGytx0VFAJZGelwNrZGnrWBnDxdlbgKKDSKM3LUCAozs5EVVE+KgtyUVNSQMtDWX4migmSfO5PiI5AoI87Qnw8kRARqsZXJMYnoL6hCS1t7SgrL0U0X48nJFKiQ5AWE4KkmDCkpSXCyc0Z94yNYcUHu76pXdWxb2kbRGvnBHqHFjE0uUlQHGJh5zkW99/nw/UKhY2juGvtBgMHF5jyQb9mbg9jj1icffILfPvX/xk//fv/gt/7m/+Cy49/hZTcSVy7E8ToyB3ljbPYvPgSFx/+Egfv/Snmzr+NuYuvMHX0GSHxIUYJit7Vp2ie3EdNH2/0tmlUdk6jQqxdo/IWqUXNBEYRvMNS4OQboebqsHbxg5WzN1z9CA7/YNwwNIUxnb6lswcM6bhNaNKd1YRmSgcpSWpLRuKWdHB2dE7OLh7w9PCGFx2FF6NAXx9fREVGICkhgZFrOnJzcpBBSEgvHgNGWoZGdMb8jpzkbJQTFIXJsj8TrlQStwhdWz8/3KFzu2ZiokBx+949BDJqTohLRVx8NnIY4Y3N7eLZu59j7+SS9hiHF0+xJjmMbZ7rjR0sbe1i++hUJbjXdvegmZvHNAExTWCI9fUNwJPnXmDhTufqyP9hScdswChP5pkQEOhAIU5epxjE0QsURFnompZkvw4ksi6wkH1vgkK2TRkFy/Eyz7VAQhycQEJyE/aSoDY1V0pCmpkkL2FrbqmWnnS+/m7uKt8g4yQEFDKITgbUhfCcy9KHEJCldJMVJeFqY6tA4WnvAEdzC4TwunhJdE8A+xEqEUEhqKqrJyS2sbhDUEiz07ooih0sS62soxNsSrHF0wvsnj8kMB4QHDKA8RSHjx9j5/wcu/cvoL18hA0uF48PoeFn1XT3ID4/H77RMXCiwpD5YWw8PKhQGXgQgDJVsSPvDy8qDrdABic+XgxYeIyrAxw8HJGcnYLKhkqUVxWhojwPjQ0V6O5qwvhIL8aGutHG7dqyXFTmp6M8LxUVXGYmxyLE3w/W/J96dw1w64YeblzTh/5dnm8DXhMqDmuqX0vpcksFKPN+6N3htdGzhpG+Na+3Gaz1jRHv7YmpmhI8mezCo6l+FBdWIS6vCfFlXYivHkRakwYZzXNIb55HVscy8vq3kNG5irTWBaS2zXG5hNDMNpjYeau8nLulKZrz0pERGQJL06seUL78jtHBHuRnpOPezTu4x9+jentRIbo42GKiuxmbo53YZQS+MdSAlZ5aHEz2UD1IzqJD1YaSIoGHMm3qRDv2CYnt6X6saIaxs7GCxw9O8eH7z/CDb36Cy8M1LPZRkYy0U5G043RmQCXI96lMJNfRU5uDXjrn6YEGpSq+evUAP/vOB/j+N15gf3kYa/y+ee4735jEPh390dKwylNoqUK2Nd1YotLZ5rnaowramepW66fLo6pH07N9SWTP4IKw0EpzlTRVbU7h1dMDfs8jfPyUz+VYO8aaSzHTXoGJhkJM1udjnL9prq0IK90VWOksw3J7CRYac6GpTsd4ZSr6i+PQliGqQno8XVlnVihBEUkLx2hxJKar4nGtIiseFdlJqOIFqM7P4s2ShYz0RNi42OCulQEcvRyRlZGEfMKiJDcDJTlpKKa6KKCCqC7MQUtNKRopfwUi2XT0kSGBiIsKQ0pcFFJjo0j1GMRSUUSEhqKgoAD5tKgoOj3JeSRE0yJ4TBjyJD9C6Dh7uOMuI19zRn7SC6RnYBydfZPoHJjD4MQmZldOsLAlc12/h43TT6F9/CXquudxh1LXiJLaxi8QtxilG9gHoHfqBD/79b/g4+//Bg0De7B2y8a16/501PHoHtnH9NYLdM7ex/bTH+L+J7/Gxce/xuqjn2D6+CsMbb/C4Nb76F15SVCcERRrqsRAVdc8qnsXub2Emp55lLaOK4WRX9ON7LImxKUXISAimZDggxsQzoc4ENeNCAo6Tht3b+gz4jWRaNeOioJO1Za/2YGKwdnTE+6eXvD29YUvHbufnyy9EcxoL47nMSM1EXk5hDQBnZCYrCrOGsokSIya9QyNGMGZEbwxKE7KQnEKr2EKQeLjQ1CYwYbRoh7Be83YFLd47O27d+BLR5eZlousnGoYWgXCwSsWheVN6B6axtb+fZw9fondEzq04/vYOT5X1XR36NikYOAugbG4sg4NATGlmVGqoqenD/50qi78P9aMsKVpwMyMD+wdfeXUBQQ6dXCVU7hSE7ItUNApCh0UZF3269blGFnK8dIT6uozpLusMaFzBQop2aHr7SSgEDCIepAmJmeecxteBxcbe4JCmpSuxktcDaizUbAQEHg5OcLbmft5H/q7u6pBd+F+UjVWFIYDfHiMs4W1ao7ycnMiTOwQQUcdymNKysugWVnC/NYm5qkopLvxyi4hIWXbj46xfXKKvXOeT6qK3fuEw8VDrBIg0k1ZALIh5d65f5cqY+v0jNsnPPYC27S5rR30TWlQ392NnIpyBMVGw8LVhfe8A0xcnGDt7QEjZweY8TdZe7vBwoP3lq87tx1h6GitysybONpSAQciKiUe0UkxiIgNR3xiFKoJkZHBDrQ1VqK1vhSdTWVobypFXUUBwgIZbFy/DkMqVplqVv+OAcwNTaiibJTS8uf5CBTjefS1sUSEkx0KQ/3RnZmIjZYqHPU24rSvHgdDnSgqrEVsXjOSawaQ0jBBRTGJ7LYlZLYtIr19CRldq0huWUBC/TSia0eQzEAuKq8bpk4BqhOHhf49VKQyqE2PhwOvmQRW9va2KKbfmhzsh/FtPaodqh4jcxjwnrhz5y7qSwsZqQ+p5qE1RvtrXEpSe5NR/QEd8spgo6r/dL5C5yvdVWfptAmA7aUprC3P4/R4D8+fnOO7X/8QL+9rVRJ7Y7AFhxO90E70YHdCurMOY5sQ6GvIR19TEWb4eY/25/HFu2f4+ffew3e+uMTmbBdWx1ug6a6Edr4Ph9K7aWkIT7SzeLw7jYuNCZyvj+FsleAguA6oDg4WBlQC+3RtHOtUQNr5QRxyfY+q42J3Ds8vtvC9L97G195/iHcf7mF9vAvTnTVqIidNaxnG63IxKrkJQkFDOKx2VWBnoBYrbYWYqcvERNUVKFrTpWtsAAERpiDRQXD050vzUxjGSyMxV5uAa1W5KSjLSiQo0lBFVSC9n3KpKJypJO5aGFBZ2NDpxKNQVAVBUEZnVZKZglJaXVEumiryUVOUhYKMROSkJlDKRiA7JYnRbRLyUrnkej5lcUF2Fj83C5EyzWEEb9DIcKTHxfB9KSgncGprKlDX2EDn5ou7dHpGlnaM0FoxODpHUMg8EGuYWjjgw3eOpb2nWCYo1k+/hqOn30Nd7zLuWbnxYWBUyujRwjMIdu4R8PRPQVRiJfxCS2FkHsNIOhjRcU14/u6P8L/+X8CH3/9rFLRvUe4/xsLR16B9/lOcf/DHBMePsXL/Oxjd+Qgd85donTxF0/AW6vuXUN0jkFhB/cAq6gZW0DC4grq+eVR1TqGqYwwVLYMorOlAelEtkvPK4OgbjGt8yMwY/dnRORtLezih4eUXBN/AEPgyEvWVyqQB/ggIDkJQSDACAv0RFOSPyIhgJCfEUNElqbIbJfl5VAHxMDGl7Je2fDpKGa2qpy/AMCeQo5CfkEFL4zVLhXcwIWVqSEdhT3PEDTMz3DIyxC2CwsXVC6lZ1Sisn4JLUAHMHaPgFRgPF69Q+AXF8Ny3YXRiHicXl7h8612cPLxUikKgsX14gpWNbWioKAYGhzE0NIrmxhZERUTAlU7DWnIDVEimjOgN7xkpJy92Ff1fNSnpICBgkHUdCGRdlqIcdPv+9TE6RSG5CenppHIUJvI+UzW47r/qBsvz7kun7sR1ezNLuPN3ST0ngYQkokUR2LxudpJSHR4O9gjy8qDicOUxHr+t7yQKw50wCXB1hd/rZHaAlzt86aRjAwMQ5O2F7Bw6rMV5zG2sY2p5BdPLq1ikg1/bPyBoj7BD5797RtCeX+UoZAzL7v1HtIcKHpsE8T63BSYbh8cqtyGQUetUciv7+1g7OMCylL5fX8HY0iy6J0d43zWjsKEaIXxOXeik7fw9YOBkjesWxrhtYwFDZ3uYerpRZbvC1MMFJq6OMOZr5lQdtp4Epa8bAzTek74eyKUPqKstwvRYB6YYNU+PdqGmLB92lua4fe0m7ty4AwtDYziZm8PX3hpR7s5I8/NCSWQgmpMjMJARhdmCeKxXpGGrKhN7jLAFFFMNtSgqa0VEbjOSaoaQ1jKD9KY5ZDTNI51wSKWKSO9aQQLhEFExitj6SeR0riA0pxUmzkG4bciA6PYdpIUFoCUvhZCSHoJWsLa1RVCgLwa7OlQwcOeWHp8HGTciAwRvI4/PztZEH5Z769ScFIvd1Zhtr8SqTKE60YFFRvjLQ6101DM4WadtLWBvdRabyws42t/D2y8e4lS7ohLRD3cWMN9di53RDpzNj1CVUJlMyYjqYexyOUxITHRVYY8O/pF2Hp+8dYSffud9fPOTR1ibasfOdDej/lbszVHBLA7gbE2S2CN4tDWO+2uExPIQLggKWX+2O4OXh4uqcuzDnWkCZQGXtMOVMRyuT+HydB2ffvAQn7zHoI7QuNiew8JgK/9PC8HXhvGGAozX52K4MgODZSkYKk/FdGMeljtKMNuUjZn6LExVy4x30WhJDSAo/NGTG47u3DC0pvqiPy8cw4URmKmKxWJ9IhUF1URlTjJqBBQ50k02GQU0Tx836FmYMOq1RSZvwIrsVJQRBmWZcnwamkry0FVbjtoi6e1EB5UaT5WRhKLMNBSlX3WJLUhPQ2FmOtVGlhqjIfmNwpwc5GfmqGRsLqPeoqxsZKXys0tL0NDSCr+wSDWSWc/MHiWVLRifXMPgyAqm5rWYXjrC/OZ9zO9cYnbnJTbOvsLpy5+jtncDt63ccY9OwkAGWflEUXZH0ulFwskzEtZ2dIJuBdBufYS//8f/hP/5PwOvvv1X6JiiA3z732JB+xlaRw8JjDMMLj3G4sEn2Hz0XUzuf4K+1afomjlG2+i2GoRXSyg1DKyp9fr+VYJildBYRl3/Il9bREPvLOp7plHbOYHKtgG4h0QTFIyq6WCs6XwMLXlzExRx8clIS89EaloG4hOSuB2HhKRERngJiImOpEUgNTmOgBBIpCAnPQMRwRGU+tJnXh8yl7bMu23M6ElfnLG5FWLDo5EelYiM6CQkxiXAJyxYzZetb28HA2cnXOP6DSMDXLtzE/bugchv4MPavAunkCqCNYlgSSXAYuHkTGdjx4jaN5S/i9DJLsD8ygZOHj1RYy1UqQ+ppruwjC4qidaWNsRGx8KTUbeVqSmc7Rzg5siolhAzV01CV4X+xOHrmpx0SkGWsq17TY4VSEiThhyvg4YsdT2hBDiiLGRbTKYztTUThWKmmp6kuUlyEpK09nZ1V7CwZwQs4JAEtYyDCPXyRYiXF+xMZPyEIewYnIiJqgimAvF1cVV5iPjQMAUUURKSn/Cys6eCkNdDEObjjUBG9ZFchvoQFNkZhMMiZtbWVH5COgKIspBE9roCxfnrvARBQTt6/AT7Dx6qnIWY7JPlASGig4W8T5SIAGN5dw+L21vKlna2CaBdqg6tsvUDydttoGOknwCZxtTGAsbXpFzOEDIqS+EeFQpDFylzw3vB1Q6Gblyn2QV4wS8+Eo5+HnDy8YAVFYGxiSECuT7a14jNhRE8OFzHxHAPrHk979y4x8jeBK4EhT8hFOlkg1RPR5QEe6E5OhADCYGYSA7ENKPUjZJ4HNRn4ISRbGlcNBIzqxFb0ofosn6kNc8goXoCaQRDMu/DpKZZJDQTEpVjCCsbRWbPOlKapuEZXwZbn2jcNLDAjZu3Ecj/0E5QBLswEKFCNrfhtef93dXWhAwGpzIDnspTSC2oazeQmRiHTcJufbBJwWGqtQQzrRVYktHLXJ+lYz9fn8Pi6BCGe7uwubqE7Y1NbK7v4tnTp/jetz/Bywc7mCBcFnsaoZ3sUj2l9gmGg2mqDwJVQHG6PAZNRyUj+irVi+mIzv75xQa+94138OWrx1gbb8fDTQ1OlkawPtqmusA+2iQgVoZwSoXxYHUYl9w+5+vP92bxcH0cD/kZT3Y1eMrttw6XVSJbKts+PlrFZ68e4btfvYfzg0UcrIyrHMgSAbYwIAMMOzAqzU512RipTENPQZIaRzFWnYHx2jQMVSRitCoZI+WJKh/RlR2KgcJoDJVEozc/lODwxpBAojoBU2WR0JRF4v8FqIuaOp03UUAAAAAASUVORK5CYII="/>
          <p:cNvSpPr>
            <a:spLocks noChangeAspect="1" noChangeArrowheads="1"/>
          </p:cNvSpPr>
          <p:nvPr/>
        </p:nvSpPr>
        <p:spPr bwMode="auto">
          <a:xfrm>
            <a:off x="116681" y="748905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pt-BR" sz="135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7" y="5444826"/>
            <a:ext cx="904975" cy="509509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7" y="6016004"/>
            <a:ext cx="901885" cy="506928"/>
          </a:xfrm>
          <a:prstGeom prst="rect">
            <a:avLst/>
          </a:prstGeom>
        </p:spPr>
      </p:pic>
      <p:sp>
        <p:nvSpPr>
          <p:cNvPr id="7" name="Retângulo de cantos arredondados 17">
            <a:extLst>
              <a:ext uri="{FF2B5EF4-FFF2-40B4-BE49-F238E27FC236}">
                <a16:creationId xmlns:a16="http://schemas.microsoft.com/office/drawing/2014/main" id="{6886C23A-AAA8-D956-7B51-5BA11C12C26E}"/>
              </a:ext>
            </a:extLst>
          </p:cNvPr>
          <p:cNvSpPr/>
          <p:nvPr/>
        </p:nvSpPr>
        <p:spPr bwMode="auto">
          <a:xfrm>
            <a:off x="7325314" y="4208318"/>
            <a:ext cx="805003" cy="509775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0C3FDC6-A2C6-2E94-50BE-EB6B31EBF2DC}"/>
              </a:ext>
            </a:extLst>
          </p:cNvPr>
          <p:cNvSpPr/>
          <p:nvPr/>
        </p:nvSpPr>
        <p:spPr bwMode="auto">
          <a:xfrm>
            <a:off x="7342396" y="4182299"/>
            <a:ext cx="770838" cy="58496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5716" tIns="15716" rIns="15716" bIns="15716" spcCol="1270" anchor="ctr"/>
          <a:lstStyle/>
          <a:p>
            <a:pPr algn="ctr" defTabSz="275035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800" b="1" dirty="0">
                <a:solidFill>
                  <a:prstClr val="white"/>
                </a:solidFill>
                <a:latin typeface="Calibri"/>
              </a:rPr>
              <a:t>REUNIÃO DEVOLUTIVAS</a:t>
            </a:r>
          </a:p>
        </p:txBody>
      </p:sp>
      <p:sp>
        <p:nvSpPr>
          <p:cNvPr id="9" name="Elipse 8"/>
          <p:cNvSpPr/>
          <p:nvPr/>
        </p:nvSpPr>
        <p:spPr>
          <a:xfrm>
            <a:off x="449609" y="3935584"/>
            <a:ext cx="214790" cy="203283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Elipse 47"/>
          <p:cNvSpPr/>
          <p:nvPr/>
        </p:nvSpPr>
        <p:spPr>
          <a:xfrm>
            <a:off x="1227489" y="3959170"/>
            <a:ext cx="214790" cy="203283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Elipse 49"/>
          <p:cNvSpPr/>
          <p:nvPr/>
        </p:nvSpPr>
        <p:spPr>
          <a:xfrm>
            <a:off x="7603824" y="3948129"/>
            <a:ext cx="214790" cy="203283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CaixaDeTexto 50"/>
          <p:cNvSpPr txBox="1"/>
          <p:nvPr/>
        </p:nvSpPr>
        <p:spPr bwMode="auto">
          <a:xfrm>
            <a:off x="-20629" y="3720140"/>
            <a:ext cx="116254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800" b="1" dirty="0">
                <a:solidFill>
                  <a:prstClr val="black"/>
                </a:solidFill>
                <a:latin typeface="Calibri"/>
              </a:rPr>
              <a:t>MAI - JUN/2023</a:t>
            </a:r>
          </a:p>
        </p:txBody>
      </p:sp>
      <p:sp>
        <p:nvSpPr>
          <p:cNvPr id="53" name="CaixaDeTexto 52"/>
          <p:cNvSpPr txBox="1"/>
          <p:nvPr/>
        </p:nvSpPr>
        <p:spPr bwMode="auto">
          <a:xfrm>
            <a:off x="932968" y="3720140"/>
            <a:ext cx="105523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800" b="1" dirty="0">
                <a:solidFill>
                  <a:prstClr val="black"/>
                </a:solidFill>
                <a:latin typeface="Calibri"/>
              </a:rPr>
              <a:t>SET/2023</a:t>
            </a:r>
          </a:p>
        </p:txBody>
      </p:sp>
      <p:sp>
        <p:nvSpPr>
          <p:cNvPr id="61" name="CaixaDeTexto 60"/>
          <p:cNvSpPr txBox="1"/>
          <p:nvPr/>
        </p:nvSpPr>
        <p:spPr bwMode="auto">
          <a:xfrm>
            <a:off x="6258135" y="3719113"/>
            <a:ext cx="80853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800" b="1" dirty="0">
                <a:solidFill>
                  <a:prstClr val="black"/>
                </a:solidFill>
                <a:latin typeface="Calibri"/>
              </a:rPr>
              <a:t>A DEFINIR</a:t>
            </a:r>
          </a:p>
        </p:txBody>
      </p:sp>
      <p:sp>
        <p:nvSpPr>
          <p:cNvPr id="7170" name="Retângulo 7169">
            <a:extLst>
              <a:ext uri="{FF2B5EF4-FFF2-40B4-BE49-F238E27FC236}">
                <a16:creationId xmlns:a16="http://schemas.microsoft.com/office/drawing/2014/main" id="{1F42F9AD-124C-5F00-2C82-359B80D793B3}"/>
              </a:ext>
            </a:extLst>
          </p:cNvPr>
          <p:cNvSpPr/>
          <p:nvPr/>
        </p:nvSpPr>
        <p:spPr bwMode="auto">
          <a:xfrm>
            <a:off x="3034558" y="4186943"/>
            <a:ext cx="852043" cy="639753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5716" tIns="15716" rIns="15716" bIns="15716" spcCol="1270" anchor="ctr"/>
          <a:lstStyle/>
          <a:p>
            <a:pPr algn="ctr" defTabSz="275035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800" b="1" dirty="0">
                <a:solidFill>
                  <a:prstClr val="white"/>
                </a:solidFill>
                <a:latin typeface="Calibri"/>
              </a:rPr>
              <a:t>ZONEAMENTO 1</a:t>
            </a:r>
          </a:p>
          <a:p>
            <a:pPr algn="ctr" defTabSz="275035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800" b="1" dirty="0">
                <a:solidFill>
                  <a:prstClr val="white"/>
                </a:solidFill>
                <a:latin typeface="Calibri"/>
              </a:rPr>
              <a:t>9 </a:t>
            </a:r>
            <a:r>
              <a:rPr lang="pt-BR" sz="800" b="1" dirty="0" err="1">
                <a:solidFill>
                  <a:prstClr val="white"/>
                </a:solidFill>
                <a:latin typeface="Calibri"/>
              </a:rPr>
              <a:t>abr</a:t>
            </a:r>
            <a:endParaRPr lang="pt-BR" sz="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Seta para baixo 83">
            <a:extLst>
              <a:ext uri="{FF2B5EF4-FFF2-40B4-BE49-F238E27FC236}">
                <a16:creationId xmlns:a16="http://schemas.microsoft.com/office/drawing/2014/main" id="{B823A4E9-8DDA-4A94-2152-A7E6E3CB14AF}"/>
              </a:ext>
            </a:extLst>
          </p:cNvPr>
          <p:cNvSpPr/>
          <p:nvPr/>
        </p:nvSpPr>
        <p:spPr bwMode="auto">
          <a:xfrm>
            <a:off x="3291907" y="4775703"/>
            <a:ext cx="303725" cy="188119"/>
          </a:xfrm>
          <a:prstGeom prst="down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71" name="Elipse 7170">
            <a:extLst>
              <a:ext uri="{FF2B5EF4-FFF2-40B4-BE49-F238E27FC236}">
                <a16:creationId xmlns:a16="http://schemas.microsoft.com/office/drawing/2014/main" id="{53196392-8CB6-BE33-D579-190A68B5448B}"/>
              </a:ext>
            </a:extLst>
          </p:cNvPr>
          <p:cNvSpPr/>
          <p:nvPr/>
        </p:nvSpPr>
        <p:spPr>
          <a:xfrm>
            <a:off x="4085480" y="3941491"/>
            <a:ext cx="214790" cy="203283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72" name="CaixaDeTexto 7171">
            <a:extLst>
              <a:ext uri="{FF2B5EF4-FFF2-40B4-BE49-F238E27FC236}">
                <a16:creationId xmlns:a16="http://schemas.microsoft.com/office/drawing/2014/main" id="{1CD1B6BD-6083-D340-2F3E-99F41574EF05}"/>
              </a:ext>
            </a:extLst>
          </p:cNvPr>
          <p:cNvSpPr txBox="1"/>
          <p:nvPr/>
        </p:nvSpPr>
        <p:spPr bwMode="auto">
          <a:xfrm>
            <a:off x="3025201" y="3722978"/>
            <a:ext cx="81912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800" b="1" dirty="0">
                <a:solidFill>
                  <a:prstClr val="black"/>
                </a:solidFill>
                <a:latin typeface="Calibri"/>
              </a:rPr>
              <a:t>ABR/2024</a:t>
            </a:r>
          </a:p>
        </p:txBody>
      </p:sp>
      <p:sp>
        <p:nvSpPr>
          <p:cNvPr id="7174" name="CaixaDeTexto 7173">
            <a:extLst>
              <a:ext uri="{FF2B5EF4-FFF2-40B4-BE49-F238E27FC236}">
                <a16:creationId xmlns:a16="http://schemas.microsoft.com/office/drawing/2014/main" id="{86A2F9A9-6DDF-E843-1910-B3BFF66B0821}"/>
              </a:ext>
            </a:extLst>
          </p:cNvPr>
          <p:cNvSpPr txBox="1"/>
          <p:nvPr/>
        </p:nvSpPr>
        <p:spPr bwMode="auto">
          <a:xfrm>
            <a:off x="2742644" y="4986523"/>
            <a:ext cx="1431373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800" b="1" dirty="0">
                <a:solidFill>
                  <a:prstClr val="black"/>
                </a:solidFill>
                <a:latin typeface="Calibri"/>
              </a:rPr>
              <a:t>OFICINA DE ZONEAMENTO</a:t>
            </a:r>
          </a:p>
          <a:p>
            <a:pPr algn="ctr">
              <a:defRPr/>
            </a:pPr>
            <a:r>
              <a:rPr lang="pt-BR" sz="800" b="1" dirty="0">
                <a:solidFill>
                  <a:prstClr val="black"/>
                </a:solidFill>
                <a:latin typeface="Calibri"/>
              </a:rPr>
              <a:t>13 COMUNIDADES</a:t>
            </a:r>
          </a:p>
        </p:txBody>
      </p:sp>
      <p:sp>
        <p:nvSpPr>
          <p:cNvPr id="7184" name="CaixaDeTexto 7183">
            <a:extLst>
              <a:ext uri="{FF2B5EF4-FFF2-40B4-BE49-F238E27FC236}">
                <a16:creationId xmlns:a16="http://schemas.microsoft.com/office/drawing/2014/main" id="{C99EA50F-2E8A-599D-C5AC-7705460A792A}"/>
              </a:ext>
            </a:extLst>
          </p:cNvPr>
          <p:cNvSpPr txBox="1"/>
          <p:nvPr/>
        </p:nvSpPr>
        <p:spPr bwMode="auto">
          <a:xfrm>
            <a:off x="7037918" y="3701917"/>
            <a:ext cx="134660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800" b="1" dirty="0">
                <a:solidFill>
                  <a:prstClr val="black"/>
                </a:solidFill>
                <a:latin typeface="Calibri"/>
              </a:rPr>
              <a:t>A DEFINIR</a:t>
            </a:r>
          </a:p>
        </p:txBody>
      </p:sp>
      <p:sp>
        <p:nvSpPr>
          <p:cNvPr id="7186" name="Elipse 7185">
            <a:extLst>
              <a:ext uri="{FF2B5EF4-FFF2-40B4-BE49-F238E27FC236}">
                <a16:creationId xmlns:a16="http://schemas.microsoft.com/office/drawing/2014/main" id="{BD4919C7-1715-9849-1EF0-26E5303B5D71}"/>
              </a:ext>
            </a:extLst>
          </p:cNvPr>
          <p:cNvSpPr/>
          <p:nvPr/>
        </p:nvSpPr>
        <p:spPr>
          <a:xfrm>
            <a:off x="8378579" y="3966020"/>
            <a:ext cx="214790" cy="203283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87" name="Retângulo 7186">
            <a:extLst>
              <a:ext uri="{FF2B5EF4-FFF2-40B4-BE49-F238E27FC236}">
                <a16:creationId xmlns:a16="http://schemas.microsoft.com/office/drawing/2014/main" id="{38846BD5-3366-50CC-DC14-84F804AD4764}"/>
              </a:ext>
            </a:extLst>
          </p:cNvPr>
          <p:cNvSpPr/>
          <p:nvPr/>
        </p:nvSpPr>
        <p:spPr bwMode="auto">
          <a:xfrm>
            <a:off x="8121678" y="4223503"/>
            <a:ext cx="853385" cy="6393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5716" tIns="15716" rIns="15716" bIns="15716" spcCol="1270" anchor="ctr"/>
          <a:lstStyle/>
          <a:p>
            <a:pPr algn="ctr" defTabSz="275035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800" b="1" dirty="0">
                <a:solidFill>
                  <a:prstClr val="black"/>
                </a:solidFill>
                <a:latin typeface="Calibri"/>
              </a:rPr>
              <a:t>ENVIAR AO CONSEMA</a:t>
            </a:r>
          </a:p>
          <a:p>
            <a:pPr algn="ctr" defTabSz="275035">
              <a:lnSpc>
                <a:spcPct val="90000"/>
              </a:lnSpc>
              <a:spcAft>
                <a:spcPct val="35000"/>
              </a:spcAft>
              <a:defRPr/>
            </a:pPr>
            <a:endParaRPr lang="pt-BR" sz="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88" name="CaixaDeTexto 7187">
            <a:extLst>
              <a:ext uri="{FF2B5EF4-FFF2-40B4-BE49-F238E27FC236}">
                <a16:creationId xmlns:a16="http://schemas.microsoft.com/office/drawing/2014/main" id="{95762DE6-007E-2CBC-E34A-291E3380ACAD}"/>
              </a:ext>
            </a:extLst>
          </p:cNvPr>
          <p:cNvSpPr txBox="1"/>
          <p:nvPr/>
        </p:nvSpPr>
        <p:spPr bwMode="auto">
          <a:xfrm>
            <a:off x="7943617" y="3728208"/>
            <a:ext cx="100309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800" b="1" dirty="0">
                <a:solidFill>
                  <a:prstClr val="black"/>
                </a:solidFill>
                <a:latin typeface="Calibri"/>
              </a:rPr>
              <a:t>A DEFINIR</a:t>
            </a:r>
          </a:p>
        </p:txBody>
      </p:sp>
      <p:sp>
        <p:nvSpPr>
          <p:cNvPr id="7189" name="Seta para baixo 3">
            <a:extLst>
              <a:ext uri="{FF2B5EF4-FFF2-40B4-BE49-F238E27FC236}">
                <a16:creationId xmlns:a16="http://schemas.microsoft.com/office/drawing/2014/main" id="{74B609C2-AFB9-B203-E0D5-BCC5CD42B886}"/>
              </a:ext>
            </a:extLst>
          </p:cNvPr>
          <p:cNvSpPr/>
          <p:nvPr/>
        </p:nvSpPr>
        <p:spPr>
          <a:xfrm flipV="1">
            <a:off x="5463523" y="5277636"/>
            <a:ext cx="412140" cy="27840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90" name="CaixaDeTexto 7189">
            <a:extLst>
              <a:ext uri="{FF2B5EF4-FFF2-40B4-BE49-F238E27FC236}">
                <a16:creationId xmlns:a16="http://schemas.microsoft.com/office/drawing/2014/main" id="{D2B0628C-48FE-29EF-6072-75BD415ED900}"/>
              </a:ext>
            </a:extLst>
          </p:cNvPr>
          <p:cNvSpPr txBox="1"/>
          <p:nvPr/>
        </p:nvSpPr>
        <p:spPr>
          <a:xfrm>
            <a:off x="5172871" y="5656218"/>
            <a:ext cx="999663" cy="33855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800" b="1" kern="0" dirty="0">
                <a:solidFill>
                  <a:prstClr val="black"/>
                </a:solidFill>
                <a:latin typeface="Calibri"/>
              </a:rPr>
              <a:t>ESTAMOS </a:t>
            </a:r>
          </a:p>
          <a:p>
            <a:pPr algn="ctr">
              <a:defRPr/>
            </a:pPr>
            <a:r>
              <a:rPr lang="pt-BR" sz="800" b="1" kern="0" dirty="0">
                <a:solidFill>
                  <a:prstClr val="black"/>
                </a:solidFill>
                <a:latin typeface="Calibri"/>
              </a:rPr>
              <a:t>AQUI!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7CF5FAF-7C59-9071-A1CF-FAD940D1B4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109" y="5311655"/>
            <a:ext cx="831846" cy="623885"/>
          </a:xfrm>
          <a:prstGeom prst="rect">
            <a:avLst/>
          </a:prstGeom>
        </p:spPr>
      </p:pic>
      <p:sp>
        <p:nvSpPr>
          <p:cNvPr id="7180" name="Retângulo 7179">
            <a:extLst>
              <a:ext uri="{FF2B5EF4-FFF2-40B4-BE49-F238E27FC236}">
                <a16:creationId xmlns:a16="http://schemas.microsoft.com/office/drawing/2014/main" id="{D547578C-EF70-EAAF-E8FF-A52A27BC8FC5}"/>
              </a:ext>
            </a:extLst>
          </p:cNvPr>
          <p:cNvSpPr/>
          <p:nvPr/>
        </p:nvSpPr>
        <p:spPr bwMode="auto">
          <a:xfrm>
            <a:off x="5244081" y="4169423"/>
            <a:ext cx="852043" cy="639753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5716" tIns="15716" rIns="15716" bIns="15716" spcCol="1270" anchor="ctr"/>
          <a:lstStyle/>
          <a:p>
            <a:pPr algn="ctr" defTabSz="275035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800" b="1" dirty="0">
                <a:solidFill>
                  <a:prstClr val="white"/>
                </a:solidFill>
                <a:latin typeface="Calibri"/>
              </a:rPr>
              <a:t>ZONEAMENTO 2</a:t>
            </a:r>
          </a:p>
          <a:p>
            <a:pPr algn="ctr" defTabSz="275035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800" b="1" dirty="0">
                <a:solidFill>
                  <a:prstClr val="white"/>
                </a:solidFill>
                <a:latin typeface="Calibri"/>
              </a:rPr>
              <a:t>28 e 29 </a:t>
            </a:r>
            <a:r>
              <a:rPr lang="pt-BR" sz="800" b="1" dirty="0" err="1">
                <a:solidFill>
                  <a:prstClr val="white"/>
                </a:solidFill>
                <a:latin typeface="Calibri"/>
              </a:rPr>
              <a:t>mai</a:t>
            </a:r>
            <a:endParaRPr lang="pt-BR" sz="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77" name="Seta para baixo 83">
            <a:extLst>
              <a:ext uri="{FF2B5EF4-FFF2-40B4-BE49-F238E27FC236}">
                <a16:creationId xmlns:a16="http://schemas.microsoft.com/office/drawing/2014/main" id="{D6EFECE9-227C-9E13-1238-4D45BBB9C1EF}"/>
              </a:ext>
            </a:extLst>
          </p:cNvPr>
          <p:cNvSpPr/>
          <p:nvPr/>
        </p:nvSpPr>
        <p:spPr bwMode="auto">
          <a:xfrm>
            <a:off x="5505872" y="4846448"/>
            <a:ext cx="303725" cy="188119"/>
          </a:xfrm>
          <a:prstGeom prst="down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81" name="Elipse 7180">
            <a:extLst>
              <a:ext uri="{FF2B5EF4-FFF2-40B4-BE49-F238E27FC236}">
                <a16:creationId xmlns:a16="http://schemas.microsoft.com/office/drawing/2014/main" id="{37BD0658-0531-933E-18CE-1D8C277C1563}"/>
              </a:ext>
            </a:extLst>
          </p:cNvPr>
          <p:cNvSpPr/>
          <p:nvPr/>
        </p:nvSpPr>
        <p:spPr>
          <a:xfrm>
            <a:off x="5542325" y="3954782"/>
            <a:ext cx="214790" cy="203283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82" name="CaixaDeTexto 7181">
            <a:extLst>
              <a:ext uri="{FF2B5EF4-FFF2-40B4-BE49-F238E27FC236}">
                <a16:creationId xmlns:a16="http://schemas.microsoft.com/office/drawing/2014/main" id="{BDC8CA4E-A982-290A-0E64-AC527DE151C4}"/>
              </a:ext>
            </a:extLst>
          </p:cNvPr>
          <p:cNvSpPr txBox="1"/>
          <p:nvPr/>
        </p:nvSpPr>
        <p:spPr bwMode="auto">
          <a:xfrm>
            <a:off x="5205969" y="3732165"/>
            <a:ext cx="95967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800" b="1" dirty="0">
                <a:solidFill>
                  <a:prstClr val="black"/>
                </a:solidFill>
                <a:latin typeface="Calibri"/>
              </a:rPr>
              <a:t>MAIO/2025</a:t>
            </a:r>
          </a:p>
        </p:txBody>
      </p:sp>
      <p:sp>
        <p:nvSpPr>
          <p:cNvPr id="7193" name="CaixaDeTexto 7192">
            <a:extLst>
              <a:ext uri="{FF2B5EF4-FFF2-40B4-BE49-F238E27FC236}">
                <a16:creationId xmlns:a16="http://schemas.microsoft.com/office/drawing/2014/main" id="{87208D3E-3E63-B9BD-572D-EE43FB144551}"/>
              </a:ext>
            </a:extLst>
          </p:cNvPr>
          <p:cNvSpPr txBox="1"/>
          <p:nvPr/>
        </p:nvSpPr>
        <p:spPr bwMode="auto">
          <a:xfrm>
            <a:off x="4969778" y="5014045"/>
            <a:ext cx="143137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800" b="1" dirty="0">
                <a:solidFill>
                  <a:prstClr val="black"/>
                </a:solidFill>
                <a:latin typeface="Calibri"/>
              </a:rPr>
              <a:t>OFICINA DE ZONEAMENTO</a:t>
            </a:r>
          </a:p>
        </p:txBody>
      </p:sp>
      <p:sp>
        <p:nvSpPr>
          <p:cNvPr id="7194" name="Colchete Direito 7193">
            <a:extLst>
              <a:ext uri="{FF2B5EF4-FFF2-40B4-BE49-F238E27FC236}">
                <a16:creationId xmlns:a16="http://schemas.microsoft.com/office/drawing/2014/main" id="{9ED1EDA0-A5DC-C5D2-8AD4-A39F55E6F38F}"/>
              </a:ext>
            </a:extLst>
          </p:cNvPr>
          <p:cNvSpPr/>
          <p:nvPr/>
        </p:nvSpPr>
        <p:spPr>
          <a:xfrm rot="5400000">
            <a:off x="4526862" y="3687845"/>
            <a:ext cx="160857" cy="1204401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96" name="CaixaDeTexto 7195">
            <a:extLst>
              <a:ext uri="{FF2B5EF4-FFF2-40B4-BE49-F238E27FC236}">
                <a16:creationId xmlns:a16="http://schemas.microsoft.com/office/drawing/2014/main" id="{CCF94663-7D52-ECCC-759A-C0AC0C11A9D7}"/>
              </a:ext>
            </a:extLst>
          </p:cNvPr>
          <p:cNvSpPr txBox="1"/>
          <p:nvPr/>
        </p:nvSpPr>
        <p:spPr>
          <a:xfrm>
            <a:off x="4284848" y="4401601"/>
            <a:ext cx="6297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>
                <a:solidFill>
                  <a:prstClr val="black"/>
                </a:solidFill>
                <a:latin typeface="Calibri"/>
              </a:rPr>
              <a:t>12 MESES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DC867D2-D307-AD22-C996-EA5206FE7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5248" y="6033071"/>
            <a:ext cx="1108943" cy="61903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A07D101-4F12-9C39-55D2-61F65F5631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568" t="19827" r="27163"/>
          <a:stretch/>
        </p:blipFill>
        <p:spPr>
          <a:xfrm>
            <a:off x="1039199" y="5453418"/>
            <a:ext cx="828510" cy="573089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03A6D01-3A28-849C-1CF2-878D742AB4D8}"/>
              </a:ext>
            </a:extLst>
          </p:cNvPr>
          <p:cNvSpPr/>
          <p:nvPr/>
        </p:nvSpPr>
        <p:spPr>
          <a:xfrm>
            <a:off x="0" y="2"/>
            <a:ext cx="9144000" cy="591583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solidFill>
              <a:srgbClr val="000000">
                <a:alpha val="1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4000" b="1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C554504-13BA-3DFA-D051-DC0A57B5AAF9}"/>
              </a:ext>
            </a:extLst>
          </p:cNvPr>
          <p:cNvSpPr txBox="1"/>
          <p:nvPr/>
        </p:nvSpPr>
        <p:spPr>
          <a:xfrm>
            <a:off x="151119" y="60664"/>
            <a:ext cx="8294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FF00"/>
                </a:solidFill>
                <a:latin typeface="Calibri"/>
              </a:rPr>
              <a:t>PLANOS DE MANEJO | REGIÃO NORTE_APAQMR</a:t>
            </a:r>
            <a:endParaRPr lang="pt-BR" sz="1200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8CFF80E0-B833-8B8C-827A-55395AE0BCEF}"/>
              </a:ext>
            </a:extLst>
          </p:cNvPr>
          <p:cNvSpPr/>
          <p:nvPr/>
        </p:nvSpPr>
        <p:spPr>
          <a:xfrm>
            <a:off x="1957087" y="3939931"/>
            <a:ext cx="214790" cy="203283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182AEB13-E3FD-F4B4-17B1-A1DB2995D2E2}"/>
              </a:ext>
            </a:extLst>
          </p:cNvPr>
          <p:cNvSpPr txBox="1"/>
          <p:nvPr/>
        </p:nvSpPr>
        <p:spPr bwMode="auto">
          <a:xfrm>
            <a:off x="1406625" y="2464995"/>
            <a:ext cx="11874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800" b="1" dirty="0">
                <a:solidFill>
                  <a:prstClr val="black"/>
                </a:solidFill>
                <a:latin typeface="Calibri"/>
              </a:rPr>
              <a:t>OFICINA DE ZONEAMENTO</a:t>
            </a:r>
            <a:endParaRPr lang="pt-BR" sz="800" b="1" dirty="0">
              <a:cs typeface="+mn-cs"/>
            </a:endParaRPr>
          </a:p>
        </p:txBody>
      </p:sp>
      <p:sp>
        <p:nvSpPr>
          <p:cNvPr id="24" name="Seta para baixo 83">
            <a:extLst>
              <a:ext uri="{FF2B5EF4-FFF2-40B4-BE49-F238E27FC236}">
                <a16:creationId xmlns:a16="http://schemas.microsoft.com/office/drawing/2014/main" id="{9C80F023-AEE5-847C-CD49-7B336CFC0E31}"/>
              </a:ext>
            </a:extLst>
          </p:cNvPr>
          <p:cNvSpPr/>
          <p:nvPr/>
        </p:nvSpPr>
        <p:spPr bwMode="auto">
          <a:xfrm rot="10800000">
            <a:off x="1778598" y="2885135"/>
            <a:ext cx="404966" cy="250825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b="1" dirty="0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4C71BE4C-7CDA-3308-B2BB-C17236AE9998}"/>
              </a:ext>
            </a:extLst>
          </p:cNvPr>
          <p:cNvSpPr/>
          <p:nvPr/>
        </p:nvSpPr>
        <p:spPr>
          <a:xfrm>
            <a:off x="3376629" y="3948331"/>
            <a:ext cx="214790" cy="20287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BD83CDF4-074F-EE18-710E-EDE1736A58A1}"/>
              </a:ext>
            </a:extLst>
          </p:cNvPr>
          <p:cNvSpPr txBox="1"/>
          <p:nvPr/>
        </p:nvSpPr>
        <p:spPr bwMode="auto">
          <a:xfrm>
            <a:off x="1565087" y="3708417"/>
            <a:ext cx="99779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800" b="1" dirty="0">
                <a:solidFill>
                  <a:prstClr val="black"/>
                </a:solidFill>
                <a:latin typeface="Calibri"/>
              </a:rPr>
              <a:t>OUT/2023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29DCEAA1-557D-4C6C-084E-B671BF57321C}"/>
              </a:ext>
            </a:extLst>
          </p:cNvPr>
          <p:cNvSpPr txBox="1"/>
          <p:nvPr/>
        </p:nvSpPr>
        <p:spPr bwMode="auto">
          <a:xfrm>
            <a:off x="2222113" y="2437160"/>
            <a:ext cx="11874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800" b="1" dirty="0">
                <a:solidFill>
                  <a:prstClr val="black"/>
                </a:solidFill>
                <a:latin typeface="Calibri"/>
              </a:rPr>
              <a:t>OFICINA DE PROGRAMAS DE GESTÃO</a:t>
            </a:r>
            <a:endParaRPr lang="pt-BR" sz="800" b="1" dirty="0">
              <a:cs typeface="+mn-cs"/>
            </a:endParaRPr>
          </a:p>
        </p:txBody>
      </p:sp>
      <p:sp>
        <p:nvSpPr>
          <p:cNvPr id="39" name="Seta para baixo 83">
            <a:extLst>
              <a:ext uri="{FF2B5EF4-FFF2-40B4-BE49-F238E27FC236}">
                <a16:creationId xmlns:a16="http://schemas.microsoft.com/office/drawing/2014/main" id="{2ABB3BA6-E27E-E561-F5C8-9BB128858FDF}"/>
              </a:ext>
            </a:extLst>
          </p:cNvPr>
          <p:cNvSpPr/>
          <p:nvPr/>
        </p:nvSpPr>
        <p:spPr bwMode="auto">
          <a:xfrm rot="10800000">
            <a:off x="2644282" y="2898825"/>
            <a:ext cx="404966" cy="250825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b="1" dirty="0"/>
          </a:p>
        </p:txBody>
      </p:sp>
      <p:sp>
        <p:nvSpPr>
          <p:cNvPr id="40" name="Retângulo de cantos arredondados 17">
            <a:extLst>
              <a:ext uri="{FF2B5EF4-FFF2-40B4-BE49-F238E27FC236}">
                <a16:creationId xmlns:a16="http://schemas.microsoft.com/office/drawing/2014/main" id="{903230F7-BDFB-CD48-8DCD-B38AD814B3AA}"/>
              </a:ext>
            </a:extLst>
          </p:cNvPr>
          <p:cNvSpPr/>
          <p:nvPr/>
        </p:nvSpPr>
        <p:spPr bwMode="auto">
          <a:xfrm>
            <a:off x="114780" y="4241906"/>
            <a:ext cx="849841" cy="506891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8" name="Retângulo 57"/>
          <p:cNvSpPr/>
          <p:nvPr/>
        </p:nvSpPr>
        <p:spPr bwMode="auto">
          <a:xfrm>
            <a:off x="131946" y="4178687"/>
            <a:ext cx="854730" cy="6393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5716" tIns="15716" rIns="15716" bIns="15716" spcCol="1270" anchor="ctr"/>
          <a:lstStyle/>
          <a:p>
            <a:pPr algn="ctr" defTabSz="275035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800" b="1" dirty="0">
                <a:solidFill>
                  <a:prstClr val="white"/>
                </a:solidFill>
                <a:latin typeface="Calibri"/>
              </a:rPr>
              <a:t>CARACTERIZAÇÃO</a:t>
            </a:r>
          </a:p>
          <a:p>
            <a:pPr algn="ctr" defTabSz="275035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800" b="1" dirty="0">
                <a:solidFill>
                  <a:prstClr val="white"/>
                </a:solidFill>
                <a:latin typeface="Calibri"/>
              </a:rPr>
              <a:t>31 </a:t>
            </a:r>
            <a:r>
              <a:rPr lang="pt-BR" sz="800" b="1" dirty="0" err="1">
                <a:solidFill>
                  <a:prstClr val="white"/>
                </a:solidFill>
                <a:latin typeface="Calibri"/>
              </a:rPr>
              <a:t>mai</a:t>
            </a:r>
            <a:r>
              <a:rPr lang="pt-BR" sz="800" b="1" dirty="0">
                <a:solidFill>
                  <a:prstClr val="white"/>
                </a:solidFill>
                <a:latin typeface="Calibri"/>
              </a:rPr>
              <a:t> - 01 </a:t>
            </a:r>
            <a:r>
              <a:rPr lang="pt-BR" sz="800" b="1" dirty="0" err="1">
                <a:solidFill>
                  <a:prstClr val="white"/>
                </a:solidFill>
                <a:latin typeface="Calibri"/>
              </a:rPr>
              <a:t>jun</a:t>
            </a:r>
            <a:endParaRPr lang="pt-BR" sz="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138EE3B6-5A41-0D54-D2D8-7BB1E4D2B755}"/>
              </a:ext>
            </a:extLst>
          </p:cNvPr>
          <p:cNvSpPr txBox="1"/>
          <p:nvPr/>
        </p:nvSpPr>
        <p:spPr bwMode="auto">
          <a:xfrm>
            <a:off x="2495196" y="3715143"/>
            <a:ext cx="70333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800" b="1" dirty="0">
                <a:solidFill>
                  <a:prstClr val="black"/>
                </a:solidFill>
                <a:latin typeface="Calibri"/>
              </a:rPr>
              <a:t>FEV/2024</a:t>
            </a:r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D3FCF3E5-636F-72C8-C2A4-91D4A94013BB}"/>
              </a:ext>
            </a:extLst>
          </p:cNvPr>
          <p:cNvSpPr/>
          <p:nvPr/>
        </p:nvSpPr>
        <p:spPr>
          <a:xfrm>
            <a:off x="4837897" y="3954984"/>
            <a:ext cx="214790" cy="202877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9A0DC911-178C-C179-08BF-0780AA3C2D9D}"/>
              </a:ext>
            </a:extLst>
          </p:cNvPr>
          <p:cNvSpPr/>
          <p:nvPr/>
        </p:nvSpPr>
        <p:spPr bwMode="auto">
          <a:xfrm>
            <a:off x="3758715" y="3245077"/>
            <a:ext cx="795705" cy="48393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0955" tIns="20955" rIns="20955" bIns="20955" spcCol="1270" anchor="ctr"/>
          <a:lstStyle/>
          <a:p>
            <a:pPr algn="ctr" defTabSz="275035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800" b="1" dirty="0">
                <a:solidFill>
                  <a:prstClr val="white"/>
                </a:solidFill>
                <a:latin typeface="Calibri"/>
              </a:rPr>
              <a:t>DEVOLUTIVAS</a:t>
            </a:r>
          </a:p>
          <a:p>
            <a:pPr algn="ctr" defTabSz="366713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800" b="1" dirty="0">
                <a:solidFill>
                  <a:schemeClr val="bg1"/>
                </a:solidFill>
              </a:rPr>
              <a:t>8 </a:t>
            </a:r>
            <a:r>
              <a:rPr lang="pt-BR" sz="800" b="1" dirty="0" err="1">
                <a:solidFill>
                  <a:schemeClr val="bg1"/>
                </a:solidFill>
              </a:rPr>
              <a:t>mai</a:t>
            </a:r>
            <a:r>
              <a:rPr lang="pt-BR" sz="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AA4F8225-6A6F-9119-E7FC-57F8499700A1}"/>
              </a:ext>
            </a:extLst>
          </p:cNvPr>
          <p:cNvSpPr txBox="1"/>
          <p:nvPr/>
        </p:nvSpPr>
        <p:spPr bwMode="auto">
          <a:xfrm>
            <a:off x="3628839" y="2522279"/>
            <a:ext cx="10245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800" b="1" dirty="0">
                <a:solidFill>
                  <a:prstClr val="black"/>
                </a:solidFill>
                <a:latin typeface="Calibri"/>
              </a:rPr>
              <a:t>REUNIÃO DEVOLUTIVAS</a:t>
            </a:r>
            <a:endParaRPr lang="pt-BR" sz="800" b="1" dirty="0">
              <a:cs typeface="+mn-cs"/>
            </a:endParaRPr>
          </a:p>
        </p:txBody>
      </p:sp>
      <p:sp>
        <p:nvSpPr>
          <p:cNvPr id="56" name="Seta para baixo 83">
            <a:extLst>
              <a:ext uri="{FF2B5EF4-FFF2-40B4-BE49-F238E27FC236}">
                <a16:creationId xmlns:a16="http://schemas.microsoft.com/office/drawing/2014/main" id="{2C04D1CC-D0E9-B9A3-D5D0-DE6DBFAFD5F0}"/>
              </a:ext>
            </a:extLst>
          </p:cNvPr>
          <p:cNvSpPr/>
          <p:nvPr/>
        </p:nvSpPr>
        <p:spPr bwMode="auto">
          <a:xfrm rot="10800000">
            <a:off x="3945562" y="2901997"/>
            <a:ext cx="404966" cy="250825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b="1" dirty="0"/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F1876318-7046-4CFD-FA68-687EFA35FDE1}"/>
              </a:ext>
            </a:extLst>
          </p:cNvPr>
          <p:cNvSpPr txBox="1"/>
          <p:nvPr/>
        </p:nvSpPr>
        <p:spPr bwMode="auto">
          <a:xfrm>
            <a:off x="3656622" y="3712085"/>
            <a:ext cx="969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800" b="1" dirty="0">
                <a:solidFill>
                  <a:prstClr val="black"/>
                </a:solidFill>
                <a:latin typeface="Calibri"/>
              </a:rPr>
              <a:t>MAI/2024</a:t>
            </a:r>
          </a:p>
        </p:txBody>
      </p:sp>
      <p:sp>
        <p:nvSpPr>
          <p:cNvPr id="62" name="Retângulo de cantos arredondados 17">
            <a:extLst>
              <a:ext uri="{FF2B5EF4-FFF2-40B4-BE49-F238E27FC236}">
                <a16:creationId xmlns:a16="http://schemas.microsoft.com/office/drawing/2014/main" id="{A4BB8501-BE85-6F6B-7BCE-D45A640A6C0C}"/>
              </a:ext>
            </a:extLst>
          </p:cNvPr>
          <p:cNvSpPr/>
          <p:nvPr/>
        </p:nvSpPr>
        <p:spPr bwMode="auto">
          <a:xfrm>
            <a:off x="1556161" y="3167593"/>
            <a:ext cx="849841" cy="506891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EF2B2E38-35F2-BFEA-DB2C-073FB6F6CF36}"/>
              </a:ext>
            </a:extLst>
          </p:cNvPr>
          <p:cNvSpPr/>
          <p:nvPr/>
        </p:nvSpPr>
        <p:spPr bwMode="auto">
          <a:xfrm>
            <a:off x="1556161" y="3212554"/>
            <a:ext cx="865514" cy="47524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0955" tIns="20955" rIns="20955" bIns="20955" spcCol="1270" anchor="ctr"/>
          <a:lstStyle/>
          <a:p>
            <a:pPr algn="ctr" defTabSz="366713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800" b="1" dirty="0">
                <a:solidFill>
                  <a:schemeClr val="bg1"/>
                </a:solidFill>
              </a:rPr>
              <a:t>ZONEAMENTO</a:t>
            </a:r>
          </a:p>
          <a:p>
            <a:pPr algn="ctr" defTabSz="366713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800" b="1" dirty="0">
                <a:solidFill>
                  <a:schemeClr val="bg1"/>
                </a:solidFill>
              </a:rPr>
              <a:t>24 e 25 out</a:t>
            </a:r>
          </a:p>
        </p:txBody>
      </p:sp>
      <p:sp>
        <p:nvSpPr>
          <p:cNvPr id="63" name="Retângulo de cantos arredondados 17">
            <a:extLst>
              <a:ext uri="{FF2B5EF4-FFF2-40B4-BE49-F238E27FC236}">
                <a16:creationId xmlns:a16="http://schemas.microsoft.com/office/drawing/2014/main" id="{F4A5A635-0A33-2C7F-51FC-6F37F1275478}"/>
              </a:ext>
            </a:extLst>
          </p:cNvPr>
          <p:cNvSpPr/>
          <p:nvPr/>
        </p:nvSpPr>
        <p:spPr bwMode="auto">
          <a:xfrm>
            <a:off x="2421845" y="3176371"/>
            <a:ext cx="849841" cy="506891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D3868810-BBD7-F86A-1D17-B2326689B5FE}"/>
              </a:ext>
            </a:extLst>
          </p:cNvPr>
          <p:cNvSpPr/>
          <p:nvPr/>
        </p:nvSpPr>
        <p:spPr bwMode="auto">
          <a:xfrm>
            <a:off x="2441119" y="3203232"/>
            <a:ext cx="776261" cy="47524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0955" tIns="20955" rIns="20955" bIns="20955" spcCol="1270" anchor="ctr"/>
          <a:lstStyle/>
          <a:p>
            <a:pPr algn="ctr" defTabSz="275035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800" b="1" dirty="0">
                <a:solidFill>
                  <a:prstClr val="white"/>
                </a:solidFill>
                <a:latin typeface="Calibri"/>
              </a:rPr>
              <a:t>PROGRAMAS DE GESTÃO</a:t>
            </a:r>
          </a:p>
          <a:p>
            <a:pPr algn="ctr" defTabSz="366713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800" b="1" dirty="0">
                <a:solidFill>
                  <a:schemeClr val="bg1"/>
                </a:solidFill>
              </a:rPr>
              <a:t>27 e 28  </a:t>
            </a:r>
            <a:r>
              <a:rPr lang="pt-BR" sz="800" b="1" dirty="0" err="1">
                <a:solidFill>
                  <a:schemeClr val="bg1"/>
                </a:solidFill>
              </a:rPr>
              <a:t>fev</a:t>
            </a:r>
            <a:endParaRPr lang="pt-BR" sz="800" b="1" dirty="0">
              <a:solidFill>
                <a:schemeClr val="bg1"/>
              </a:solidFill>
            </a:endParaRPr>
          </a:p>
        </p:txBody>
      </p:sp>
      <p:sp>
        <p:nvSpPr>
          <p:cNvPr id="7191" name="Elipse 7190">
            <a:extLst>
              <a:ext uri="{FF2B5EF4-FFF2-40B4-BE49-F238E27FC236}">
                <a16:creationId xmlns:a16="http://schemas.microsoft.com/office/drawing/2014/main" id="{37BBFE5F-CA95-86CB-A89B-14BB6FD92CC5}"/>
              </a:ext>
            </a:extLst>
          </p:cNvPr>
          <p:cNvSpPr/>
          <p:nvPr/>
        </p:nvSpPr>
        <p:spPr>
          <a:xfrm>
            <a:off x="2674568" y="3955188"/>
            <a:ext cx="214790" cy="202877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92" name="Elipse 7191">
            <a:extLst>
              <a:ext uri="{FF2B5EF4-FFF2-40B4-BE49-F238E27FC236}">
                <a16:creationId xmlns:a16="http://schemas.microsoft.com/office/drawing/2014/main" id="{E1A4C00A-BA45-9DF6-D113-DA5716DE4B4B}"/>
              </a:ext>
            </a:extLst>
          </p:cNvPr>
          <p:cNvSpPr/>
          <p:nvPr/>
        </p:nvSpPr>
        <p:spPr>
          <a:xfrm>
            <a:off x="6591261" y="3944214"/>
            <a:ext cx="214790" cy="203283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200" name="Retângulo de cantos arredondados 17">
            <a:extLst>
              <a:ext uri="{FF2B5EF4-FFF2-40B4-BE49-F238E27FC236}">
                <a16:creationId xmlns:a16="http://schemas.microsoft.com/office/drawing/2014/main" id="{90AD5340-0EF3-C2A8-637E-6ED8CBDF299E}"/>
              </a:ext>
            </a:extLst>
          </p:cNvPr>
          <p:cNvSpPr/>
          <p:nvPr/>
        </p:nvSpPr>
        <p:spPr bwMode="auto">
          <a:xfrm>
            <a:off x="4573780" y="3201526"/>
            <a:ext cx="849841" cy="506891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201" name="Retângulo de cantos arredondados 17">
            <a:extLst>
              <a:ext uri="{FF2B5EF4-FFF2-40B4-BE49-F238E27FC236}">
                <a16:creationId xmlns:a16="http://schemas.microsoft.com/office/drawing/2014/main" id="{196918BD-A785-2372-A1F4-A4999C5AA26C}"/>
              </a:ext>
            </a:extLst>
          </p:cNvPr>
          <p:cNvSpPr/>
          <p:nvPr/>
        </p:nvSpPr>
        <p:spPr bwMode="auto">
          <a:xfrm>
            <a:off x="4554692" y="2662998"/>
            <a:ext cx="849841" cy="506891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202" name="Retângulo de cantos arredondados 17">
            <a:extLst>
              <a:ext uri="{FF2B5EF4-FFF2-40B4-BE49-F238E27FC236}">
                <a16:creationId xmlns:a16="http://schemas.microsoft.com/office/drawing/2014/main" id="{0DBBDFA9-5B39-F1AA-017B-11368BF2DC86}"/>
              </a:ext>
            </a:extLst>
          </p:cNvPr>
          <p:cNvSpPr/>
          <p:nvPr/>
        </p:nvSpPr>
        <p:spPr bwMode="auto">
          <a:xfrm>
            <a:off x="4554691" y="2126783"/>
            <a:ext cx="849841" cy="506891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203" name="Retângulo de cantos arredondados 17">
            <a:extLst>
              <a:ext uri="{FF2B5EF4-FFF2-40B4-BE49-F238E27FC236}">
                <a16:creationId xmlns:a16="http://schemas.microsoft.com/office/drawing/2014/main" id="{DA2BDB8E-8B8A-16EF-5B99-F066195280B0}"/>
              </a:ext>
            </a:extLst>
          </p:cNvPr>
          <p:cNvSpPr/>
          <p:nvPr/>
        </p:nvSpPr>
        <p:spPr bwMode="auto">
          <a:xfrm>
            <a:off x="4554690" y="1606508"/>
            <a:ext cx="849841" cy="506891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204" name="Retângulo 7203">
            <a:extLst>
              <a:ext uri="{FF2B5EF4-FFF2-40B4-BE49-F238E27FC236}">
                <a16:creationId xmlns:a16="http://schemas.microsoft.com/office/drawing/2014/main" id="{586CD285-227F-D427-C7A7-5E7B46B730D4}"/>
              </a:ext>
            </a:extLst>
          </p:cNvPr>
          <p:cNvSpPr/>
          <p:nvPr/>
        </p:nvSpPr>
        <p:spPr bwMode="auto">
          <a:xfrm>
            <a:off x="4608339" y="3234156"/>
            <a:ext cx="795705" cy="48393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0955" tIns="20955" rIns="20955" bIns="20955" spcCol="1270" anchor="ctr"/>
          <a:lstStyle/>
          <a:p>
            <a:pPr algn="ctr" defTabSz="275035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800" b="1" dirty="0">
                <a:solidFill>
                  <a:prstClr val="white"/>
                </a:solidFill>
                <a:latin typeface="Calibri"/>
              </a:rPr>
              <a:t>SETORIAL</a:t>
            </a:r>
          </a:p>
          <a:p>
            <a:pPr algn="ctr" defTabSz="366713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800" b="1" dirty="0">
                <a:solidFill>
                  <a:schemeClr val="bg1"/>
                </a:solidFill>
              </a:rPr>
              <a:t>13 </a:t>
            </a:r>
            <a:r>
              <a:rPr lang="pt-BR" sz="800" b="1" dirty="0" err="1">
                <a:solidFill>
                  <a:schemeClr val="bg1"/>
                </a:solidFill>
              </a:rPr>
              <a:t>jun</a:t>
            </a:r>
            <a:r>
              <a:rPr lang="pt-BR" sz="800" b="1" dirty="0">
                <a:solidFill>
                  <a:schemeClr val="bg1"/>
                </a:solidFill>
              </a:rPr>
              <a:t>/24</a:t>
            </a:r>
          </a:p>
        </p:txBody>
      </p:sp>
      <p:sp>
        <p:nvSpPr>
          <p:cNvPr id="7205" name="Retângulo 7204">
            <a:extLst>
              <a:ext uri="{FF2B5EF4-FFF2-40B4-BE49-F238E27FC236}">
                <a16:creationId xmlns:a16="http://schemas.microsoft.com/office/drawing/2014/main" id="{5ABF3280-2A9D-FE9C-EAE2-21E32D0C7A8E}"/>
              </a:ext>
            </a:extLst>
          </p:cNvPr>
          <p:cNvSpPr/>
          <p:nvPr/>
        </p:nvSpPr>
        <p:spPr bwMode="auto">
          <a:xfrm>
            <a:off x="4606519" y="2695863"/>
            <a:ext cx="795705" cy="48393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0955" tIns="20955" rIns="20955" bIns="20955" spcCol="1270" anchor="ctr"/>
          <a:lstStyle/>
          <a:p>
            <a:pPr algn="ctr" defTabSz="275035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800" b="1" dirty="0">
                <a:solidFill>
                  <a:prstClr val="white"/>
                </a:solidFill>
                <a:latin typeface="Calibri"/>
              </a:rPr>
              <a:t>SETORIAL</a:t>
            </a:r>
          </a:p>
          <a:p>
            <a:pPr algn="ctr" defTabSz="366713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800" b="1" dirty="0">
                <a:solidFill>
                  <a:schemeClr val="bg1"/>
                </a:solidFill>
              </a:rPr>
              <a:t>19 </a:t>
            </a:r>
            <a:r>
              <a:rPr lang="pt-BR" sz="800" b="1" dirty="0" err="1">
                <a:solidFill>
                  <a:schemeClr val="bg1"/>
                </a:solidFill>
              </a:rPr>
              <a:t>jun</a:t>
            </a:r>
            <a:r>
              <a:rPr lang="pt-BR" sz="800" b="1" dirty="0">
                <a:solidFill>
                  <a:schemeClr val="bg1"/>
                </a:solidFill>
              </a:rPr>
              <a:t>/24</a:t>
            </a:r>
          </a:p>
        </p:txBody>
      </p:sp>
      <p:sp>
        <p:nvSpPr>
          <p:cNvPr id="7206" name="Retângulo 7205">
            <a:extLst>
              <a:ext uri="{FF2B5EF4-FFF2-40B4-BE49-F238E27FC236}">
                <a16:creationId xmlns:a16="http://schemas.microsoft.com/office/drawing/2014/main" id="{3CBDEBDE-6D2A-4D7F-BAE0-43DD0ED3F248}"/>
              </a:ext>
            </a:extLst>
          </p:cNvPr>
          <p:cNvSpPr/>
          <p:nvPr/>
        </p:nvSpPr>
        <p:spPr bwMode="auto">
          <a:xfrm>
            <a:off x="4581757" y="2153321"/>
            <a:ext cx="795705" cy="48393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0955" tIns="20955" rIns="20955" bIns="20955" spcCol="1270" anchor="ctr"/>
          <a:lstStyle/>
          <a:p>
            <a:pPr algn="ctr" defTabSz="275035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800" b="1" dirty="0">
                <a:solidFill>
                  <a:prstClr val="white"/>
                </a:solidFill>
                <a:latin typeface="Calibri"/>
              </a:rPr>
              <a:t>MANIFESTAÇÃO</a:t>
            </a:r>
          </a:p>
          <a:p>
            <a:pPr algn="ctr" defTabSz="366713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800" b="1" dirty="0">
                <a:solidFill>
                  <a:schemeClr val="bg1"/>
                </a:solidFill>
              </a:rPr>
              <a:t>15 out/24</a:t>
            </a:r>
          </a:p>
        </p:txBody>
      </p:sp>
      <p:sp>
        <p:nvSpPr>
          <p:cNvPr id="7207" name="Retângulo 7206">
            <a:extLst>
              <a:ext uri="{FF2B5EF4-FFF2-40B4-BE49-F238E27FC236}">
                <a16:creationId xmlns:a16="http://schemas.microsoft.com/office/drawing/2014/main" id="{70A58F4A-9D32-F218-5201-A577BA0A2278}"/>
              </a:ext>
            </a:extLst>
          </p:cNvPr>
          <p:cNvSpPr/>
          <p:nvPr/>
        </p:nvSpPr>
        <p:spPr bwMode="auto">
          <a:xfrm>
            <a:off x="4581757" y="1618941"/>
            <a:ext cx="795705" cy="48393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0955" tIns="20955" rIns="20955" bIns="20955" spcCol="1270" anchor="ctr"/>
          <a:lstStyle/>
          <a:p>
            <a:pPr algn="ctr" defTabSz="275035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700" b="1" dirty="0">
                <a:solidFill>
                  <a:prstClr val="white"/>
                </a:solidFill>
                <a:latin typeface="Calibri"/>
              </a:rPr>
              <a:t>ESCLARECIMENTOS</a:t>
            </a:r>
          </a:p>
          <a:p>
            <a:pPr algn="ctr" defTabSz="366713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800" b="1" dirty="0">
                <a:solidFill>
                  <a:schemeClr val="bg1"/>
                </a:solidFill>
              </a:rPr>
              <a:t>11 mar/25</a:t>
            </a:r>
          </a:p>
        </p:txBody>
      </p:sp>
      <p:sp>
        <p:nvSpPr>
          <p:cNvPr id="7208" name="CaixaDeTexto 7207">
            <a:extLst>
              <a:ext uri="{FF2B5EF4-FFF2-40B4-BE49-F238E27FC236}">
                <a16:creationId xmlns:a16="http://schemas.microsoft.com/office/drawing/2014/main" id="{39A9B2B7-B919-3D88-55AB-0B4325CAD153}"/>
              </a:ext>
            </a:extLst>
          </p:cNvPr>
          <p:cNvSpPr txBox="1"/>
          <p:nvPr/>
        </p:nvSpPr>
        <p:spPr bwMode="auto">
          <a:xfrm>
            <a:off x="4559293" y="3663990"/>
            <a:ext cx="7880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700" b="1" dirty="0">
                <a:solidFill>
                  <a:prstClr val="black"/>
                </a:solidFill>
                <a:latin typeface="Calibri"/>
              </a:rPr>
              <a:t>JUN/2024 A MAR/2025</a:t>
            </a:r>
          </a:p>
        </p:txBody>
      </p:sp>
      <p:pic>
        <p:nvPicPr>
          <p:cNvPr id="7210" name="Imagem 7209">
            <a:extLst>
              <a:ext uri="{FF2B5EF4-FFF2-40B4-BE49-F238E27FC236}">
                <a16:creationId xmlns:a16="http://schemas.microsoft.com/office/drawing/2014/main" id="{FF086D1E-2CE6-591E-0768-789912DCA93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332" r="-3931"/>
          <a:stretch/>
        </p:blipFill>
        <p:spPr>
          <a:xfrm>
            <a:off x="1625506" y="1996615"/>
            <a:ext cx="780496" cy="436685"/>
          </a:xfrm>
          <a:prstGeom prst="rect">
            <a:avLst/>
          </a:prstGeom>
        </p:spPr>
      </p:pic>
      <p:pic>
        <p:nvPicPr>
          <p:cNvPr id="7212" name="Imagem 7211">
            <a:extLst>
              <a:ext uri="{FF2B5EF4-FFF2-40B4-BE49-F238E27FC236}">
                <a16:creationId xmlns:a16="http://schemas.microsoft.com/office/drawing/2014/main" id="{3EE55538-9D10-2C4B-5F58-1CAB548EDF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617136" y="1438920"/>
            <a:ext cx="757905" cy="530230"/>
          </a:xfrm>
          <a:prstGeom prst="rect">
            <a:avLst/>
          </a:prstGeom>
        </p:spPr>
      </p:pic>
      <p:pic>
        <p:nvPicPr>
          <p:cNvPr id="7216" name="Imagem 7215">
            <a:extLst>
              <a:ext uri="{FF2B5EF4-FFF2-40B4-BE49-F238E27FC236}">
                <a16:creationId xmlns:a16="http://schemas.microsoft.com/office/drawing/2014/main" id="{12CDD47E-B3E3-3BB8-CE49-7702C9E082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1119" y="1448123"/>
            <a:ext cx="705449" cy="528475"/>
          </a:xfrm>
          <a:prstGeom prst="rect">
            <a:avLst/>
          </a:prstGeom>
        </p:spPr>
      </p:pic>
      <p:pic>
        <p:nvPicPr>
          <p:cNvPr id="7218" name="Imagem 7217">
            <a:extLst>
              <a:ext uri="{FF2B5EF4-FFF2-40B4-BE49-F238E27FC236}">
                <a16:creationId xmlns:a16="http://schemas.microsoft.com/office/drawing/2014/main" id="{EE3CC7DA-4742-DA55-AAEB-C0C2CB3F84C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19270"/>
          <a:stretch/>
        </p:blipFill>
        <p:spPr>
          <a:xfrm>
            <a:off x="2432540" y="2010246"/>
            <a:ext cx="699300" cy="421467"/>
          </a:xfrm>
          <a:prstGeom prst="rect">
            <a:avLst/>
          </a:prstGeom>
        </p:spPr>
      </p:pic>
      <p:pic>
        <p:nvPicPr>
          <p:cNvPr id="7220" name="Imagem 7219">
            <a:extLst>
              <a:ext uri="{FF2B5EF4-FFF2-40B4-BE49-F238E27FC236}">
                <a16:creationId xmlns:a16="http://schemas.microsoft.com/office/drawing/2014/main" id="{3981D1A9-7DFB-180A-A31E-DF38DB266E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20313" y="1852257"/>
            <a:ext cx="820843" cy="610882"/>
          </a:xfrm>
          <a:prstGeom prst="rect">
            <a:avLst/>
          </a:prstGeom>
        </p:spPr>
      </p:pic>
      <p:pic>
        <p:nvPicPr>
          <p:cNvPr id="7222" name="Imagem 7221">
            <a:extLst>
              <a:ext uri="{FF2B5EF4-FFF2-40B4-BE49-F238E27FC236}">
                <a16:creationId xmlns:a16="http://schemas.microsoft.com/office/drawing/2014/main" id="{D05444FF-A307-0C52-A62C-16FB99D803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36604" y="1219780"/>
            <a:ext cx="782142" cy="58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5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ângulo 43">
            <a:extLst>
              <a:ext uri="{FF2B5EF4-FFF2-40B4-BE49-F238E27FC236}">
                <a16:creationId xmlns:a16="http://schemas.microsoft.com/office/drawing/2014/main" id="{6201EF06-E548-4047-813D-D30FAFEDEEA0}"/>
              </a:ext>
            </a:extLst>
          </p:cNvPr>
          <p:cNvSpPr/>
          <p:nvPr/>
        </p:nvSpPr>
        <p:spPr>
          <a:xfrm>
            <a:off x="0" y="2"/>
            <a:ext cx="9144000" cy="591583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solidFill>
              <a:srgbClr val="000000">
                <a:alpha val="1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4000" b="1" dirty="0">
              <a:solidFill>
                <a:srgbClr val="FFFF00"/>
              </a:solidFill>
              <a:latin typeface="Calibri"/>
            </a:endParaRPr>
          </a:p>
        </p:txBody>
      </p:sp>
      <p:grpSp>
        <p:nvGrpSpPr>
          <p:cNvPr id="41" name="Grupo 40"/>
          <p:cNvGrpSpPr/>
          <p:nvPr/>
        </p:nvGrpSpPr>
        <p:grpSpPr>
          <a:xfrm>
            <a:off x="5633920" y="3762354"/>
            <a:ext cx="2212235" cy="1178785"/>
            <a:chOff x="5585320" y="2682232"/>
            <a:chExt cx="2212235" cy="1178785"/>
          </a:xfrm>
        </p:grpSpPr>
        <p:sp>
          <p:nvSpPr>
            <p:cNvPr id="2" name="Título 1">
              <a:extLst>
                <a:ext uri="{FF2B5EF4-FFF2-40B4-BE49-F238E27FC236}">
                  <a16:creationId xmlns:a16="http://schemas.microsoft.com/office/drawing/2014/main" id="{2BB97861-B702-498B-9F20-79E57334BA2E}"/>
                </a:ext>
              </a:extLst>
            </p:cNvPr>
            <p:cNvSpPr txBox="1"/>
            <p:nvPr/>
          </p:nvSpPr>
          <p:spPr>
            <a:xfrm>
              <a:off x="5585320" y="3372427"/>
              <a:ext cx="2212235" cy="48859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pt-BR" sz="1200" b="1" dirty="0">
                  <a:solidFill>
                    <a:srgbClr val="FEB80A"/>
                  </a:solidFill>
                  <a:latin typeface="Univers Condensed Light" panose="020B0306020202040204" pitchFamily="34" charset="0"/>
                  <a:ea typeface="Segoe UI" pitchFamily="34" charset="0"/>
                  <a:cs typeface="Segoe UI" pitchFamily="34" charset="0"/>
                </a:rPr>
                <a:t>PROGRAMAS DE GESTÃO</a:t>
              </a:r>
            </a:p>
          </p:txBody>
        </p:sp>
        <p:grpSp>
          <p:nvGrpSpPr>
            <p:cNvPr id="3" name="Grupo 58">
              <a:extLst>
                <a:ext uri="{FF2B5EF4-FFF2-40B4-BE49-F238E27FC236}">
                  <a16:creationId xmlns:a16="http://schemas.microsoft.com/office/drawing/2014/main" id="{8B96A392-7999-4FDE-AB61-9E2434A07B45}"/>
                </a:ext>
              </a:extLst>
            </p:cNvPr>
            <p:cNvGrpSpPr/>
            <p:nvPr/>
          </p:nvGrpSpPr>
          <p:grpSpPr>
            <a:xfrm>
              <a:off x="6049245" y="2682232"/>
              <a:ext cx="1043036" cy="668703"/>
              <a:chOff x="6486578" y="1059582"/>
              <a:chExt cx="1043036" cy="668703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87A84680-539A-4F3B-A826-2FEF9F526C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l="1963" t="23540" r="23225" b="10941"/>
              <a:stretch>
                <a:fillRect/>
              </a:stretch>
            </p:blipFill>
            <p:spPr bwMode="auto">
              <a:xfrm>
                <a:off x="6486578" y="1059582"/>
                <a:ext cx="827012" cy="45268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7963DE87-806A-4A65-AF8F-5E013696AB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l="1963" t="24800" r="27950" b="10941"/>
              <a:stretch>
                <a:fillRect/>
              </a:stretch>
            </p:blipFill>
            <p:spPr bwMode="auto">
              <a:xfrm>
                <a:off x="6739644" y="1275606"/>
                <a:ext cx="789970" cy="45267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  <p:grpSp>
        <p:nvGrpSpPr>
          <p:cNvPr id="40" name="Grupo 39"/>
          <p:cNvGrpSpPr/>
          <p:nvPr/>
        </p:nvGrpSpPr>
        <p:grpSpPr>
          <a:xfrm>
            <a:off x="3713947" y="3856898"/>
            <a:ext cx="1753437" cy="1156229"/>
            <a:chOff x="3665347" y="2776776"/>
            <a:chExt cx="1753437" cy="1156229"/>
          </a:xfrm>
        </p:grpSpPr>
        <p:sp>
          <p:nvSpPr>
            <p:cNvPr id="6" name="Título 1">
              <a:extLst>
                <a:ext uri="{FF2B5EF4-FFF2-40B4-BE49-F238E27FC236}">
                  <a16:creationId xmlns:a16="http://schemas.microsoft.com/office/drawing/2014/main" id="{9F29D895-AFC6-446A-B3FD-CB8E01DDAD1F}"/>
                </a:ext>
              </a:extLst>
            </p:cNvPr>
            <p:cNvSpPr txBox="1"/>
            <p:nvPr/>
          </p:nvSpPr>
          <p:spPr>
            <a:xfrm>
              <a:off x="3665347" y="3444415"/>
              <a:ext cx="1753437" cy="48859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pt-BR" sz="1200" b="1" dirty="0">
                  <a:solidFill>
                    <a:srgbClr val="FEB80A"/>
                  </a:solidFill>
                  <a:latin typeface="Univers Condensed Light" panose="020B0306020202040204" pitchFamily="34" charset="0"/>
                  <a:ea typeface="Segoe UI" pitchFamily="34" charset="0"/>
                  <a:cs typeface="Segoe UI" pitchFamily="34" charset="0"/>
                </a:rPr>
                <a:t>ZONEAMENTO</a:t>
              </a:r>
            </a:p>
          </p:txBody>
        </p:sp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901806D9-8E9B-4C34-92B9-C834627DF9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19353" t="24251" r="25171" b="12201"/>
            <a:stretch>
              <a:fillRect/>
            </a:stretch>
          </p:blipFill>
          <p:spPr bwMode="auto">
            <a:xfrm>
              <a:off x="3999498" y="2776776"/>
              <a:ext cx="862293" cy="6173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9" name="Grupo 38"/>
          <p:cNvGrpSpPr/>
          <p:nvPr/>
        </p:nvGrpSpPr>
        <p:grpSpPr>
          <a:xfrm>
            <a:off x="1873037" y="3739379"/>
            <a:ext cx="1690427" cy="1193305"/>
            <a:chOff x="1824437" y="2659257"/>
            <a:chExt cx="1690427" cy="1193305"/>
          </a:xfrm>
        </p:grpSpPr>
        <p:sp>
          <p:nvSpPr>
            <p:cNvPr id="8" name="Título 1">
              <a:extLst>
                <a:ext uri="{FF2B5EF4-FFF2-40B4-BE49-F238E27FC236}">
                  <a16:creationId xmlns:a16="http://schemas.microsoft.com/office/drawing/2014/main" id="{601BE073-A009-4730-B6E2-B0E57E750C72}"/>
                </a:ext>
              </a:extLst>
            </p:cNvPr>
            <p:cNvSpPr txBox="1"/>
            <p:nvPr/>
          </p:nvSpPr>
          <p:spPr>
            <a:xfrm>
              <a:off x="1824437" y="3363972"/>
              <a:ext cx="1690427" cy="48859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pt-BR" sz="1200" b="1" dirty="0">
                  <a:solidFill>
                    <a:srgbClr val="84AA33"/>
                  </a:solidFill>
                  <a:latin typeface="Univers Condensed Light" panose="020B0306020202040204" pitchFamily="34" charset="0"/>
                  <a:ea typeface="Segoe UI" pitchFamily="34" charset="0"/>
                  <a:cs typeface="Segoe UI" pitchFamily="34" charset="0"/>
                </a:rPr>
                <a:t>CARACTERIZAÇÃO</a:t>
              </a:r>
            </a:p>
          </p:txBody>
        </p:sp>
        <p:grpSp>
          <p:nvGrpSpPr>
            <p:cNvPr id="9" name="Grupo 48">
              <a:extLst>
                <a:ext uri="{FF2B5EF4-FFF2-40B4-BE49-F238E27FC236}">
                  <a16:creationId xmlns:a16="http://schemas.microsoft.com/office/drawing/2014/main" id="{683AF8B1-CC22-4308-82E4-7FA6302ADC36}"/>
                </a:ext>
              </a:extLst>
            </p:cNvPr>
            <p:cNvGrpSpPr/>
            <p:nvPr/>
          </p:nvGrpSpPr>
          <p:grpSpPr>
            <a:xfrm>
              <a:off x="2160411" y="2659257"/>
              <a:ext cx="880919" cy="815177"/>
              <a:chOff x="3803092" y="682108"/>
              <a:chExt cx="880919" cy="815177"/>
            </a:xfrm>
          </p:grpSpPr>
          <p:pic>
            <p:nvPicPr>
              <p:cNvPr id="10" name="Imagem 9">
                <a:extLst>
                  <a:ext uri="{FF2B5EF4-FFF2-40B4-BE49-F238E27FC236}">
                    <a16:creationId xmlns:a16="http://schemas.microsoft.com/office/drawing/2014/main" id="{65792AD5-4F63-47D6-BDE5-8CEC090267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25269" y="682108"/>
                <a:ext cx="758742" cy="56905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1" name="Imagem 10" descr="noun_31908_cc.png">
                <a:extLst>
                  <a:ext uri="{FF2B5EF4-FFF2-40B4-BE49-F238E27FC236}">
                    <a16:creationId xmlns:a16="http://schemas.microsoft.com/office/drawing/2014/main" id="{EE632F04-A70C-45A0-B51A-318D2FF79E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artisticPencilGrayscale/>
                        </a14:imgEffect>
                      </a14:imgLayer>
                    </a14:imgProps>
                  </a:ext>
                </a:extLst>
              </a:blip>
              <a:srcRect b="12201"/>
              <a:stretch>
                <a:fillRect/>
              </a:stretch>
            </p:blipFill>
            <p:spPr>
              <a:xfrm>
                <a:off x="3803092" y="1052883"/>
                <a:ext cx="506155" cy="444402"/>
              </a:xfrm>
              <a:prstGeom prst="rect">
                <a:avLst/>
              </a:prstGeom>
            </p:spPr>
          </p:pic>
        </p:grpSp>
      </p:grpSp>
      <p:grpSp>
        <p:nvGrpSpPr>
          <p:cNvPr id="38" name="Grupo 37"/>
          <p:cNvGrpSpPr/>
          <p:nvPr/>
        </p:nvGrpSpPr>
        <p:grpSpPr>
          <a:xfrm>
            <a:off x="-48598" y="3828822"/>
            <a:ext cx="1525525" cy="1112317"/>
            <a:chOff x="-97197" y="2748700"/>
            <a:chExt cx="1525525" cy="1112317"/>
          </a:xfrm>
        </p:grpSpPr>
        <p:sp>
          <p:nvSpPr>
            <p:cNvPr id="12" name="Título 1">
              <a:extLst>
                <a:ext uri="{FF2B5EF4-FFF2-40B4-BE49-F238E27FC236}">
                  <a16:creationId xmlns:a16="http://schemas.microsoft.com/office/drawing/2014/main" id="{C791A454-B954-4CF9-95E6-2CEC07CBE528}"/>
                </a:ext>
              </a:extLst>
            </p:cNvPr>
            <p:cNvSpPr txBox="1"/>
            <p:nvPr/>
          </p:nvSpPr>
          <p:spPr>
            <a:xfrm>
              <a:off x="-97197" y="3372427"/>
              <a:ext cx="1525525" cy="48859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pt-BR" sz="1200" b="1" dirty="0">
                  <a:solidFill>
                    <a:srgbClr val="84AA33"/>
                  </a:solidFill>
                  <a:latin typeface="Univers Condensed Light" panose="020B0306020202040204" pitchFamily="34" charset="0"/>
                  <a:ea typeface="Segoe UI" pitchFamily="34" charset="0"/>
                  <a:cs typeface="Segoe UI" pitchFamily="34" charset="0"/>
                </a:rPr>
                <a:t>PLANEJAMENTO</a:t>
              </a:r>
            </a:p>
          </p:txBody>
        </p: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A5242C6B-3FAD-4D25-9ABE-C7FD14CDAB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encilGrayscale/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130"/>
            <a:stretch>
              <a:fillRect/>
            </a:stretch>
          </p:blipFill>
          <p:spPr>
            <a:xfrm>
              <a:off x="308748" y="2748700"/>
              <a:ext cx="769566" cy="6454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42" name="Grupo 41"/>
          <p:cNvGrpSpPr/>
          <p:nvPr/>
        </p:nvGrpSpPr>
        <p:grpSpPr>
          <a:xfrm>
            <a:off x="7861683" y="3817420"/>
            <a:ext cx="1330916" cy="1253401"/>
            <a:chOff x="7813085" y="2737298"/>
            <a:chExt cx="1330916" cy="1253401"/>
          </a:xfrm>
        </p:grpSpPr>
        <p:sp>
          <p:nvSpPr>
            <p:cNvPr id="14" name="Título 1">
              <a:extLst>
                <a:ext uri="{FF2B5EF4-FFF2-40B4-BE49-F238E27FC236}">
                  <a16:creationId xmlns:a16="http://schemas.microsoft.com/office/drawing/2014/main" id="{1C2B5153-21A8-47CA-966A-EF4CE79CCE6A}"/>
                </a:ext>
              </a:extLst>
            </p:cNvPr>
            <p:cNvSpPr txBox="1"/>
            <p:nvPr/>
          </p:nvSpPr>
          <p:spPr>
            <a:xfrm>
              <a:off x="7813085" y="3242746"/>
              <a:ext cx="1330916" cy="747953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pt-BR" sz="1000" b="1" dirty="0">
                  <a:solidFill>
                    <a:srgbClr val="FEB80A"/>
                  </a:solidFill>
                  <a:latin typeface="Univers Condensed Light" panose="020B0306020202040204" pitchFamily="34" charset="0"/>
                  <a:ea typeface="Segoe UI" pitchFamily="34" charset="0"/>
                  <a:cs typeface="Segoe UI" pitchFamily="34" charset="0"/>
                </a:rPr>
                <a:t>DEVOLUTIVAS</a:t>
              </a:r>
            </a:p>
            <a:p>
              <a:pPr>
                <a:defRPr/>
              </a:pPr>
              <a:r>
                <a:rPr lang="pt-BR" sz="1000" b="1" dirty="0">
                  <a:solidFill>
                    <a:srgbClr val="FEB80A"/>
                  </a:solidFill>
                  <a:latin typeface="Univers Condensed Light" panose="020B0306020202040204" pitchFamily="34" charset="0"/>
                  <a:ea typeface="Segoe UI" pitchFamily="34" charset="0"/>
                  <a:cs typeface="Segoe UI" pitchFamily="34" charset="0"/>
                </a:rPr>
                <a:t>MANIFESTAÇÃO DO CONSELHO</a:t>
              </a:r>
            </a:p>
          </p:txBody>
        </p:sp>
        <p:grpSp>
          <p:nvGrpSpPr>
            <p:cNvPr id="15" name="Grupo 59">
              <a:extLst>
                <a:ext uri="{FF2B5EF4-FFF2-40B4-BE49-F238E27FC236}">
                  <a16:creationId xmlns:a16="http://schemas.microsoft.com/office/drawing/2014/main" id="{C69742BA-BD0F-4EED-8605-2EE44EFCE984}"/>
                </a:ext>
              </a:extLst>
            </p:cNvPr>
            <p:cNvGrpSpPr/>
            <p:nvPr/>
          </p:nvGrpSpPr>
          <p:grpSpPr>
            <a:xfrm>
              <a:off x="8118873" y="2737298"/>
              <a:ext cx="719341" cy="558570"/>
              <a:chOff x="7794728" y="1563638"/>
              <a:chExt cx="719341" cy="558570"/>
            </a:xfrm>
          </p:grpSpPr>
          <p:pic>
            <p:nvPicPr>
              <p:cNvPr id="16" name="Imagem 15">
                <a:extLst>
                  <a:ext uri="{FF2B5EF4-FFF2-40B4-BE49-F238E27FC236}">
                    <a16:creationId xmlns:a16="http://schemas.microsoft.com/office/drawing/2014/main" id="{6CA2E57F-CC1C-4E0D-8F71-09ADE96218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artisticPencilGrayscale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335"/>
              <a:stretch>
                <a:fillRect/>
              </a:stretch>
            </p:blipFill>
            <p:spPr>
              <a:xfrm>
                <a:off x="7794728" y="1563638"/>
                <a:ext cx="642836" cy="55711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7" name="Imagem 16">
                <a:extLst>
                  <a:ext uri="{FF2B5EF4-FFF2-40B4-BE49-F238E27FC236}">
                    <a16:creationId xmlns:a16="http://schemas.microsoft.com/office/drawing/2014/main" id="{2DEA9228-840E-47A5-929C-9FF1E36CC7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artisticPencilGrayscale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967"/>
              <a:stretch>
                <a:fillRect/>
              </a:stretch>
            </p:blipFill>
            <p:spPr>
              <a:xfrm rot="19306235">
                <a:off x="8176352" y="1845169"/>
                <a:ext cx="337717" cy="277039"/>
              </a:xfrm>
              <a:prstGeom prst="rect">
                <a:avLst/>
              </a:prstGeom>
            </p:spPr>
          </p:pic>
        </p:grpSp>
      </p:grpSp>
      <p:cxnSp>
        <p:nvCxnSpPr>
          <p:cNvPr id="18" name="Forma 76">
            <a:extLst>
              <a:ext uri="{FF2B5EF4-FFF2-40B4-BE49-F238E27FC236}">
                <a16:creationId xmlns:a16="http://schemas.microsoft.com/office/drawing/2014/main" id="{628DB907-B890-4133-8B32-1E92AE727C69}"/>
              </a:ext>
            </a:extLst>
          </p:cNvPr>
          <p:cNvCxnSpPr>
            <a:cxnSpLocks/>
            <a:stCxn id="13" idx="3"/>
            <a:endCxn id="34" idx="0"/>
          </p:cNvCxnSpPr>
          <p:nvPr/>
        </p:nvCxnSpPr>
        <p:spPr>
          <a:xfrm>
            <a:off x="1126914" y="4151538"/>
            <a:ext cx="610279" cy="1148745"/>
          </a:xfrm>
          <a:prstGeom prst="curvedConnector2">
            <a:avLst/>
          </a:prstGeom>
          <a:ln w="19050">
            <a:solidFill>
              <a:srgbClr val="92D05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Forma 78">
            <a:extLst>
              <a:ext uri="{FF2B5EF4-FFF2-40B4-BE49-F238E27FC236}">
                <a16:creationId xmlns:a16="http://schemas.microsoft.com/office/drawing/2014/main" id="{4C4668AD-FF89-47DA-9CAB-84EDCBB744F9}"/>
              </a:ext>
            </a:extLst>
          </p:cNvPr>
          <p:cNvCxnSpPr>
            <a:cxnSpLocks/>
            <a:stCxn id="34" idx="0"/>
            <a:endCxn id="10" idx="1"/>
          </p:cNvCxnSpPr>
          <p:nvPr/>
        </p:nvCxnSpPr>
        <p:spPr>
          <a:xfrm rot="5400000" flipH="1" flipV="1">
            <a:off x="1396003" y="4365099"/>
            <a:ext cx="1276375" cy="593995"/>
          </a:xfrm>
          <a:prstGeom prst="curvedConnector2">
            <a:avLst/>
          </a:prstGeom>
          <a:ln w="19050">
            <a:solidFill>
              <a:srgbClr val="92D05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Forma 79">
            <a:extLst>
              <a:ext uri="{FF2B5EF4-FFF2-40B4-BE49-F238E27FC236}">
                <a16:creationId xmlns:a16="http://schemas.microsoft.com/office/drawing/2014/main" id="{8E5E8798-E034-4F8F-BF0F-8D472DE234C5}"/>
              </a:ext>
            </a:extLst>
          </p:cNvPr>
          <p:cNvCxnSpPr>
            <a:stCxn id="21" idx="2"/>
            <a:endCxn id="7" idx="1"/>
          </p:cNvCxnSpPr>
          <p:nvPr/>
        </p:nvCxnSpPr>
        <p:spPr>
          <a:xfrm rot="16200000" flipH="1">
            <a:off x="3409407" y="3526887"/>
            <a:ext cx="726406" cy="550971"/>
          </a:xfrm>
          <a:prstGeom prst="curvedConnector2">
            <a:avLst/>
          </a:prstGeom>
          <a:ln w="19050">
            <a:solidFill>
              <a:srgbClr val="FFC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ítulo 1">
            <a:extLst>
              <a:ext uri="{FF2B5EF4-FFF2-40B4-BE49-F238E27FC236}">
                <a16:creationId xmlns:a16="http://schemas.microsoft.com/office/drawing/2014/main" id="{CDB3CB5C-D78B-4549-9DBD-9A1E28880F4B}"/>
              </a:ext>
            </a:extLst>
          </p:cNvPr>
          <p:cNvSpPr txBox="1"/>
          <p:nvPr/>
        </p:nvSpPr>
        <p:spPr>
          <a:xfrm>
            <a:off x="2970394" y="3006735"/>
            <a:ext cx="1053465" cy="432435"/>
          </a:xfrm>
          <a:prstGeom prst="round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200" b="1" dirty="0">
                <a:solidFill>
                  <a:prstClr val="black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SETORIAIS</a:t>
            </a:r>
          </a:p>
        </p:txBody>
      </p:sp>
      <p:cxnSp>
        <p:nvCxnSpPr>
          <p:cNvPr id="22" name="Forma 85">
            <a:extLst>
              <a:ext uri="{FF2B5EF4-FFF2-40B4-BE49-F238E27FC236}">
                <a16:creationId xmlns:a16="http://schemas.microsoft.com/office/drawing/2014/main" id="{D67C62F0-459C-4050-AD2E-AEBAE1C1F9B8}"/>
              </a:ext>
            </a:extLst>
          </p:cNvPr>
          <p:cNvCxnSpPr>
            <a:stCxn id="21" idx="2"/>
            <a:endCxn id="10" idx="3"/>
          </p:cNvCxnSpPr>
          <p:nvPr/>
        </p:nvCxnSpPr>
        <p:spPr>
          <a:xfrm rot="5400000">
            <a:off x="3001158" y="3527941"/>
            <a:ext cx="584738" cy="407197"/>
          </a:xfrm>
          <a:prstGeom prst="curvedConnector2">
            <a:avLst/>
          </a:prstGeom>
          <a:ln w="19050">
            <a:solidFill>
              <a:srgbClr val="FFC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Forma 91">
            <a:extLst>
              <a:ext uri="{FF2B5EF4-FFF2-40B4-BE49-F238E27FC236}">
                <a16:creationId xmlns:a16="http://schemas.microsoft.com/office/drawing/2014/main" id="{5C721C1E-CC7C-409F-B572-CB3B3EF536F0}"/>
              </a:ext>
            </a:extLst>
          </p:cNvPr>
          <p:cNvCxnSpPr>
            <a:stCxn id="24" idx="2"/>
            <a:endCxn id="5" idx="1"/>
          </p:cNvCxnSpPr>
          <p:nvPr/>
        </p:nvCxnSpPr>
        <p:spPr>
          <a:xfrm rot="16200000" flipH="1">
            <a:off x="5614776" y="3468583"/>
            <a:ext cx="769792" cy="702474"/>
          </a:xfrm>
          <a:prstGeom prst="curvedConnector2">
            <a:avLst/>
          </a:prstGeom>
          <a:ln w="19050">
            <a:solidFill>
              <a:srgbClr val="FFC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ítulo 1">
            <a:extLst>
              <a:ext uri="{FF2B5EF4-FFF2-40B4-BE49-F238E27FC236}">
                <a16:creationId xmlns:a16="http://schemas.microsoft.com/office/drawing/2014/main" id="{9051BB36-211D-4BC0-9DB7-A5F3D4ED04ED}"/>
              </a:ext>
            </a:extLst>
          </p:cNvPr>
          <p:cNvSpPr txBox="1"/>
          <p:nvPr/>
        </p:nvSpPr>
        <p:spPr>
          <a:xfrm>
            <a:off x="5112179" y="3002491"/>
            <a:ext cx="1072515" cy="432435"/>
          </a:xfrm>
          <a:prstGeom prst="round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200" b="1" dirty="0">
                <a:solidFill>
                  <a:prstClr val="black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SETORIAIS</a:t>
            </a:r>
          </a:p>
        </p:txBody>
      </p:sp>
      <p:cxnSp>
        <p:nvCxnSpPr>
          <p:cNvPr id="25" name="Forma 93">
            <a:extLst>
              <a:ext uri="{FF2B5EF4-FFF2-40B4-BE49-F238E27FC236}">
                <a16:creationId xmlns:a16="http://schemas.microsoft.com/office/drawing/2014/main" id="{4D80E3C8-AA86-4263-AED5-96C760954C2D}"/>
              </a:ext>
            </a:extLst>
          </p:cNvPr>
          <p:cNvCxnSpPr>
            <a:stCxn id="24" idx="2"/>
            <a:endCxn id="7" idx="3"/>
          </p:cNvCxnSpPr>
          <p:nvPr/>
        </p:nvCxnSpPr>
        <p:spPr>
          <a:xfrm rot="5400000">
            <a:off x="4914087" y="3431226"/>
            <a:ext cx="730650" cy="738046"/>
          </a:xfrm>
          <a:prstGeom prst="curvedConnector2">
            <a:avLst/>
          </a:prstGeom>
          <a:ln w="19050">
            <a:solidFill>
              <a:srgbClr val="FFC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Forma 97">
            <a:extLst>
              <a:ext uri="{FF2B5EF4-FFF2-40B4-BE49-F238E27FC236}">
                <a16:creationId xmlns:a16="http://schemas.microsoft.com/office/drawing/2014/main" id="{B9FD4539-C495-47C7-BF70-20F369A39FC2}"/>
              </a:ext>
            </a:extLst>
          </p:cNvPr>
          <p:cNvCxnSpPr>
            <a:stCxn id="27" idx="2"/>
            <a:endCxn id="16" idx="1"/>
          </p:cNvCxnSpPr>
          <p:nvPr/>
        </p:nvCxnSpPr>
        <p:spPr>
          <a:xfrm rot="16200000" flipH="1">
            <a:off x="7684051" y="3612556"/>
            <a:ext cx="661052" cy="305788"/>
          </a:xfrm>
          <a:prstGeom prst="curvedConnector2">
            <a:avLst/>
          </a:prstGeom>
          <a:ln w="19050">
            <a:solidFill>
              <a:srgbClr val="FFC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ítulo 1">
            <a:extLst>
              <a:ext uri="{FF2B5EF4-FFF2-40B4-BE49-F238E27FC236}">
                <a16:creationId xmlns:a16="http://schemas.microsoft.com/office/drawing/2014/main" id="{915E8E21-C180-4956-970B-04BC48C1DEA7}"/>
              </a:ext>
            </a:extLst>
          </p:cNvPr>
          <p:cNvSpPr txBox="1"/>
          <p:nvPr/>
        </p:nvSpPr>
        <p:spPr>
          <a:xfrm>
            <a:off x="7320425" y="3002491"/>
            <a:ext cx="1082516" cy="432435"/>
          </a:xfrm>
          <a:prstGeom prst="round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200" b="1" dirty="0">
                <a:solidFill>
                  <a:prstClr val="black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SETORIAIS</a:t>
            </a:r>
          </a:p>
        </p:txBody>
      </p:sp>
      <p:cxnSp>
        <p:nvCxnSpPr>
          <p:cNvPr id="28" name="Forma 99">
            <a:extLst>
              <a:ext uri="{FF2B5EF4-FFF2-40B4-BE49-F238E27FC236}">
                <a16:creationId xmlns:a16="http://schemas.microsoft.com/office/drawing/2014/main" id="{138BD809-C11E-4265-995D-76292BA5A093}"/>
              </a:ext>
            </a:extLst>
          </p:cNvPr>
          <p:cNvCxnSpPr>
            <a:stCxn id="27" idx="2"/>
            <a:endCxn id="5" idx="3"/>
          </p:cNvCxnSpPr>
          <p:nvPr/>
        </p:nvCxnSpPr>
        <p:spPr>
          <a:xfrm rot="5400000">
            <a:off x="7116385" y="3459418"/>
            <a:ext cx="769792" cy="720804"/>
          </a:xfrm>
          <a:prstGeom prst="curvedConnector2">
            <a:avLst/>
          </a:prstGeom>
          <a:ln w="19050">
            <a:solidFill>
              <a:srgbClr val="FFC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ítulo 1">
            <a:extLst>
              <a:ext uri="{FF2B5EF4-FFF2-40B4-BE49-F238E27FC236}">
                <a16:creationId xmlns:a16="http://schemas.microsoft.com/office/drawing/2014/main" id="{45674937-888C-4A7B-B56A-D751C23CF3A3}"/>
              </a:ext>
            </a:extLst>
          </p:cNvPr>
          <p:cNvSpPr txBox="1"/>
          <p:nvPr/>
        </p:nvSpPr>
        <p:spPr>
          <a:xfrm>
            <a:off x="3056119" y="2545725"/>
            <a:ext cx="882015" cy="432435"/>
          </a:xfrm>
          <a:prstGeom prst="round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200" b="1" dirty="0">
                <a:solidFill>
                  <a:schemeClr val="accent3">
                    <a:lumMod val="75000"/>
                  </a:schemeClr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O</a:t>
            </a:r>
            <a:r>
              <a:rPr lang="pt-BR" sz="1200" b="1" dirty="0">
                <a:solidFill>
                  <a:schemeClr val="accent3">
                    <a:lumMod val="75000"/>
                  </a:schemeClr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FICINA</a:t>
            </a:r>
          </a:p>
        </p:txBody>
      </p:sp>
      <p:sp>
        <p:nvSpPr>
          <p:cNvPr id="30" name="Título 1">
            <a:extLst>
              <a:ext uri="{FF2B5EF4-FFF2-40B4-BE49-F238E27FC236}">
                <a16:creationId xmlns:a16="http://schemas.microsoft.com/office/drawing/2014/main" id="{3B5738E7-0745-4F0E-8FF7-E050AEB5FB61}"/>
              </a:ext>
            </a:extLst>
          </p:cNvPr>
          <p:cNvSpPr txBox="1"/>
          <p:nvPr/>
        </p:nvSpPr>
        <p:spPr>
          <a:xfrm>
            <a:off x="5183219" y="2533406"/>
            <a:ext cx="882015" cy="432435"/>
          </a:xfrm>
          <a:prstGeom prst="round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200" b="1" dirty="0">
                <a:solidFill>
                  <a:prstClr val="black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O</a:t>
            </a:r>
            <a:r>
              <a:rPr lang="pt-BR" sz="1200" b="1" dirty="0">
                <a:solidFill>
                  <a:prstClr val="black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FICINA</a:t>
            </a:r>
          </a:p>
        </p:txBody>
      </p:sp>
      <p:sp>
        <p:nvSpPr>
          <p:cNvPr id="31" name="Título 1">
            <a:extLst>
              <a:ext uri="{FF2B5EF4-FFF2-40B4-BE49-F238E27FC236}">
                <a16:creationId xmlns:a16="http://schemas.microsoft.com/office/drawing/2014/main" id="{7E8C5A9B-843E-4F38-A3E0-D4060B9D3868}"/>
              </a:ext>
            </a:extLst>
          </p:cNvPr>
          <p:cNvSpPr txBox="1"/>
          <p:nvPr/>
        </p:nvSpPr>
        <p:spPr>
          <a:xfrm>
            <a:off x="7437857" y="2548456"/>
            <a:ext cx="882015" cy="432435"/>
          </a:xfrm>
          <a:prstGeom prst="round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200" b="1" dirty="0">
                <a:solidFill>
                  <a:prstClr val="black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O</a:t>
            </a:r>
            <a:r>
              <a:rPr lang="pt-BR" sz="1200" b="1" dirty="0">
                <a:solidFill>
                  <a:prstClr val="black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FICINA</a:t>
            </a:r>
          </a:p>
        </p:txBody>
      </p:sp>
      <p:sp>
        <p:nvSpPr>
          <p:cNvPr id="32" name="Título 1">
            <a:extLst>
              <a:ext uri="{FF2B5EF4-FFF2-40B4-BE49-F238E27FC236}">
                <a16:creationId xmlns:a16="http://schemas.microsoft.com/office/drawing/2014/main" id="{CDB3CB5C-D78B-4549-9DBD-9A1E28880F4B}"/>
              </a:ext>
            </a:extLst>
          </p:cNvPr>
          <p:cNvSpPr txBox="1"/>
          <p:nvPr/>
        </p:nvSpPr>
        <p:spPr>
          <a:xfrm>
            <a:off x="1236224" y="6236927"/>
            <a:ext cx="1001939" cy="432435"/>
          </a:xfrm>
          <a:prstGeom prst="round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200" b="1" dirty="0">
                <a:solidFill>
                  <a:prstClr val="black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SETORIAIS</a:t>
            </a:r>
          </a:p>
        </p:txBody>
      </p:sp>
      <p:sp>
        <p:nvSpPr>
          <p:cNvPr id="33" name="Título 1">
            <a:extLst>
              <a:ext uri="{FF2B5EF4-FFF2-40B4-BE49-F238E27FC236}">
                <a16:creationId xmlns:a16="http://schemas.microsoft.com/office/drawing/2014/main" id="{45674937-888C-4A7B-B56A-D751C23CF3A3}"/>
              </a:ext>
            </a:extLst>
          </p:cNvPr>
          <p:cNvSpPr txBox="1"/>
          <p:nvPr/>
        </p:nvSpPr>
        <p:spPr>
          <a:xfrm>
            <a:off x="1321949" y="5775917"/>
            <a:ext cx="838875" cy="432435"/>
          </a:xfrm>
          <a:prstGeom prst="round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200" b="1" dirty="0">
                <a:solidFill>
                  <a:prstClr val="black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O</a:t>
            </a:r>
            <a:r>
              <a:rPr lang="pt-BR" sz="1200" b="1" dirty="0">
                <a:solidFill>
                  <a:prstClr val="black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FICINA</a:t>
            </a:r>
          </a:p>
        </p:txBody>
      </p:sp>
      <p:sp>
        <p:nvSpPr>
          <p:cNvPr id="34" name="Título 1">
            <a:extLst>
              <a:ext uri="{FF2B5EF4-FFF2-40B4-BE49-F238E27FC236}">
                <a16:creationId xmlns:a16="http://schemas.microsoft.com/office/drawing/2014/main" id="{45674937-888C-4A7B-B56A-D751C23CF3A3}"/>
              </a:ext>
            </a:extLst>
          </p:cNvPr>
          <p:cNvSpPr txBox="1"/>
          <p:nvPr/>
        </p:nvSpPr>
        <p:spPr>
          <a:xfrm>
            <a:off x="1317755" y="5300283"/>
            <a:ext cx="838875" cy="432435"/>
          </a:xfrm>
          <a:prstGeom prst="round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200" b="1" dirty="0">
                <a:solidFill>
                  <a:prstClr val="black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COMITÊ</a:t>
            </a:r>
          </a:p>
        </p:txBody>
      </p:sp>
      <p:sp>
        <p:nvSpPr>
          <p:cNvPr id="35" name="Título 1">
            <a:extLst>
              <a:ext uri="{FF2B5EF4-FFF2-40B4-BE49-F238E27FC236}">
                <a16:creationId xmlns:a16="http://schemas.microsoft.com/office/drawing/2014/main" id="{45674937-888C-4A7B-B56A-D751C23CF3A3}"/>
              </a:ext>
            </a:extLst>
          </p:cNvPr>
          <p:cNvSpPr txBox="1"/>
          <p:nvPr/>
        </p:nvSpPr>
        <p:spPr>
          <a:xfrm>
            <a:off x="3080827" y="2083094"/>
            <a:ext cx="838875" cy="432435"/>
          </a:xfrm>
          <a:prstGeom prst="round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lvl="0" algn="ctr">
              <a:lnSpc>
                <a:spcPct val="90000"/>
              </a:lnSpc>
              <a:spcBef>
                <a:spcPct val="0"/>
              </a:spcBef>
              <a:buNone/>
              <a:defRPr sz="1200" b="1"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>
                <a:solidFill>
                  <a:schemeClr val="accent3">
                    <a:lumMod val="75000"/>
                  </a:schemeClr>
                </a:solidFill>
              </a:rPr>
              <a:t>COMITÊ</a:t>
            </a:r>
          </a:p>
        </p:txBody>
      </p:sp>
      <p:sp>
        <p:nvSpPr>
          <p:cNvPr id="36" name="Título 1">
            <a:extLst>
              <a:ext uri="{FF2B5EF4-FFF2-40B4-BE49-F238E27FC236}">
                <a16:creationId xmlns:a16="http://schemas.microsoft.com/office/drawing/2014/main" id="{45674937-888C-4A7B-B56A-D751C23CF3A3}"/>
              </a:ext>
            </a:extLst>
          </p:cNvPr>
          <p:cNvSpPr txBox="1"/>
          <p:nvPr/>
        </p:nvSpPr>
        <p:spPr>
          <a:xfrm>
            <a:off x="5225622" y="2060850"/>
            <a:ext cx="838875" cy="432435"/>
          </a:xfrm>
          <a:prstGeom prst="round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200" b="1" dirty="0">
                <a:solidFill>
                  <a:prstClr val="black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COMITÊ</a:t>
            </a:r>
          </a:p>
        </p:txBody>
      </p:sp>
      <p:sp>
        <p:nvSpPr>
          <p:cNvPr id="37" name="Título 1">
            <a:extLst>
              <a:ext uri="{FF2B5EF4-FFF2-40B4-BE49-F238E27FC236}">
                <a16:creationId xmlns:a16="http://schemas.microsoft.com/office/drawing/2014/main" id="{45674937-888C-4A7B-B56A-D751C23CF3A3}"/>
              </a:ext>
            </a:extLst>
          </p:cNvPr>
          <p:cNvSpPr txBox="1"/>
          <p:nvPr/>
        </p:nvSpPr>
        <p:spPr>
          <a:xfrm>
            <a:off x="7468590" y="2062221"/>
            <a:ext cx="838875" cy="432435"/>
          </a:xfrm>
          <a:prstGeom prst="round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200" b="1" dirty="0">
                <a:solidFill>
                  <a:prstClr val="black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COMITÊ</a:t>
            </a:r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8EB1AD08-8D24-0D8E-93B2-F7C8B7CF6F62}"/>
              </a:ext>
            </a:extLst>
          </p:cNvPr>
          <p:cNvSpPr/>
          <p:nvPr/>
        </p:nvSpPr>
        <p:spPr>
          <a:xfrm>
            <a:off x="151119" y="1367610"/>
            <a:ext cx="344202" cy="205594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3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7816CD22-1105-C491-9616-49DEE5D9CCF8}"/>
              </a:ext>
            </a:extLst>
          </p:cNvPr>
          <p:cNvSpPr txBox="1"/>
          <p:nvPr/>
        </p:nvSpPr>
        <p:spPr>
          <a:xfrm>
            <a:off x="445867" y="1361375"/>
            <a:ext cx="20621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latin typeface="Calibri"/>
              </a:rPr>
              <a:t>CONCLUÍDO</a:t>
            </a:r>
            <a:endParaRPr lang="pt-BR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14643E4B-5C51-88AA-2A4D-5406BB6EF99D}"/>
              </a:ext>
            </a:extLst>
          </p:cNvPr>
          <p:cNvSpPr/>
          <p:nvPr/>
        </p:nvSpPr>
        <p:spPr>
          <a:xfrm>
            <a:off x="1284340" y="1358653"/>
            <a:ext cx="344202" cy="205594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endParaRPr lang="pt-BR" sz="1200" b="1" dirty="0">
              <a:solidFill>
                <a:prstClr val="black"/>
              </a:solidFill>
              <a:latin typeface="Univers Condensed Light" panose="020B0306020202040204" pitchFamily="34" charset="0"/>
              <a:cs typeface="Segoe UI" pitchFamily="34" charset="0"/>
            </a:endParaRP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079EA194-19EE-38BA-1E4A-115C46F6D5BF}"/>
              </a:ext>
            </a:extLst>
          </p:cNvPr>
          <p:cNvSpPr txBox="1"/>
          <p:nvPr/>
        </p:nvSpPr>
        <p:spPr>
          <a:xfrm>
            <a:off x="1579088" y="1352418"/>
            <a:ext cx="20621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latin typeface="Calibri"/>
              </a:rPr>
              <a:t>A SER REALIZADO</a:t>
            </a:r>
            <a:endParaRPr lang="pt-BR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60" name="CaixaDeTexto 59"/>
          <p:cNvSpPr txBox="1"/>
          <p:nvPr/>
        </p:nvSpPr>
        <p:spPr>
          <a:xfrm>
            <a:off x="439370" y="3214894"/>
            <a:ext cx="9190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4400" dirty="0">
                <a:solidFill>
                  <a:srgbClr val="92D050"/>
                </a:solidFill>
                <a:latin typeface="Calibri"/>
              </a:rPr>
              <a:t> </a:t>
            </a:r>
          </a:p>
        </p:txBody>
      </p:sp>
      <p:sp>
        <p:nvSpPr>
          <p:cNvPr id="59" name="CaixaDeTexto 58"/>
          <p:cNvSpPr txBox="1"/>
          <p:nvPr/>
        </p:nvSpPr>
        <p:spPr>
          <a:xfrm>
            <a:off x="2339096" y="3150956"/>
            <a:ext cx="9190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4400" dirty="0">
                <a:solidFill>
                  <a:srgbClr val="92D050"/>
                </a:solidFill>
                <a:latin typeface="Calibri"/>
              </a:rPr>
              <a:t> 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705BA37F-FF38-57A3-49DB-9B397BA989DD}"/>
              </a:ext>
            </a:extLst>
          </p:cNvPr>
          <p:cNvSpPr txBox="1"/>
          <p:nvPr/>
        </p:nvSpPr>
        <p:spPr>
          <a:xfrm>
            <a:off x="151119" y="60664"/>
            <a:ext cx="8294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FF00"/>
                </a:solidFill>
                <a:latin typeface="Calibri"/>
              </a:rPr>
              <a:t>PLANOS DE MANEJO | REGIÃO NORTE_APAQMR</a:t>
            </a:r>
            <a:endParaRPr lang="pt-BR" sz="1200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A189A594-09AB-D3FE-7B9D-23FCC9475E92}"/>
              </a:ext>
            </a:extLst>
          </p:cNvPr>
          <p:cNvSpPr txBox="1"/>
          <p:nvPr/>
        </p:nvSpPr>
        <p:spPr>
          <a:xfrm>
            <a:off x="7724303" y="5777463"/>
            <a:ext cx="14177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accent3">
                    <a:lumMod val="75000"/>
                  </a:schemeClr>
                </a:solidFill>
                <a:latin typeface="Calibri"/>
              </a:rPr>
              <a:t>60% </a:t>
            </a:r>
          </a:p>
          <a:p>
            <a:pPr algn="ctr"/>
            <a:r>
              <a:rPr lang="pt-BR" sz="1600" dirty="0">
                <a:solidFill>
                  <a:schemeClr val="accent3">
                    <a:lumMod val="75000"/>
                  </a:schemeClr>
                </a:solidFill>
                <a:latin typeface="Calibri"/>
              </a:rPr>
              <a:t>concluído</a:t>
            </a:r>
          </a:p>
        </p:txBody>
      </p:sp>
      <p:sp>
        <p:nvSpPr>
          <p:cNvPr id="46" name="Estrela de 8 pontas 64">
            <a:extLst>
              <a:ext uri="{FF2B5EF4-FFF2-40B4-BE49-F238E27FC236}">
                <a16:creationId xmlns:a16="http://schemas.microsoft.com/office/drawing/2014/main" id="{B38FB13D-3C20-1030-81C6-2D12C1F857D5}"/>
              </a:ext>
            </a:extLst>
          </p:cNvPr>
          <p:cNvSpPr/>
          <p:nvPr/>
        </p:nvSpPr>
        <p:spPr>
          <a:xfrm>
            <a:off x="7724304" y="5626045"/>
            <a:ext cx="1417727" cy="1200496"/>
          </a:xfrm>
          <a:prstGeom prst="star8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Seta para baixo 3">
            <a:extLst>
              <a:ext uri="{FF2B5EF4-FFF2-40B4-BE49-F238E27FC236}">
                <a16:creationId xmlns:a16="http://schemas.microsoft.com/office/drawing/2014/main" id="{E4ABA62B-D6FD-CB70-1A25-E33057EB67C7}"/>
              </a:ext>
            </a:extLst>
          </p:cNvPr>
          <p:cNvSpPr/>
          <p:nvPr/>
        </p:nvSpPr>
        <p:spPr>
          <a:xfrm flipV="1">
            <a:off x="4311126" y="5024568"/>
            <a:ext cx="412140" cy="278403"/>
          </a:xfrm>
          <a:prstGeom prst="downArrow">
            <a:avLst/>
          </a:prstGeom>
          <a:solidFill>
            <a:schemeClr val="accent4"/>
          </a:solidFill>
          <a:ln>
            <a:solidFill>
              <a:srgbClr val="84AA3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B938D793-BDB4-A489-3016-CE6FC113E436}"/>
              </a:ext>
            </a:extLst>
          </p:cNvPr>
          <p:cNvSpPr txBox="1"/>
          <p:nvPr/>
        </p:nvSpPr>
        <p:spPr>
          <a:xfrm>
            <a:off x="3907644" y="5107212"/>
            <a:ext cx="1281105" cy="5232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pt-BR" sz="1400" b="1" kern="0" dirty="0">
              <a:solidFill>
                <a:prstClr val="white"/>
              </a:solidFill>
              <a:latin typeface="Calibri"/>
            </a:endParaRPr>
          </a:p>
          <a:p>
            <a:pPr algn="ctr">
              <a:defRPr/>
            </a:pPr>
            <a:r>
              <a:rPr lang="pt-BR" sz="1400" b="1" kern="0" dirty="0">
                <a:solidFill>
                  <a:schemeClr val="accent3">
                    <a:lumMod val="75000"/>
                  </a:schemeClr>
                </a:solidFill>
                <a:latin typeface="Calibri"/>
              </a:rPr>
              <a:t>AQUI </a:t>
            </a: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577A1A02-536B-9755-BF12-4D1E4AFFB388}"/>
              </a:ext>
            </a:extLst>
          </p:cNvPr>
          <p:cNvSpPr txBox="1"/>
          <p:nvPr/>
        </p:nvSpPr>
        <p:spPr>
          <a:xfrm>
            <a:off x="3881801" y="5563441"/>
            <a:ext cx="1417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accent3">
                    <a:lumMod val="75000"/>
                  </a:schemeClr>
                </a:solidFill>
                <a:latin typeface="Calibri"/>
              </a:rPr>
              <a:t>60% </a:t>
            </a:r>
          </a:p>
        </p:txBody>
      </p:sp>
    </p:spTree>
    <p:extLst>
      <p:ext uri="{BB962C8B-B14F-4D97-AF65-F5344CB8AC3E}">
        <p14:creationId xmlns:p14="http://schemas.microsoft.com/office/powerpoint/2010/main" val="240876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CFA2383-5FE4-0117-7F95-E9E6ADCE9B12}"/>
              </a:ext>
            </a:extLst>
          </p:cNvPr>
          <p:cNvSpPr/>
          <p:nvPr/>
        </p:nvSpPr>
        <p:spPr>
          <a:xfrm>
            <a:off x="0" y="2514601"/>
            <a:ext cx="9144000" cy="1315549"/>
          </a:xfrm>
          <a:prstGeom prst="rect">
            <a:avLst/>
          </a:prstGeom>
          <a:solidFill>
            <a:schemeClr val="accent6">
              <a:lumMod val="75000"/>
              <a:alpha val="25098"/>
            </a:schemeClr>
          </a:solidFill>
        </p:spPr>
        <p:txBody>
          <a:bodyPr wrap="square" lIns="68391" tIns="34193" rIns="68391" bIns="34193">
            <a:spAutoFit/>
          </a:bodyPr>
          <a:lstStyle/>
          <a:p>
            <a:pPr algn="ctr"/>
            <a:r>
              <a:rPr lang="pt-BR" sz="4050" b="1" dirty="0">
                <a:solidFill>
                  <a:schemeClr val="accent1">
                    <a:lumMod val="50000"/>
                  </a:schemeClr>
                </a:solidFill>
                <a:latin typeface="Arial Bold"/>
                <a:ea typeface="Segoe UI" pitchFamily="34" charset="0"/>
                <a:cs typeface="Segoe UI" pitchFamily="34" charset="0"/>
              </a:rPr>
              <a:t>Entender as etapas de elaboração</a:t>
            </a:r>
          </a:p>
          <a:p>
            <a:pPr algn="ctr"/>
            <a:r>
              <a:rPr lang="pt-BR" sz="4050" b="1" dirty="0">
                <a:solidFill>
                  <a:schemeClr val="accent1">
                    <a:lumMod val="50000"/>
                  </a:schemeClr>
                </a:solidFill>
                <a:latin typeface="Arial Bold"/>
                <a:ea typeface="Segoe UI" pitchFamily="34" charset="0"/>
                <a:cs typeface="Segoe UI" pitchFamily="34" charset="0"/>
              </a:rPr>
              <a:t>para saber como participar</a:t>
            </a:r>
          </a:p>
        </p:txBody>
      </p:sp>
      <p:grpSp>
        <p:nvGrpSpPr>
          <p:cNvPr id="3" name="Grupo 7">
            <a:extLst>
              <a:ext uri="{FF2B5EF4-FFF2-40B4-BE49-F238E27FC236}">
                <a16:creationId xmlns:a16="http://schemas.microsoft.com/office/drawing/2014/main" id="{0E3DC519-D665-346E-4C37-5740F395EA1A}"/>
              </a:ext>
            </a:extLst>
          </p:cNvPr>
          <p:cNvGrpSpPr/>
          <p:nvPr/>
        </p:nvGrpSpPr>
        <p:grpSpPr>
          <a:xfrm>
            <a:off x="0" y="5200650"/>
            <a:ext cx="9144000" cy="800100"/>
            <a:chOff x="19050" y="5715000"/>
            <a:chExt cx="12192000" cy="1066800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7F4AE061-5C8A-E962-294E-2233D650D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649" b="7416"/>
            <a:stretch/>
          </p:blipFill>
          <p:spPr>
            <a:xfrm>
              <a:off x="19050" y="5715000"/>
              <a:ext cx="7542045" cy="1066800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A58CF4D6-F120-1DD5-6691-74A3BAF25D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18" t="54089" b="7414"/>
            <a:stretch/>
          </p:blipFill>
          <p:spPr>
            <a:xfrm>
              <a:off x="7352063" y="5726987"/>
              <a:ext cx="4858987" cy="10548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7963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7">
            <a:extLst>
              <a:ext uri="{FF2B5EF4-FFF2-40B4-BE49-F238E27FC236}">
                <a16:creationId xmlns:a16="http://schemas.microsoft.com/office/drawing/2014/main" id="{0E3DC519-D665-346E-4C37-5740F395EA1A}"/>
              </a:ext>
            </a:extLst>
          </p:cNvPr>
          <p:cNvGrpSpPr/>
          <p:nvPr/>
        </p:nvGrpSpPr>
        <p:grpSpPr>
          <a:xfrm>
            <a:off x="0" y="5275191"/>
            <a:ext cx="9144000" cy="800100"/>
            <a:chOff x="19050" y="5715000"/>
            <a:chExt cx="12192000" cy="1066800"/>
          </a:xfrm>
          <a:noFill/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7F4AE061-5C8A-E962-294E-2233D650D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649" b="7416"/>
            <a:stretch/>
          </p:blipFill>
          <p:spPr>
            <a:xfrm>
              <a:off x="19050" y="5715000"/>
              <a:ext cx="7542045" cy="1066800"/>
            </a:xfrm>
            <a:prstGeom prst="rect">
              <a:avLst/>
            </a:prstGeom>
            <a:grpFill/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A58CF4D6-F120-1DD5-6691-74A3BAF25D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18" t="54089" b="7414"/>
            <a:stretch/>
          </p:blipFill>
          <p:spPr>
            <a:xfrm>
              <a:off x="7352063" y="5726987"/>
              <a:ext cx="4858987" cy="1054813"/>
            </a:xfrm>
            <a:prstGeom prst="rect">
              <a:avLst/>
            </a:prstGeom>
            <a:grpFill/>
          </p:spPr>
        </p:pic>
      </p:grpSp>
      <p:cxnSp>
        <p:nvCxnSpPr>
          <p:cNvPr id="5" name="Conector de seta reta 42">
            <a:extLst>
              <a:ext uri="{FF2B5EF4-FFF2-40B4-BE49-F238E27FC236}">
                <a16:creationId xmlns:a16="http://schemas.microsoft.com/office/drawing/2014/main" id="{56807AE1-6BC1-3161-080C-C893C285862F}"/>
              </a:ext>
            </a:extLst>
          </p:cNvPr>
          <p:cNvCxnSpPr>
            <a:cxnSpLocks/>
          </p:cNvCxnSpPr>
          <p:nvPr/>
        </p:nvCxnSpPr>
        <p:spPr>
          <a:xfrm>
            <a:off x="0" y="2481488"/>
            <a:ext cx="9144000" cy="0"/>
          </a:xfrm>
          <a:prstGeom prst="straightConnector1">
            <a:avLst/>
          </a:prstGeom>
          <a:ln w="1016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Agrupar 7172">
            <a:extLst>
              <a:ext uri="{FF2B5EF4-FFF2-40B4-BE49-F238E27FC236}">
                <a16:creationId xmlns:a16="http://schemas.microsoft.com/office/drawing/2014/main" id="{EA96D5DD-B83E-CAD2-602E-B64E01FC6094}"/>
              </a:ext>
            </a:extLst>
          </p:cNvPr>
          <p:cNvGrpSpPr/>
          <p:nvPr/>
        </p:nvGrpSpPr>
        <p:grpSpPr>
          <a:xfrm>
            <a:off x="7472476" y="2551686"/>
            <a:ext cx="1390451" cy="1040686"/>
            <a:chOff x="21709059" y="8392912"/>
            <a:chExt cx="3418436" cy="2243220"/>
          </a:xfrm>
        </p:grpSpPr>
        <p:sp>
          <p:nvSpPr>
            <p:cNvPr id="9" name="Retângulo de cantos arredondados 44">
              <a:extLst>
                <a:ext uri="{FF2B5EF4-FFF2-40B4-BE49-F238E27FC236}">
                  <a16:creationId xmlns:a16="http://schemas.microsoft.com/office/drawing/2014/main" id="{94397A3C-F3F0-218F-CCDD-4B599A33BADD}"/>
                </a:ext>
              </a:extLst>
            </p:cNvPr>
            <p:cNvSpPr/>
            <p:nvPr/>
          </p:nvSpPr>
          <p:spPr>
            <a:xfrm>
              <a:off x="21909760" y="8394482"/>
              <a:ext cx="3017030" cy="2241650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3E951050-5DCB-0BEB-00C2-CE6474BAF7CA}"/>
                </a:ext>
              </a:extLst>
            </p:cNvPr>
            <p:cNvSpPr/>
            <p:nvPr/>
          </p:nvSpPr>
          <p:spPr>
            <a:xfrm>
              <a:off x="21709059" y="8392912"/>
              <a:ext cx="3418436" cy="2241648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4649" tIns="34649" rIns="34649" bIns="34649" spcCol="1270" anchor="ctr"/>
            <a:lstStyle/>
            <a:p>
              <a:pPr algn="ctr" defTabSz="274214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1650" b="1" dirty="0">
                  <a:solidFill>
                    <a:prstClr val="white"/>
                  </a:solidFill>
                  <a:latin typeface="Univers Condensed Light" panose="020B0306020202040204" pitchFamily="34" charset="0"/>
                </a:rPr>
                <a:t>REUNIÃO</a:t>
              </a:r>
            </a:p>
            <a:p>
              <a:pPr algn="ctr" defTabSz="274214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1350" b="1" dirty="0">
                  <a:solidFill>
                    <a:prstClr val="white"/>
                  </a:solidFill>
                  <a:latin typeface="Univers Condensed Light" panose="020B0306020202040204" pitchFamily="34" charset="0"/>
                </a:rPr>
                <a:t>Devolutivas e manifestação do Conselho Gestor</a:t>
              </a:r>
            </a:p>
          </p:txBody>
        </p:sp>
      </p:grpSp>
      <p:grpSp>
        <p:nvGrpSpPr>
          <p:cNvPr id="14" name="Agrupar 7171">
            <a:extLst>
              <a:ext uri="{FF2B5EF4-FFF2-40B4-BE49-F238E27FC236}">
                <a16:creationId xmlns:a16="http://schemas.microsoft.com/office/drawing/2014/main" id="{78C90A47-145E-CCD8-26FF-42D42B7EA41D}"/>
              </a:ext>
            </a:extLst>
          </p:cNvPr>
          <p:cNvGrpSpPr/>
          <p:nvPr/>
        </p:nvGrpSpPr>
        <p:grpSpPr>
          <a:xfrm>
            <a:off x="272873" y="2546572"/>
            <a:ext cx="1243218" cy="1375682"/>
            <a:chOff x="1884745" y="8031237"/>
            <a:chExt cx="3654543" cy="4043826"/>
          </a:xfrm>
        </p:grpSpPr>
        <p:grpSp>
          <p:nvGrpSpPr>
            <p:cNvPr id="15" name="Grupo 4">
              <a:extLst>
                <a:ext uri="{FF2B5EF4-FFF2-40B4-BE49-F238E27FC236}">
                  <a16:creationId xmlns:a16="http://schemas.microsoft.com/office/drawing/2014/main" id="{B3401E52-E37C-A64C-D59F-DE4DB8488B47}"/>
                </a:ext>
              </a:extLst>
            </p:cNvPr>
            <p:cNvGrpSpPr/>
            <p:nvPr/>
          </p:nvGrpSpPr>
          <p:grpSpPr bwMode="auto">
            <a:xfrm>
              <a:off x="1884745" y="8031237"/>
              <a:ext cx="3654543" cy="1586551"/>
              <a:chOff x="4317023" y="5417313"/>
              <a:chExt cx="887049" cy="887049"/>
            </a:xfrm>
            <a:solidFill>
              <a:schemeClr val="accent6">
                <a:lumMod val="50000"/>
              </a:schemeClr>
            </a:solidFill>
          </p:grpSpPr>
          <p:sp>
            <p:nvSpPr>
              <p:cNvPr id="17" name="Retângulo de cantos arredondados 64">
                <a:extLst>
                  <a:ext uri="{FF2B5EF4-FFF2-40B4-BE49-F238E27FC236}">
                    <a16:creationId xmlns:a16="http://schemas.microsoft.com/office/drawing/2014/main" id="{BF1E948E-F7C7-45E0-D761-9EF315BF0DC8}"/>
                  </a:ext>
                </a:extLst>
              </p:cNvPr>
              <p:cNvSpPr/>
              <p:nvPr/>
            </p:nvSpPr>
            <p:spPr>
              <a:xfrm>
                <a:off x="4317023" y="5417313"/>
                <a:ext cx="887049" cy="887049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73D667D1-A5E4-B161-2E9E-5FB72839FCCF}"/>
                  </a:ext>
                </a:extLst>
              </p:cNvPr>
              <p:cNvSpPr/>
              <p:nvPr/>
            </p:nvSpPr>
            <p:spPr>
              <a:xfrm>
                <a:off x="4360325" y="5460615"/>
                <a:ext cx="800445" cy="80044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34649" tIns="34649" rIns="34649" bIns="34649" spcCol="1270" anchor="ctr"/>
              <a:lstStyle/>
              <a:p>
                <a:pPr algn="ctr" defTabSz="274214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pt-BR" sz="1350" b="1" dirty="0">
                    <a:solidFill>
                      <a:prstClr val="white"/>
                    </a:solidFill>
                    <a:latin typeface="Univers Condensed Light" panose="020B0306020202040204" pitchFamily="34" charset="0"/>
                  </a:rPr>
                  <a:t>POSSE DO CONSELHO</a:t>
                </a:r>
              </a:p>
            </p:txBody>
          </p:sp>
        </p:grpSp>
        <p:pic>
          <p:nvPicPr>
            <p:cNvPr id="16" name="Imagem 84" descr="noun_18230 1.png">
              <a:extLst>
                <a:ext uri="{FF2B5EF4-FFF2-40B4-BE49-F238E27FC236}">
                  <a16:creationId xmlns:a16="http://schemas.microsoft.com/office/drawing/2014/main" id="{70E5DEE6-7152-8F10-3CA7-54FEDDA21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1573" y="9695237"/>
              <a:ext cx="2340885" cy="2379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Agrupar 7168">
            <a:extLst>
              <a:ext uri="{FF2B5EF4-FFF2-40B4-BE49-F238E27FC236}">
                <a16:creationId xmlns:a16="http://schemas.microsoft.com/office/drawing/2014/main" id="{09736479-A434-E370-EDF8-BFC974D376CB}"/>
              </a:ext>
            </a:extLst>
          </p:cNvPr>
          <p:cNvGrpSpPr/>
          <p:nvPr/>
        </p:nvGrpSpPr>
        <p:grpSpPr>
          <a:xfrm>
            <a:off x="4420896" y="2586457"/>
            <a:ext cx="1360849" cy="2568644"/>
            <a:chOff x="12629259" y="8111563"/>
            <a:chExt cx="4000329" cy="7550547"/>
          </a:xfrm>
        </p:grpSpPr>
        <p:grpSp>
          <p:nvGrpSpPr>
            <p:cNvPr id="20" name="Grupo 101">
              <a:extLst>
                <a:ext uri="{FF2B5EF4-FFF2-40B4-BE49-F238E27FC236}">
                  <a16:creationId xmlns:a16="http://schemas.microsoft.com/office/drawing/2014/main" id="{C1DBDB58-3616-A1FE-FF4A-1A40C84F52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030557" y="8111563"/>
              <a:ext cx="3197726" cy="1680409"/>
              <a:chOff x="3013743" y="3293772"/>
              <a:chExt cx="944766" cy="944804"/>
            </a:xfrm>
          </p:grpSpPr>
          <p:sp>
            <p:nvSpPr>
              <p:cNvPr id="24" name="Retângulo de cantos arredondados 82">
                <a:extLst>
                  <a:ext uri="{FF2B5EF4-FFF2-40B4-BE49-F238E27FC236}">
                    <a16:creationId xmlns:a16="http://schemas.microsoft.com/office/drawing/2014/main" id="{0E03F85B-8237-611E-CC23-7A3C592EA09C}"/>
                  </a:ext>
                </a:extLst>
              </p:cNvPr>
              <p:cNvSpPr/>
              <p:nvPr/>
            </p:nvSpPr>
            <p:spPr>
              <a:xfrm>
                <a:off x="3013743" y="3293772"/>
                <a:ext cx="944766" cy="944804"/>
              </a:xfrm>
              <a:prstGeom prst="roundRect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9143B904-FCA3-91B1-E943-79093C575183}"/>
                  </a:ext>
                </a:extLst>
              </p:cNvPr>
              <p:cNvSpPr/>
              <p:nvPr/>
            </p:nvSpPr>
            <p:spPr>
              <a:xfrm>
                <a:off x="3052805" y="3381735"/>
                <a:ext cx="852670" cy="852705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34649" tIns="34649" rIns="34649" bIns="34649" spcCol="1270" anchor="ctr"/>
              <a:lstStyle/>
              <a:p>
                <a:pPr algn="ctr" defTabSz="274214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pt-BR" sz="1650" b="1" dirty="0">
                    <a:solidFill>
                      <a:prstClr val="white"/>
                    </a:solidFill>
                    <a:latin typeface="Univers Condensed Light" panose="020B0306020202040204" pitchFamily="34" charset="0"/>
                  </a:rPr>
                  <a:t>OFICINA</a:t>
                </a:r>
              </a:p>
              <a:p>
                <a:pPr algn="ctr" defTabSz="274214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pt-BR" sz="1350" b="1" dirty="0">
                    <a:solidFill>
                      <a:prstClr val="white"/>
                    </a:solidFill>
                    <a:latin typeface="Univers Condensed Light" panose="020B0306020202040204" pitchFamily="34" charset="0"/>
                  </a:rPr>
                  <a:t>Zoneamento</a:t>
                </a:r>
              </a:p>
            </p:txBody>
          </p:sp>
        </p:grp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21FF46F5-C1E9-80F5-BC27-0E95CFC93902}"/>
                </a:ext>
              </a:extLst>
            </p:cNvPr>
            <p:cNvSpPr txBox="1"/>
            <p:nvPr/>
          </p:nvSpPr>
          <p:spPr bwMode="auto">
            <a:xfrm>
              <a:off x="12629259" y="10741040"/>
              <a:ext cx="4000329" cy="332481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55076">
                <a:defRPr/>
              </a:pPr>
              <a:r>
                <a:rPr lang="pt-BR" sz="1350" b="1" dirty="0">
                  <a:solidFill>
                    <a:prstClr val="black"/>
                  </a:solidFill>
                  <a:latin typeface="Univers Condensed Light" panose="020B0306020202040204" pitchFamily="34" charset="0"/>
                </a:rPr>
                <a:t>Compreensão  sobre o zoneamento e coletas de contribuições</a:t>
              </a:r>
            </a:p>
          </p:txBody>
        </p:sp>
        <p:sp>
          <p:nvSpPr>
            <p:cNvPr id="22" name="Seta para baixo 77">
              <a:extLst>
                <a:ext uri="{FF2B5EF4-FFF2-40B4-BE49-F238E27FC236}">
                  <a16:creationId xmlns:a16="http://schemas.microsoft.com/office/drawing/2014/main" id="{85D06763-593A-FC17-C31B-22D450A90943}"/>
                </a:ext>
              </a:extLst>
            </p:cNvPr>
            <p:cNvSpPr/>
            <p:nvPr/>
          </p:nvSpPr>
          <p:spPr bwMode="auto">
            <a:xfrm>
              <a:off x="14295187" y="10055070"/>
              <a:ext cx="668472" cy="552976"/>
            </a:xfrm>
            <a:prstGeom prst="down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55076">
                <a:defRPr/>
              </a:pPr>
              <a:endParaRPr lang="pt-BR" b="1">
                <a:solidFill>
                  <a:prstClr val="white"/>
                </a:solidFill>
                <a:latin typeface="Univers Condensed Light" panose="020B0306020202040204" pitchFamily="34" charset="0"/>
              </a:endParaRPr>
            </a:p>
          </p:txBody>
        </p:sp>
        <p:pic>
          <p:nvPicPr>
            <p:cNvPr id="23" name="Imagem 89" descr="Zoneamento interno_PM_PEMLS_pre oficina.jpg">
              <a:extLst>
                <a:ext uri="{FF2B5EF4-FFF2-40B4-BE49-F238E27FC236}">
                  <a16:creationId xmlns:a16="http://schemas.microsoft.com/office/drawing/2014/main" id="{C917591C-8384-DCDF-0EF1-C21FAC47C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19696">
              <a:off x="14088599" y="14133697"/>
              <a:ext cx="1081648" cy="1528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Agrupar 7170">
            <a:extLst>
              <a:ext uri="{FF2B5EF4-FFF2-40B4-BE49-F238E27FC236}">
                <a16:creationId xmlns:a16="http://schemas.microsoft.com/office/drawing/2014/main" id="{C94FF4F6-BEF9-81C8-3F7B-E08A7F3D15BB}"/>
              </a:ext>
            </a:extLst>
          </p:cNvPr>
          <p:cNvGrpSpPr/>
          <p:nvPr/>
        </p:nvGrpSpPr>
        <p:grpSpPr>
          <a:xfrm>
            <a:off x="5966587" y="2556132"/>
            <a:ext cx="1301318" cy="2653979"/>
            <a:chOff x="16882898" y="8007657"/>
            <a:chExt cx="3825334" cy="7801384"/>
          </a:xfrm>
        </p:grpSpPr>
        <p:grpSp>
          <p:nvGrpSpPr>
            <p:cNvPr id="27" name="Grupo 102">
              <a:extLst>
                <a:ext uri="{FF2B5EF4-FFF2-40B4-BE49-F238E27FC236}">
                  <a16:creationId xmlns:a16="http://schemas.microsoft.com/office/drawing/2014/main" id="{E5B3A2B7-A1F0-0FEA-6E7B-F97D9C0BA2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96705" y="8007657"/>
              <a:ext cx="3197726" cy="2193068"/>
              <a:chOff x="6112479" y="3235349"/>
              <a:chExt cx="945143" cy="1309909"/>
            </a:xfrm>
          </p:grpSpPr>
          <p:sp>
            <p:nvSpPr>
              <p:cNvPr id="36" name="Retângulo de cantos arredondados 101">
                <a:extLst>
                  <a:ext uri="{FF2B5EF4-FFF2-40B4-BE49-F238E27FC236}">
                    <a16:creationId xmlns:a16="http://schemas.microsoft.com/office/drawing/2014/main" id="{3DDA9363-F2D8-03A9-D151-EB7C45EC7CF4}"/>
                  </a:ext>
                </a:extLst>
              </p:cNvPr>
              <p:cNvSpPr/>
              <p:nvPr/>
            </p:nvSpPr>
            <p:spPr>
              <a:xfrm>
                <a:off x="6112479" y="3235349"/>
                <a:ext cx="945143" cy="1309909"/>
              </a:xfrm>
              <a:prstGeom prst="roundRect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6A53AA8E-3FCD-BC6D-E5AB-AA7C9845F3A0}"/>
                  </a:ext>
                </a:extLst>
              </p:cNvPr>
              <p:cNvSpPr/>
              <p:nvPr/>
            </p:nvSpPr>
            <p:spPr>
              <a:xfrm>
                <a:off x="6112480" y="3303295"/>
                <a:ext cx="899078" cy="1175581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34649" tIns="34649" rIns="34649" bIns="34649" spcCol="1270" anchor="ctr"/>
              <a:lstStyle/>
              <a:p>
                <a:pPr algn="ctr" defTabSz="274214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pt-BR" sz="1650" b="1" dirty="0">
                    <a:solidFill>
                      <a:prstClr val="white"/>
                    </a:solidFill>
                    <a:latin typeface="Univers Condensed Light" panose="020B0306020202040204" pitchFamily="34" charset="0"/>
                  </a:rPr>
                  <a:t>OFICINA</a:t>
                </a:r>
              </a:p>
              <a:p>
                <a:pPr algn="ctr" defTabSz="274214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pt-BR" sz="1350" b="1" dirty="0">
                    <a:solidFill>
                      <a:prstClr val="white"/>
                    </a:solidFill>
                    <a:latin typeface="Univers Condensed Light" panose="020B0306020202040204" pitchFamily="34" charset="0"/>
                  </a:rPr>
                  <a:t>Programas de Gestão</a:t>
                </a:r>
              </a:p>
            </p:txBody>
          </p:sp>
        </p:grpSp>
        <p:sp>
          <p:nvSpPr>
            <p:cNvPr id="28" name="Seta para baixo 88">
              <a:extLst>
                <a:ext uri="{FF2B5EF4-FFF2-40B4-BE49-F238E27FC236}">
                  <a16:creationId xmlns:a16="http://schemas.microsoft.com/office/drawing/2014/main" id="{EF8D648E-BAA9-EB49-1B89-25B0680E461F}"/>
                </a:ext>
              </a:extLst>
            </p:cNvPr>
            <p:cNvSpPr/>
            <p:nvPr/>
          </p:nvSpPr>
          <p:spPr bwMode="auto">
            <a:xfrm>
              <a:off x="18461329" y="10311633"/>
              <a:ext cx="668472" cy="552976"/>
            </a:xfrm>
            <a:prstGeom prst="down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55076">
                <a:defRPr/>
              </a:pPr>
              <a:endParaRPr lang="pt-BR" b="1">
                <a:solidFill>
                  <a:prstClr val="white"/>
                </a:solidFill>
                <a:latin typeface="Univers Condensed Light" panose="020B0306020202040204" pitchFamily="34" charset="0"/>
              </a:endParaRPr>
            </a:p>
          </p:txBody>
        </p:sp>
        <p:grpSp>
          <p:nvGrpSpPr>
            <p:cNvPr id="29" name="Agrupar 28">
              <a:extLst>
                <a:ext uri="{FF2B5EF4-FFF2-40B4-BE49-F238E27FC236}">
                  <a16:creationId xmlns:a16="http://schemas.microsoft.com/office/drawing/2014/main" id="{329BE6F8-9977-5D43-9E10-3F040F418B91}"/>
                </a:ext>
              </a:extLst>
            </p:cNvPr>
            <p:cNvGrpSpPr/>
            <p:nvPr/>
          </p:nvGrpSpPr>
          <p:grpSpPr>
            <a:xfrm>
              <a:off x="17391919" y="14059756"/>
              <a:ext cx="2550888" cy="1749285"/>
              <a:chOff x="17522076" y="14059756"/>
              <a:chExt cx="2550888" cy="1749285"/>
            </a:xfrm>
          </p:grpSpPr>
          <p:pic>
            <p:nvPicPr>
              <p:cNvPr id="31" name="Picture 3">
                <a:extLst>
                  <a:ext uri="{FF2B5EF4-FFF2-40B4-BE49-F238E27FC236}">
                    <a16:creationId xmlns:a16="http://schemas.microsoft.com/office/drawing/2014/main" id="{BF5FB0F7-A0BC-D410-6898-34E0EC188E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62" t="23540" r="23225" b="10941"/>
              <a:stretch>
                <a:fillRect/>
              </a:stretch>
            </p:blipFill>
            <p:spPr bwMode="auto">
              <a:xfrm>
                <a:off x="17522076" y="14632995"/>
                <a:ext cx="1431859" cy="784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2">
                <a:extLst>
                  <a:ext uri="{FF2B5EF4-FFF2-40B4-BE49-F238E27FC236}">
                    <a16:creationId xmlns:a16="http://schemas.microsoft.com/office/drawing/2014/main" id="{CFBC603D-E0A1-2C9F-335A-87AFA94CDA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62" t="24800" r="27950" b="10941"/>
              <a:stretch>
                <a:fillRect/>
              </a:stretch>
            </p:blipFill>
            <p:spPr bwMode="auto">
              <a:xfrm>
                <a:off x="18404476" y="14059756"/>
                <a:ext cx="1367730" cy="784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4">
                <a:extLst>
                  <a:ext uri="{FF2B5EF4-FFF2-40B4-BE49-F238E27FC236}">
                    <a16:creationId xmlns:a16="http://schemas.microsoft.com/office/drawing/2014/main" id="{051FCE13-6176-7793-953E-9F2FF504F0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62" t="23540" r="27164" b="34880"/>
              <a:stretch>
                <a:fillRect/>
              </a:stretch>
            </p:blipFill>
            <p:spPr bwMode="auto">
              <a:xfrm>
                <a:off x="17899051" y="14538314"/>
                <a:ext cx="1282507" cy="4704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5">
                <a:extLst>
                  <a:ext uri="{FF2B5EF4-FFF2-40B4-BE49-F238E27FC236}">
                    <a16:creationId xmlns:a16="http://schemas.microsoft.com/office/drawing/2014/main" id="{F567DD03-D020-0CC6-86DF-29E336834E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62" t="23540" r="38188" b="42439"/>
              <a:stretch>
                <a:fillRect/>
              </a:stretch>
            </p:blipFill>
            <p:spPr bwMode="auto">
              <a:xfrm>
                <a:off x="18530281" y="14572428"/>
                <a:ext cx="1542683" cy="548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7">
                <a:extLst>
                  <a:ext uri="{FF2B5EF4-FFF2-40B4-BE49-F238E27FC236}">
                    <a16:creationId xmlns:a16="http://schemas.microsoft.com/office/drawing/2014/main" id="{93601642-374C-2103-6297-25AD375FA3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62" t="23540" r="36613" b="15981"/>
              <a:stretch>
                <a:fillRect/>
              </a:stretch>
            </p:blipFill>
            <p:spPr bwMode="auto">
              <a:xfrm>
                <a:off x="18700750" y="15025011"/>
                <a:ext cx="1273601" cy="784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5F1D177E-1211-DAA8-99D1-8B3F43C57D1B}"/>
                </a:ext>
              </a:extLst>
            </p:cNvPr>
            <p:cNvSpPr txBox="1"/>
            <p:nvPr/>
          </p:nvSpPr>
          <p:spPr bwMode="auto">
            <a:xfrm>
              <a:off x="16882898" y="10741041"/>
              <a:ext cx="3825334" cy="33248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55076">
                <a:defRPr/>
              </a:pPr>
              <a:r>
                <a:rPr lang="pt-BR" sz="1350" b="1" dirty="0">
                  <a:solidFill>
                    <a:prstClr val="black"/>
                  </a:solidFill>
                  <a:latin typeface="Univers Condensed Light" panose="020B0306020202040204" pitchFamily="34" charset="0"/>
                </a:rPr>
                <a:t>Compreensão sobre os programas e coleta de contribuições </a:t>
              </a:r>
            </a:p>
          </p:txBody>
        </p:sp>
      </p:grpSp>
      <p:grpSp>
        <p:nvGrpSpPr>
          <p:cNvPr id="38" name="Agrupar 7167">
            <a:extLst>
              <a:ext uri="{FF2B5EF4-FFF2-40B4-BE49-F238E27FC236}">
                <a16:creationId xmlns:a16="http://schemas.microsoft.com/office/drawing/2014/main" id="{BF980048-D2F3-006F-83AB-C3F73DB52E6C}"/>
              </a:ext>
            </a:extLst>
          </p:cNvPr>
          <p:cNvGrpSpPr/>
          <p:nvPr/>
        </p:nvGrpSpPr>
        <p:grpSpPr>
          <a:xfrm>
            <a:off x="3105389" y="2558491"/>
            <a:ext cx="1101986" cy="2518259"/>
            <a:chOff x="9591764" y="8007657"/>
            <a:chExt cx="3239381" cy="7402438"/>
          </a:xfrm>
        </p:grpSpPr>
        <p:grpSp>
          <p:nvGrpSpPr>
            <p:cNvPr id="39" name="Grupo 101">
              <a:extLst>
                <a:ext uri="{FF2B5EF4-FFF2-40B4-BE49-F238E27FC236}">
                  <a16:creationId xmlns:a16="http://schemas.microsoft.com/office/drawing/2014/main" id="{8CE8363C-7DD7-7D65-561D-B4EEAB25DA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591764" y="8007657"/>
              <a:ext cx="3239377" cy="1686603"/>
              <a:chOff x="3012893" y="3235350"/>
              <a:chExt cx="957188" cy="944453"/>
            </a:xfrm>
          </p:grpSpPr>
          <p:sp>
            <p:nvSpPr>
              <p:cNvPr id="43" name="Retângulo de cantos arredondados 108">
                <a:extLst>
                  <a:ext uri="{FF2B5EF4-FFF2-40B4-BE49-F238E27FC236}">
                    <a16:creationId xmlns:a16="http://schemas.microsoft.com/office/drawing/2014/main" id="{76CEAC95-55EA-B328-8CE8-D5CBA5145DA1}"/>
                  </a:ext>
                </a:extLst>
              </p:cNvPr>
              <p:cNvSpPr/>
              <p:nvPr/>
            </p:nvSpPr>
            <p:spPr>
              <a:xfrm>
                <a:off x="3012893" y="3235350"/>
                <a:ext cx="946468" cy="944453"/>
              </a:xfrm>
              <a:prstGeom prst="roundRect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A7C5318E-F36F-9C88-F931-3F2E080FE74E}"/>
                  </a:ext>
                </a:extLst>
              </p:cNvPr>
              <p:cNvSpPr/>
              <p:nvPr/>
            </p:nvSpPr>
            <p:spPr>
              <a:xfrm>
                <a:off x="3012893" y="3281383"/>
                <a:ext cx="957188" cy="852388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34649" tIns="34649" rIns="34649" bIns="34649" spcCol="1270" anchor="ctr"/>
              <a:lstStyle/>
              <a:p>
                <a:pPr algn="ctr" defTabSz="274214">
                  <a:spcAft>
                    <a:spcPct val="35000"/>
                  </a:spcAft>
                  <a:defRPr/>
                </a:pPr>
                <a:r>
                  <a:rPr lang="pt-BR" sz="1350" b="1" dirty="0">
                    <a:solidFill>
                      <a:prstClr val="white"/>
                    </a:solidFill>
                    <a:latin typeface="Univers Condensed Light" panose="020B0306020202040204" pitchFamily="34" charset="0"/>
                  </a:rPr>
                  <a:t>OFICINA  </a:t>
                </a:r>
                <a:r>
                  <a:rPr lang="pt-BR" sz="975" b="1" dirty="0">
                    <a:solidFill>
                      <a:prstClr val="white"/>
                    </a:solidFill>
                    <a:latin typeface="Univers Condensed Light" panose="020B0306020202040204" pitchFamily="34" charset="0"/>
                  </a:rPr>
                  <a:t>CARACTERIZAÇÃO</a:t>
                </a:r>
              </a:p>
            </p:txBody>
          </p:sp>
        </p:grp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3BF41B2C-65A9-2C5C-3491-516CA5AA9C0C}"/>
                </a:ext>
              </a:extLst>
            </p:cNvPr>
            <p:cNvSpPr txBox="1"/>
            <p:nvPr/>
          </p:nvSpPr>
          <p:spPr bwMode="auto">
            <a:xfrm>
              <a:off x="9591764" y="10741039"/>
              <a:ext cx="3239381" cy="27141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55076">
                <a:defRPr/>
              </a:pPr>
              <a:r>
                <a:rPr lang="pt-BR" sz="1350" b="1" dirty="0">
                  <a:solidFill>
                    <a:prstClr val="black"/>
                  </a:solidFill>
                  <a:latin typeface="Univers Condensed Light" panose="020B0306020202040204" pitchFamily="34" charset="0"/>
                </a:rPr>
                <a:t>Apresentação dos estudos e coleta de contribuições</a:t>
              </a:r>
            </a:p>
          </p:txBody>
        </p:sp>
        <p:sp>
          <p:nvSpPr>
            <p:cNvPr id="41" name="Seta para baixo 106">
              <a:extLst>
                <a:ext uri="{FF2B5EF4-FFF2-40B4-BE49-F238E27FC236}">
                  <a16:creationId xmlns:a16="http://schemas.microsoft.com/office/drawing/2014/main" id="{D188A861-CD21-51D2-0219-0EEB08CC0F04}"/>
                </a:ext>
              </a:extLst>
            </p:cNvPr>
            <p:cNvSpPr/>
            <p:nvPr/>
          </p:nvSpPr>
          <p:spPr bwMode="auto">
            <a:xfrm>
              <a:off x="10860829" y="10055070"/>
              <a:ext cx="664971" cy="552976"/>
            </a:xfrm>
            <a:prstGeom prst="down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55076">
                <a:defRPr/>
              </a:pPr>
              <a:endParaRPr lang="pt-BR" b="1">
                <a:solidFill>
                  <a:prstClr val="white"/>
                </a:solidFill>
                <a:latin typeface="Univers Condensed Light" panose="020B0306020202040204" pitchFamily="34" charset="0"/>
              </a:endParaRPr>
            </a:p>
          </p:txBody>
        </p:sp>
        <p:pic>
          <p:nvPicPr>
            <p:cNvPr id="42" name="Imagem 87" descr="noun_31908_cc.png">
              <a:extLst>
                <a:ext uri="{FF2B5EF4-FFF2-40B4-BE49-F238E27FC236}">
                  <a16:creationId xmlns:a16="http://schemas.microsoft.com/office/drawing/2014/main" id="{25C56050-1D00-BB98-92A9-F041C8D41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779"/>
            <a:stretch>
              <a:fillRect/>
            </a:stretch>
          </p:blipFill>
          <p:spPr bwMode="auto">
            <a:xfrm>
              <a:off x="10437145" y="13799276"/>
              <a:ext cx="1867181" cy="1610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" name="Retângulo 44">
            <a:extLst>
              <a:ext uri="{FF2B5EF4-FFF2-40B4-BE49-F238E27FC236}">
                <a16:creationId xmlns:a16="http://schemas.microsoft.com/office/drawing/2014/main" id="{22997FA1-CD81-FD4E-5FFB-78C156619593}"/>
              </a:ext>
            </a:extLst>
          </p:cNvPr>
          <p:cNvSpPr/>
          <p:nvPr/>
        </p:nvSpPr>
        <p:spPr bwMode="auto">
          <a:xfrm>
            <a:off x="3867981" y="1654447"/>
            <a:ext cx="789172" cy="454463"/>
          </a:xfrm>
          <a:prstGeom prst="rect">
            <a:avLst/>
          </a:prstGeom>
          <a:solidFill>
            <a:srgbClr val="009999"/>
          </a:solidFill>
          <a:ln>
            <a:noFill/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34559" tIns="34559" rIns="34559" bIns="34559" spcCol="1270" anchor="ctr"/>
          <a:lstStyle/>
          <a:p>
            <a:pPr algn="ctr" defTabSz="274214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1500" b="1" dirty="0">
                <a:solidFill>
                  <a:prstClr val="white"/>
                </a:solidFill>
                <a:latin typeface="Univers Condensed Light" panose="020B0306020202040204" pitchFamily="34" charset="0"/>
              </a:rPr>
              <a:t>Reuniões Setoriais</a:t>
            </a:r>
            <a:endParaRPr lang="pt-BR" sz="1350" b="1" dirty="0">
              <a:solidFill>
                <a:prstClr val="white"/>
              </a:solidFill>
              <a:latin typeface="Univers Condensed Light" panose="020B0306020202040204" pitchFamily="34" charset="0"/>
            </a:endParaRP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3D76282E-3475-474D-A153-6224DBF482C1}"/>
              </a:ext>
            </a:extLst>
          </p:cNvPr>
          <p:cNvSpPr/>
          <p:nvPr/>
        </p:nvSpPr>
        <p:spPr bwMode="auto">
          <a:xfrm>
            <a:off x="5581240" y="1651679"/>
            <a:ext cx="789172" cy="452900"/>
          </a:xfrm>
          <a:prstGeom prst="rect">
            <a:avLst/>
          </a:prstGeom>
          <a:solidFill>
            <a:srgbClr val="009999"/>
          </a:solidFill>
          <a:ln>
            <a:noFill/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34559" tIns="34559" rIns="34559" bIns="34559" spcCol="1270" anchor="ctr"/>
          <a:lstStyle/>
          <a:p>
            <a:pPr algn="ctr" defTabSz="274214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1500" b="1" dirty="0">
                <a:solidFill>
                  <a:prstClr val="white"/>
                </a:solidFill>
                <a:latin typeface="Univers Condensed Light" panose="020B0306020202040204" pitchFamily="34" charset="0"/>
              </a:rPr>
              <a:t>Reuniões Setoriais</a:t>
            </a:r>
            <a:endParaRPr lang="pt-BR" sz="1350" b="1" dirty="0">
              <a:solidFill>
                <a:prstClr val="white"/>
              </a:solidFill>
              <a:latin typeface="Univers Condensed Light" panose="020B0306020202040204" pitchFamily="34" charset="0"/>
            </a:endParaRP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91B2CF6F-24F3-6F86-B7F8-B0D8F916D32B}"/>
              </a:ext>
            </a:extLst>
          </p:cNvPr>
          <p:cNvSpPr/>
          <p:nvPr/>
        </p:nvSpPr>
        <p:spPr bwMode="auto">
          <a:xfrm>
            <a:off x="6952697" y="1668734"/>
            <a:ext cx="789172" cy="452856"/>
          </a:xfrm>
          <a:prstGeom prst="rect">
            <a:avLst/>
          </a:prstGeom>
          <a:solidFill>
            <a:srgbClr val="009999"/>
          </a:solidFill>
          <a:ln>
            <a:noFill/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34559" tIns="34559" rIns="34559" bIns="34559" spcCol="1270" anchor="ctr"/>
          <a:lstStyle/>
          <a:p>
            <a:pPr algn="ctr" defTabSz="274214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1500" b="1" dirty="0">
                <a:solidFill>
                  <a:prstClr val="white"/>
                </a:solidFill>
                <a:latin typeface="Univers Condensed Light" panose="020B0306020202040204" pitchFamily="34" charset="0"/>
              </a:rPr>
              <a:t>Reuniões Setoriais</a:t>
            </a:r>
            <a:endParaRPr lang="pt-BR" sz="1350" b="1" dirty="0">
              <a:solidFill>
                <a:prstClr val="white"/>
              </a:solidFill>
              <a:latin typeface="Univers Condensed Light" panose="020B0306020202040204" pitchFamily="34" charset="0"/>
            </a:endParaRPr>
          </a:p>
        </p:txBody>
      </p:sp>
      <p:sp>
        <p:nvSpPr>
          <p:cNvPr id="49" name="Retângulo: Cantos Arredondados 48">
            <a:extLst>
              <a:ext uri="{FF2B5EF4-FFF2-40B4-BE49-F238E27FC236}">
                <a16:creationId xmlns:a16="http://schemas.microsoft.com/office/drawing/2014/main" id="{5516E159-591B-CA8C-3A19-24E6CF890AF4}"/>
              </a:ext>
            </a:extLst>
          </p:cNvPr>
          <p:cNvSpPr/>
          <p:nvPr/>
        </p:nvSpPr>
        <p:spPr>
          <a:xfrm>
            <a:off x="4362332" y="2148580"/>
            <a:ext cx="1451105" cy="1334561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226BD92B-D34F-67CB-5148-4A694F42EB3A}"/>
              </a:ext>
            </a:extLst>
          </p:cNvPr>
          <p:cNvSpPr txBox="1"/>
          <p:nvPr/>
        </p:nvSpPr>
        <p:spPr>
          <a:xfrm>
            <a:off x="4382822" y="2181110"/>
            <a:ext cx="1581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solidFill>
                  <a:srgbClr val="FF0000"/>
                </a:solidFill>
              </a:rPr>
              <a:t>ESTAMOS AQUI!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D5E58E8-E749-E8DB-1555-55CEFFEC18A8}"/>
              </a:ext>
            </a:extLst>
          </p:cNvPr>
          <p:cNvSpPr/>
          <p:nvPr/>
        </p:nvSpPr>
        <p:spPr>
          <a:xfrm>
            <a:off x="0" y="857251"/>
            <a:ext cx="9144000" cy="540000"/>
          </a:xfrm>
          <a:prstGeom prst="rect">
            <a:avLst/>
          </a:prstGeom>
          <a:solidFill>
            <a:srgbClr val="232D47">
              <a:alpha val="76078"/>
            </a:srgbClr>
          </a:solidFill>
          <a:ln>
            <a:solidFill>
              <a:srgbClr val="000000">
                <a:alpha val="1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0000"/>
            <a:r>
              <a:rPr lang="pt-BR" sz="2700" b="1" dirty="0">
                <a:solidFill>
                  <a:schemeClr val="bg1"/>
                </a:solidFill>
                <a:latin typeface="Calibri"/>
              </a:rPr>
              <a:t>PROCESSO DE CONSULTA PÚBLICA</a:t>
            </a:r>
            <a:endParaRPr lang="pt-BR" sz="2100" b="1" dirty="0">
              <a:solidFill>
                <a:schemeClr val="bg1"/>
              </a:solidFill>
              <a:latin typeface="Calibri"/>
            </a:endParaRPr>
          </a:p>
        </p:txBody>
      </p:sp>
      <p:cxnSp>
        <p:nvCxnSpPr>
          <p:cNvPr id="54" name="Conector de Seta Reta 53">
            <a:extLst>
              <a:ext uri="{FF2B5EF4-FFF2-40B4-BE49-F238E27FC236}">
                <a16:creationId xmlns:a16="http://schemas.microsoft.com/office/drawing/2014/main" id="{174BACB0-1A40-5017-516B-5E5442BF803E}"/>
              </a:ext>
            </a:extLst>
          </p:cNvPr>
          <p:cNvCxnSpPr>
            <a:endCxn id="45" idx="2"/>
          </p:cNvCxnSpPr>
          <p:nvPr/>
        </p:nvCxnSpPr>
        <p:spPr>
          <a:xfrm flipV="1">
            <a:off x="4255659" y="2108909"/>
            <a:ext cx="6908" cy="360486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de Seta Reta 54">
            <a:extLst>
              <a:ext uri="{FF2B5EF4-FFF2-40B4-BE49-F238E27FC236}">
                <a16:creationId xmlns:a16="http://schemas.microsoft.com/office/drawing/2014/main" id="{9DF42B1A-0B52-4BEE-29B8-25A96B57A5E3}"/>
              </a:ext>
            </a:extLst>
          </p:cNvPr>
          <p:cNvCxnSpPr/>
          <p:nvPr/>
        </p:nvCxnSpPr>
        <p:spPr>
          <a:xfrm flipV="1">
            <a:off x="5954373" y="2086097"/>
            <a:ext cx="6908" cy="360486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de Seta Reta 55">
            <a:extLst>
              <a:ext uri="{FF2B5EF4-FFF2-40B4-BE49-F238E27FC236}">
                <a16:creationId xmlns:a16="http://schemas.microsoft.com/office/drawing/2014/main" id="{A2E35D1C-A1BC-AEE1-DAA1-D6858414E04A}"/>
              </a:ext>
            </a:extLst>
          </p:cNvPr>
          <p:cNvCxnSpPr/>
          <p:nvPr/>
        </p:nvCxnSpPr>
        <p:spPr>
          <a:xfrm flipV="1">
            <a:off x="7340374" y="2117059"/>
            <a:ext cx="6908" cy="360486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Agrupar 7167">
            <a:extLst>
              <a:ext uri="{FF2B5EF4-FFF2-40B4-BE49-F238E27FC236}">
                <a16:creationId xmlns:a16="http://schemas.microsoft.com/office/drawing/2014/main" id="{7DE4E185-DF4F-43F7-D41C-CEC3E941C724}"/>
              </a:ext>
            </a:extLst>
          </p:cNvPr>
          <p:cNvGrpSpPr/>
          <p:nvPr/>
        </p:nvGrpSpPr>
        <p:grpSpPr>
          <a:xfrm>
            <a:off x="1734924" y="2572918"/>
            <a:ext cx="1101986" cy="2516633"/>
            <a:chOff x="9591764" y="8007657"/>
            <a:chExt cx="3239381" cy="7397656"/>
          </a:xfrm>
        </p:grpSpPr>
        <p:grpSp>
          <p:nvGrpSpPr>
            <p:cNvPr id="11" name="Grupo 101">
              <a:extLst>
                <a:ext uri="{FF2B5EF4-FFF2-40B4-BE49-F238E27FC236}">
                  <a16:creationId xmlns:a16="http://schemas.microsoft.com/office/drawing/2014/main" id="{D6382863-3B30-2220-ECA1-727CD0CC82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591764" y="8007657"/>
              <a:ext cx="3239377" cy="1686603"/>
              <a:chOff x="3012893" y="3235350"/>
              <a:chExt cx="957188" cy="944453"/>
            </a:xfrm>
          </p:grpSpPr>
          <p:sp>
            <p:nvSpPr>
              <p:cNvPr id="51" name="Retângulo de cantos arredondados 108">
                <a:extLst>
                  <a:ext uri="{FF2B5EF4-FFF2-40B4-BE49-F238E27FC236}">
                    <a16:creationId xmlns:a16="http://schemas.microsoft.com/office/drawing/2014/main" id="{A6A57B74-2676-B347-05A6-DE2963F5565E}"/>
                  </a:ext>
                </a:extLst>
              </p:cNvPr>
              <p:cNvSpPr/>
              <p:nvPr/>
            </p:nvSpPr>
            <p:spPr>
              <a:xfrm>
                <a:off x="3012893" y="3235350"/>
                <a:ext cx="946468" cy="944453"/>
              </a:xfrm>
              <a:prstGeom prst="roundRect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2" name="Retângulo 51">
                <a:extLst>
                  <a:ext uri="{FF2B5EF4-FFF2-40B4-BE49-F238E27FC236}">
                    <a16:creationId xmlns:a16="http://schemas.microsoft.com/office/drawing/2014/main" id="{471E1824-3D14-03BB-F366-50F47C200452}"/>
                  </a:ext>
                </a:extLst>
              </p:cNvPr>
              <p:cNvSpPr/>
              <p:nvPr/>
            </p:nvSpPr>
            <p:spPr>
              <a:xfrm>
                <a:off x="3012893" y="3281383"/>
                <a:ext cx="957188" cy="852388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34649" tIns="34649" rIns="34649" bIns="34649" spcCol="1270" anchor="ctr"/>
              <a:lstStyle/>
              <a:p>
                <a:pPr algn="ctr" defTabSz="274214">
                  <a:spcAft>
                    <a:spcPct val="35000"/>
                  </a:spcAft>
                  <a:defRPr/>
                </a:pPr>
                <a:r>
                  <a:rPr lang="pt-BR" sz="1350" b="1" dirty="0">
                    <a:solidFill>
                      <a:prstClr val="white"/>
                    </a:solidFill>
                    <a:latin typeface="Univers Condensed Light" panose="020B0306020202040204" pitchFamily="34" charset="0"/>
                  </a:rPr>
                  <a:t>OFICINA  </a:t>
                </a:r>
                <a:r>
                  <a:rPr lang="pt-BR" sz="975" b="1" dirty="0">
                    <a:solidFill>
                      <a:prstClr val="white"/>
                    </a:solidFill>
                    <a:latin typeface="Univers Condensed Light" panose="020B0306020202040204" pitchFamily="34" charset="0"/>
                  </a:rPr>
                  <a:t>PLANEJAMENTO</a:t>
                </a:r>
              </a:p>
            </p:txBody>
          </p:sp>
        </p:grp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640A5AEF-CB4C-8E86-1D02-B8E0E4EF2494}"/>
                </a:ext>
              </a:extLst>
            </p:cNvPr>
            <p:cNvSpPr txBox="1"/>
            <p:nvPr/>
          </p:nvSpPr>
          <p:spPr bwMode="auto">
            <a:xfrm>
              <a:off x="9591764" y="10741041"/>
              <a:ext cx="3239381" cy="27141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55076">
                <a:defRPr/>
              </a:pPr>
              <a:r>
                <a:rPr lang="pt-BR" sz="1350" b="1" dirty="0">
                  <a:solidFill>
                    <a:prstClr val="black"/>
                  </a:solidFill>
                  <a:latin typeface="Univers Condensed Light" panose="020B0306020202040204" pitchFamily="34" charset="0"/>
                </a:rPr>
                <a:t>Organização dos trabalhos e definição de responsáveis</a:t>
              </a:r>
            </a:p>
          </p:txBody>
        </p:sp>
        <p:sp>
          <p:nvSpPr>
            <p:cNvPr id="13" name="Seta para baixo 106">
              <a:extLst>
                <a:ext uri="{FF2B5EF4-FFF2-40B4-BE49-F238E27FC236}">
                  <a16:creationId xmlns:a16="http://schemas.microsoft.com/office/drawing/2014/main" id="{48E962B4-70B2-79A4-E4AB-79198D5E5D73}"/>
                </a:ext>
              </a:extLst>
            </p:cNvPr>
            <p:cNvSpPr/>
            <p:nvPr/>
          </p:nvSpPr>
          <p:spPr bwMode="auto">
            <a:xfrm>
              <a:off x="10860829" y="10055070"/>
              <a:ext cx="664971" cy="552976"/>
            </a:xfrm>
            <a:prstGeom prst="down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55076">
                <a:defRPr/>
              </a:pPr>
              <a:endParaRPr lang="pt-BR" b="1">
                <a:solidFill>
                  <a:prstClr val="white"/>
                </a:solidFill>
                <a:latin typeface="Univers Condensed Light" panose="020B0306020202040204" pitchFamily="34" charset="0"/>
              </a:endParaRPr>
            </a:p>
          </p:txBody>
        </p:sp>
        <p:pic>
          <p:nvPicPr>
            <p:cNvPr id="48" name="Imagem 87" descr="noun_31908_cc.png">
              <a:extLst>
                <a:ext uri="{FF2B5EF4-FFF2-40B4-BE49-F238E27FC236}">
                  <a16:creationId xmlns:a16="http://schemas.microsoft.com/office/drawing/2014/main" id="{F829CD3B-D075-8BFF-5370-837ED1FF6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779"/>
            <a:stretch>
              <a:fillRect/>
            </a:stretch>
          </p:blipFill>
          <p:spPr bwMode="auto">
            <a:xfrm>
              <a:off x="10401947" y="13794494"/>
              <a:ext cx="1867181" cy="1610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4737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925F9-13EF-84AC-BB15-C42BD8DDA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>
            <a:extLst>
              <a:ext uri="{FF2B5EF4-FFF2-40B4-BE49-F238E27FC236}">
                <a16:creationId xmlns:a16="http://schemas.microsoft.com/office/drawing/2014/main" id="{4BE18E00-AFBE-AE84-A6E2-D2878D79CA2E}"/>
              </a:ext>
            </a:extLst>
          </p:cNvPr>
          <p:cNvGrpSpPr/>
          <p:nvPr/>
        </p:nvGrpSpPr>
        <p:grpSpPr>
          <a:xfrm>
            <a:off x="2655005" y="2294874"/>
            <a:ext cx="1620000" cy="1607712"/>
            <a:chOff x="2328000" y="2355726"/>
            <a:chExt cx="2160000" cy="2143616"/>
          </a:xfrm>
        </p:grpSpPr>
        <p:sp>
          <p:nvSpPr>
            <p:cNvPr id="24" name="Retângulo de cantos arredondados 23">
              <a:extLst>
                <a:ext uri="{FF2B5EF4-FFF2-40B4-BE49-F238E27FC236}">
                  <a16:creationId xmlns:a16="http://schemas.microsoft.com/office/drawing/2014/main" id="{156AE41F-5455-8A0A-23B7-1034EF221066}"/>
                </a:ext>
              </a:extLst>
            </p:cNvPr>
            <p:cNvSpPr/>
            <p:nvPr/>
          </p:nvSpPr>
          <p:spPr bwMode="auto">
            <a:xfrm>
              <a:off x="2328000" y="2355726"/>
              <a:ext cx="2160000" cy="972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15240" rIns="0" bIns="15240" spcCol="1270" anchor="ctr"/>
            <a:lstStyle/>
            <a:p>
              <a:pPr algn="ctr" defTabSz="533400">
                <a:spcAft>
                  <a:spcPct val="35000"/>
                </a:spcAft>
                <a:defRPr/>
              </a:pPr>
              <a:r>
                <a:rPr lang="pt-BR" sz="2400" b="1" dirty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2.</a:t>
              </a:r>
              <a:r>
                <a:rPr lang="pt-BR" sz="1350" b="1" dirty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FORMULÁRIO ELETRÔNICO</a:t>
              </a:r>
            </a:p>
          </p:txBody>
        </p:sp>
        <p:pic>
          <p:nvPicPr>
            <p:cNvPr id="25" name="Picture 3">
              <a:extLst>
                <a:ext uri="{FF2B5EF4-FFF2-40B4-BE49-F238E27FC236}">
                  <a16:creationId xmlns:a16="http://schemas.microsoft.com/office/drawing/2014/main" id="{BDA0D162-2EB0-3013-B497-8471D019BA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r="14264" b="4933"/>
            <a:stretch>
              <a:fillRect/>
            </a:stretch>
          </p:blipFill>
          <p:spPr bwMode="auto">
            <a:xfrm>
              <a:off x="2543904" y="3507854"/>
              <a:ext cx="1728192" cy="991488"/>
            </a:xfrm>
            <a:prstGeom prst="rect">
              <a:avLst/>
            </a:prstGeom>
            <a:solidFill>
              <a:srgbClr val="00B050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29" name="Retângulo 28">
            <a:extLst>
              <a:ext uri="{FF2B5EF4-FFF2-40B4-BE49-F238E27FC236}">
                <a16:creationId xmlns:a16="http://schemas.microsoft.com/office/drawing/2014/main" id="{1DA76CF1-6EA3-3036-011E-EE21CC827A65}"/>
              </a:ext>
            </a:extLst>
          </p:cNvPr>
          <p:cNvSpPr/>
          <p:nvPr/>
        </p:nvSpPr>
        <p:spPr>
          <a:xfrm>
            <a:off x="0" y="5715551"/>
            <a:ext cx="9143999" cy="323165"/>
          </a:xfrm>
          <a:prstGeom prst="rect">
            <a:avLst/>
          </a:prstGeom>
          <a:solidFill>
            <a:srgbClr val="A50021">
              <a:alpha val="25098"/>
            </a:srgbClr>
          </a:solidFill>
        </p:spPr>
        <p:txBody>
          <a:bodyPr wrap="square">
            <a:spAutoFit/>
          </a:bodyPr>
          <a:lstStyle/>
          <a:p>
            <a:pPr algn="ctr"/>
            <a:endParaRPr lang="pt-BR" sz="1500" b="1" dirty="0">
              <a:solidFill>
                <a:srgbClr val="3891A7">
                  <a:lumMod val="50000"/>
                </a:srgb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F1ABC926-712F-6C36-496B-6206A5C38452}"/>
              </a:ext>
            </a:extLst>
          </p:cNvPr>
          <p:cNvGrpSpPr/>
          <p:nvPr/>
        </p:nvGrpSpPr>
        <p:grpSpPr>
          <a:xfrm>
            <a:off x="430374" y="1700808"/>
            <a:ext cx="1620000" cy="1728192"/>
            <a:chOff x="0" y="1563638"/>
            <a:chExt cx="2160000" cy="2304256"/>
          </a:xfrm>
        </p:grpSpPr>
        <p:sp>
          <p:nvSpPr>
            <p:cNvPr id="16" name="Retângulo de cantos arredondados 15">
              <a:extLst>
                <a:ext uri="{FF2B5EF4-FFF2-40B4-BE49-F238E27FC236}">
                  <a16:creationId xmlns:a16="http://schemas.microsoft.com/office/drawing/2014/main" id="{FCC12A0A-36F8-8507-BE50-88474BA6E7F5}"/>
                </a:ext>
              </a:extLst>
            </p:cNvPr>
            <p:cNvSpPr/>
            <p:nvPr/>
          </p:nvSpPr>
          <p:spPr bwMode="auto">
            <a:xfrm>
              <a:off x="0" y="1563638"/>
              <a:ext cx="2160000" cy="972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20955" rIns="0" bIns="20955" spcCol="1270" anchor="ctr"/>
            <a:lstStyle/>
            <a:p>
              <a:pPr algn="ctr" defTabSz="733425">
                <a:spcAft>
                  <a:spcPct val="35000"/>
                </a:spcAft>
                <a:defRPr/>
              </a:pPr>
              <a:r>
                <a:rPr lang="pt-BR" sz="2400" b="1" dirty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1.</a:t>
              </a:r>
              <a:r>
                <a:rPr lang="pt-BR" sz="1350" b="1" dirty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 OFICINAS</a:t>
              </a:r>
            </a:p>
          </p:txBody>
        </p:sp>
        <p:pic>
          <p:nvPicPr>
            <p:cNvPr id="30" name="Imagem 29" descr="PERB_Diag_Conflitos_1B.JPG">
              <a:extLst>
                <a:ext uri="{FF2B5EF4-FFF2-40B4-BE49-F238E27FC236}">
                  <a16:creationId xmlns:a16="http://schemas.microsoft.com/office/drawing/2014/main" id="{7F62798C-7A3F-66D0-9CCE-2B2C2BAA7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 b="14991"/>
            <a:stretch>
              <a:fillRect/>
            </a:stretch>
          </p:blipFill>
          <p:spPr>
            <a:xfrm>
              <a:off x="120000" y="2643758"/>
              <a:ext cx="1920000" cy="1224136"/>
            </a:xfrm>
            <a:prstGeom prst="rect">
              <a:avLst/>
            </a:prstGeom>
          </p:spPr>
        </p:pic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20C46934-4FB7-35D5-D785-C54F54752CA7}"/>
              </a:ext>
            </a:extLst>
          </p:cNvPr>
          <p:cNvGrpSpPr/>
          <p:nvPr/>
        </p:nvGrpSpPr>
        <p:grpSpPr>
          <a:xfrm>
            <a:off x="4872493" y="1700808"/>
            <a:ext cx="1620000" cy="1620090"/>
            <a:chOff x="4656000" y="1563638"/>
            <a:chExt cx="2160000" cy="2160120"/>
          </a:xfrm>
        </p:grpSpPr>
        <p:sp>
          <p:nvSpPr>
            <p:cNvPr id="28" name="Retângulo 29">
              <a:extLst>
                <a:ext uri="{FF2B5EF4-FFF2-40B4-BE49-F238E27FC236}">
                  <a16:creationId xmlns:a16="http://schemas.microsoft.com/office/drawing/2014/main" id="{AD447263-29BC-FA66-9EF0-AE6570FC56D5}"/>
                </a:ext>
              </a:extLst>
            </p:cNvPr>
            <p:cNvSpPr/>
            <p:nvPr/>
          </p:nvSpPr>
          <p:spPr bwMode="auto">
            <a:xfrm>
              <a:off x="4656000" y="1563638"/>
              <a:ext cx="2160000" cy="972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15240" rIns="0" bIns="15240" spcCol="1270" anchor="ctr"/>
            <a:lstStyle/>
            <a:p>
              <a:pPr algn="ctr" defTabSz="533400">
                <a:spcAft>
                  <a:spcPct val="35000"/>
                </a:spcAft>
                <a:defRPr/>
              </a:pPr>
              <a:r>
                <a:rPr lang="pt-BR" sz="2400" b="1" dirty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3.</a:t>
              </a:r>
              <a:r>
                <a:rPr lang="pt-BR" sz="1200" b="1" dirty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CONSELHO DAS UCs</a:t>
              </a:r>
            </a:p>
          </p:txBody>
        </p:sp>
        <p:pic>
          <p:nvPicPr>
            <p:cNvPr id="31" name="Imagem 30" descr="IMG_5595.JPG">
              <a:extLst>
                <a:ext uri="{FF2B5EF4-FFF2-40B4-BE49-F238E27FC236}">
                  <a16:creationId xmlns:a16="http://schemas.microsoft.com/office/drawing/2014/main" id="{40FD9D58-2C60-DD4A-A58A-0FC3CDD52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26000" y="2643758"/>
              <a:ext cx="1620000" cy="1080000"/>
            </a:xfrm>
            <a:prstGeom prst="rect">
              <a:avLst/>
            </a:prstGeom>
          </p:spPr>
        </p:pic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C30A13AD-3B92-A70A-B5B8-B6240295AAD6}"/>
              </a:ext>
            </a:extLst>
          </p:cNvPr>
          <p:cNvGrpSpPr/>
          <p:nvPr/>
        </p:nvGrpSpPr>
        <p:grpSpPr>
          <a:xfrm>
            <a:off x="7054262" y="2302018"/>
            <a:ext cx="1620000" cy="1543038"/>
            <a:chOff x="6984000" y="2355726"/>
            <a:chExt cx="2160000" cy="2057384"/>
          </a:xfrm>
        </p:grpSpPr>
        <p:sp>
          <p:nvSpPr>
            <p:cNvPr id="13" name="Retângulo 34">
              <a:extLst>
                <a:ext uri="{FF2B5EF4-FFF2-40B4-BE49-F238E27FC236}">
                  <a16:creationId xmlns:a16="http://schemas.microsoft.com/office/drawing/2014/main" id="{B28AD235-6E87-5CB5-DF47-5FE3B1637662}"/>
                </a:ext>
              </a:extLst>
            </p:cNvPr>
            <p:cNvSpPr/>
            <p:nvPr/>
          </p:nvSpPr>
          <p:spPr bwMode="auto">
            <a:xfrm>
              <a:off x="6984000" y="2355726"/>
              <a:ext cx="2160000" cy="972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15240" rIns="0" bIns="15240" spcCol="1270" anchor="ctr"/>
            <a:lstStyle/>
            <a:p>
              <a:pPr algn="ctr" defTabSz="533400">
                <a:spcAft>
                  <a:spcPct val="35000"/>
                </a:spcAft>
                <a:defRPr/>
              </a:pPr>
              <a:r>
                <a:rPr lang="pt-BR" sz="2400" b="1" dirty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4.</a:t>
              </a:r>
              <a:r>
                <a:rPr lang="pt-BR" sz="1350" b="1" dirty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GESTÃO DAS UCs</a:t>
              </a:r>
            </a:p>
          </p:txBody>
        </p:sp>
        <p:pic>
          <p:nvPicPr>
            <p:cNvPr id="32" name="Imagem 31" descr="ff.jpg">
              <a:extLst>
                <a:ext uri="{FF2B5EF4-FFF2-40B4-BE49-F238E27FC236}">
                  <a16:creationId xmlns:a16="http://schemas.microsoft.com/office/drawing/2014/main" id="{BDF92003-1652-3DE7-6F4D-E21C08B11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73044" y="3507854"/>
              <a:ext cx="1581912" cy="905256"/>
            </a:xfrm>
            <a:prstGeom prst="rect">
              <a:avLst/>
            </a:prstGeom>
          </p:spPr>
        </p:pic>
      </p:grpSp>
      <p:pic>
        <p:nvPicPr>
          <p:cNvPr id="8" name="Imagem 7">
            <a:extLst>
              <a:ext uri="{FF2B5EF4-FFF2-40B4-BE49-F238E27FC236}">
                <a16:creationId xmlns:a16="http://schemas.microsoft.com/office/drawing/2014/main" id="{990A695F-C536-245E-7A7F-AC45A6C844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91" b="5251"/>
          <a:stretch/>
        </p:blipFill>
        <p:spPr>
          <a:xfrm>
            <a:off x="4021492" y="4428193"/>
            <a:ext cx="3910883" cy="1558769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588D09B-4D87-0A98-E8BC-718B494B1A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91" r="62211" b="5251"/>
          <a:stretch/>
        </p:blipFill>
        <p:spPr>
          <a:xfrm>
            <a:off x="7666095" y="4428193"/>
            <a:ext cx="1477904" cy="1558769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5F10D091-6ECA-BA2E-E5C8-17CA31B29CC7}"/>
              </a:ext>
            </a:extLst>
          </p:cNvPr>
          <p:cNvSpPr/>
          <p:nvPr/>
        </p:nvSpPr>
        <p:spPr>
          <a:xfrm>
            <a:off x="0" y="857251"/>
            <a:ext cx="9144000" cy="540000"/>
          </a:xfrm>
          <a:prstGeom prst="rect">
            <a:avLst/>
          </a:prstGeom>
          <a:solidFill>
            <a:srgbClr val="232D47">
              <a:alpha val="76078"/>
            </a:srgbClr>
          </a:solidFill>
          <a:ln>
            <a:solidFill>
              <a:srgbClr val="000000">
                <a:alpha val="1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0000"/>
            <a:r>
              <a:rPr lang="pt-BR" sz="2700" b="1" dirty="0">
                <a:solidFill>
                  <a:schemeClr val="bg1"/>
                </a:solidFill>
                <a:latin typeface="Calibri"/>
              </a:rPr>
              <a:t>CANAIS DE CONTRIBUIÇÃO</a:t>
            </a:r>
            <a:endParaRPr lang="pt-BR" sz="2100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A9D0B92-E76F-03F0-628C-3AE692FE8D58}"/>
              </a:ext>
            </a:extLst>
          </p:cNvPr>
          <p:cNvSpPr/>
          <p:nvPr/>
        </p:nvSpPr>
        <p:spPr>
          <a:xfrm>
            <a:off x="321606" y="3948849"/>
            <a:ext cx="6949439" cy="368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pt-BR" sz="13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https://www.infraestruturameioambiente.sp.gov.br/consulta-planosdemanejo</a:t>
            </a:r>
            <a:endParaRPr lang="pt-BR" altLang="pt-BR" sz="13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607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4;p1" descr="https://sigam.ambiente.sp.gov.br/sigam3/Repositorio/UCImagens/UCPaisagem_I8a360dd4-cffc-4a35-b1ba-4827bea60987.JPG">
            <a:extLst>
              <a:ext uri="{FF2B5EF4-FFF2-40B4-BE49-F238E27FC236}">
                <a16:creationId xmlns:a16="http://schemas.microsoft.com/office/drawing/2014/main" id="{67BA7CC8-8D01-D67E-0B06-8C3830C453E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44" y="0"/>
            <a:ext cx="9147901" cy="514569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C782F895-80E9-1548-B9DA-B13FB09ED7A9}"/>
              </a:ext>
            </a:extLst>
          </p:cNvPr>
          <p:cNvSpPr/>
          <p:nvPr/>
        </p:nvSpPr>
        <p:spPr>
          <a:xfrm>
            <a:off x="0" y="6249902"/>
            <a:ext cx="9122562" cy="554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 dirty="0"/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963C67E7-0DDB-0F79-0373-C8344F0CD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587" y="6201445"/>
            <a:ext cx="424391" cy="56435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99F8AE6-54E2-3507-289D-4E19E2715DD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t="20403" b="20532"/>
          <a:stretch>
            <a:fillRect/>
          </a:stretch>
        </p:blipFill>
        <p:spPr bwMode="auto">
          <a:xfrm>
            <a:off x="4114672" y="6249902"/>
            <a:ext cx="795276" cy="46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Logo&#10;&#10;Description automatically generated">
            <a:extLst>
              <a:ext uri="{FF2B5EF4-FFF2-40B4-BE49-F238E27FC236}">
                <a16:creationId xmlns:a16="http://schemas.microsoft.com/office/drawing/2014/main" id="{A026434B-F7D2-75DC-4591-E8130D9726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354" y="6290245"/>
            <a:ext cx="1262720" cy="512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76A52E-F59D-16B7-3689-DFD817BBC1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592" b="14320"/>
          <a:stretch/>
        </p:blipFill>
        <p:spPr>
          <a:xfrm>
            <a:off x="4851466" y="6283492"/>
            <a:ext cx="3862229" cy="48059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08AE027-3A85-5EA7-F839-49B2DE516A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213" y="6226045"/>
            <a:ext cx="921224" cy="526304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2132" y="5203309"/>
            <a:ext cx="9130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rgbClr val="0070C0"/>
                </a:solidFill>
                <a:latin typeface="Arial"/>
                <a:cs typeface="Arial"/>
              </a:rPr>
              <a:t>O QUE É ZONEAMENTO?</a:t>
            </a:r>
          </a:p>
        </p:txBody>
      </p:sp>
    </p:spTree>
    <p:extLst>
      <p:ext uri="{BB962C8B-B14F-4D97-AF65-F5344CB8AC3E}">
        <p14:creationId xmlns:p14="http://schemas.microsoft.com/office/powerpoint/2010/main" val="318173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99604-OLIQ7F-3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15350" r="5901" b="17450"/>
          <a:stretch>
            <a:fillRect/>
          </a:stretch>
        </p:blipFill>
        <p:spPr bwMode="auto">
          <a:xfrm>
            <a:off x="1619251" y="1293519"/>
            <a:ext cx="5616575" cy="362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0" y="0"/>
            <a:ext cx="9144000" cy="5092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COMO A SUA CASA ESTÁ DIVIDIDA?</a:t>
            </a:r>
          </a:p>
        </p:txBody>
      </p:sp>
      <p:sp>
        <p:nvSpPr>
          <p:cNvPr id="8" name="CaixaDeTexto 7"/>
          <p:cNvSpPr txBox="1">
            <a:spLocks noChangeArrowheads="1"/>
          </p:cNvSpPr>
          <p:nvPr/>
        </p:nvSpPr>
        <p:spPr bwMode="auto">
          <a:xfrm>
            <a:off x="0" y="5445224"/>
            <a:ext cx="9144000" cy="92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pt-BR" altLang="pt-BR" sz="2709" b="1" dirty="0">
                <a:latin typeface="Arial" charset="0"/>
              </a:rPr>
              <a:t>AS CASAS PODEM TER CÔMODOS OU ESPAÇOS QUE ORGANIZAM DIFERENTES ATIVIDADES ...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A78BC485-388D-1CA0-1E32-B48A2505212E}"/>
              </a:ext>
            </a:extLst>
          </p:cNvPr>
          <p:cNvGrpSpPr/>
          <p:nvPr/>
        </p:nvGrpSpPr>
        <p:grpSpPr>
          <a:xfrm>
            <a:off x="317710" y="2348880"/>
            <a:ext cx="3102163" cy="1656184"/>
            <a:chOff x="317710" y="2348880"/>
            <a:chExt cx="3102163" cy="1656184"/>
          </a:xfrm>
        </p:grpSpPr>
        <p:sp>
          <p:nvSpPr>
            <p:cNvPr id="2" name="Elipse 1">
              <a:extLst>
                <a:ext uri="{FF2B5EF4-FFF2-40B4-BE49-F238E27FC236}">
                  <a16:creationId xmlns:a16="http://schemas.microsoft.com/office/drawing/2014/main" id="{19D5E005-096A-C688-E171-D0393E15F7D5}"/>
                </a:ext>
              </a:extLst>
            </p:cNvPr>
            <p:cNvSpPr/>
            <p:nvPr/>
          </p:nvSpPr>
          <p:spPr>
            <a:xfrm>
              <a:off x="1619251" y="2348880"/>
              <a:ext cx="1800622" cy="165618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cxnSp>
          <p:nvCxnSpPr>
            <p:cNvPr id="6" name="Conector de Seta Reta 5">
              <a:extLst>
                <a:ext uri="{FF2B5EF4-FFF2-40B4-BE49-F238E27FC236}">
                  <a16:creationId xmlns:a16="http://schemas.microsoft.com/office/drawing/2014/main" id="{D1428B76-5086-BE07-076B-3C2EE7CDB4FF}"/>
                </a:ext>
              </a:extLst>
            </p:cNvPr>
            <p:cNvCxnSpPr>
              <a:cxnSpLocks/>
              <a:stCxn id="2" idx="2"/>
            </p:cNvCxnSpPr>
            <p:nvPr/>
          </p:nvCxnSpPr>
          <p:spPr>
            <a:xfrm flipH="1">
              <a:off x="323528" y="3176972"/>
              <a:ext cx="1295723" cy="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8285C179-65C0-C1D6-9463-9E970DD87468}"/>
                </a:ext>
              </a:extLst>
            </p:cNvPr>
            <p:cNvSpPr txBox="1"/>
            <p:nvPr/>
          </p:nvSpPr>
          <p:spPr>
            <a:xfrm>
              <a:off x="317710" y="2759926"/>
              <a:ext cx="13677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BANHEIRO</a:t>
              </a: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54D67F4B-130D-882E-E649-5DCD5F568789}"/>
              </a:ext>
            </a:extLst>
          </p:cNvPr>
          <p:cNvGrpSpPr/>
          <p:nvPr/>
        </p:nvGrpSpPr>
        <p:grpSpPr>
          <a:xfrm>
            <a:off x="3203848" y="3202626"/>
            <a:ext cx="3096345" cy="1656184"/>
            <a:chOff x="3203848" y="3202626"/>
            <a:chExt cx="3096345" cy="1656184"/>
          </a:xfrm>
        </p:grpSpPr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595DD78B-5190-00A8-9C9B-D480385C01C9}"/>
                </a:ext>
              </a:extLst>
            </p:cNvPr>
            <p:cNvSpPr/>
            <p:nvPr/>
          </p:nvSpPr>
          <p:spPr>
            <a:xfrm>
              <a:off x="3203848" y="3202626"/>
              <a:ext cx="1800622" cy="165618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cxnSp>
          <p:nvCxnSpPr>
            <p:cNvPr id="11" name="Conector de Seta Reta 10">
              <a:extLst>
                <a:ext uri="{FF2B5EF4-FFF2-40B4-BE49-F238E27FC236}">
                  <a16:creationId xmlns:a16="http://schemas.microsoft.com/office/drawing/2014/main" id="{9DE98A21-1605-80B9-6F1D-08ACB4E658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44008" y="4700342"/>
              <a:ext cx="1295723" cy="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64E99103-91BE-F979-BA8C-8FB7CEA31948}"/>
                </a:ext>
              </a:extLst>
            </p:cNvPr>
            <p:cNvSpPr txBox="1"/>
            <p:nvPr/>
          </p:nvSpPr>
          <p:spPr>
            <a:xfrm>
              <a:off x="4932462" y="4389652"/>
              <a:ext cx="13677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QUARTO</a:t>
              </a: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E3E8FDC5-D058-CEFA-B043-802829ADF72F}"/>
              </a:ext>
            </a:extLst>
          </p:cNvPr>
          <p:cNvGrpSpPr/>
          <p:nvPr/>
        </p:nvGrpSpPr>
        <p:grpSpPr>
          <a:xfrm>
            <a:off x="3419873" y="1195934"/>
            <a:ext cx="2952859" cy="1899491"/>
            <a:chOff x="3419873" y="1195934"/>
            <a:chExt cx="2952859" cy="1899491"/>
          </a:xfrm>
        </p:grpSpPr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69399A83-BA29-35FC-B029-BC939375250C}"/>
                </a:ext>
              </a:extLst>
            </p:cNvPr>
            <p:cNvSpPr/>
            <p:nvPr/>
          </p:nvSpPr>
          <p:spPr>
            <a:xfrm>
              <a:off x="3419873" y="1439241"/>
              <a:ext cx="1800622" cy="165618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cxnSp>
          <p:nvCxnSpPr>
            <p:cNvPr id="14" name="Conector de Seta Reta 13">
              <a:extLst>
                <a:ext uri="{FF2B5EF4-FFF2-40B4-BE49-F238E27FC236}">
                  <a16:creationId xmlns:a16="http://schemas.microsoft.com/office/drawing/2014/main" id="{E32202ED-E6E3-DBB6-BBBD-7BB43837D2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16547" y="1506624"/>
              <a:ext cx="1295723" cy="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40F0AC4F-FB6C-FF4C-00C6-8FFAA21837D8}"/>
                </a:ext>
              </a:extLst>
            </p:cNvPr>
            <p:cNvSpPr txBox="1"/>
            <p:nvPr/>
          </p:nvSpPr>
          <p:spPr>
            <a:xfrm>
              <a:off x="5005001" y="1195934"/>
              <a:ext cx="13677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COZINHA</a:t>
              </a: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B238CA13-AE1D-2FCE-C2C8-A53C99E6777B}"/>
              </a:ext>
            </a:extLst>
          </p:cNvPr>
          <p:cNvGrpSpPr/>
          <p:nvPr/>
        </p:nvGrpSpPr>
        <p:grpSpPr>
          <a:xfrm>
            <a:off x="4931779" y="2370133"/>
            <a:ext cx="3096345" cy="1656184"/>
            <a:chOff x="3203848" y="3202626"/>
            <a:chExt cx="3096345" cy="1656184"/>
          </a:xfrm>
        </p:grpSpPr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1F11DC7D-46FD-E413-EDC4-09538244FA43}"/>
                </a:ext>
              </a:extLst>
            </p:cNvPr>
            <p:cNvSpPr/>
            <p:nvPr/>
          </p:nvSpPr>
          <p:spPr>
            <a:xfrm>
              <a:off x="3203848" y="3202626"/>
              <a:ext cx="1800622" cy="165618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cxnSp>
          <p:nvCxnSpPr>
            <p:cNvPr id="19" name="Conector de Seta Reta 18">
              <a:extLst>
                <a:ext uri="{FF2B5EF4-FFF2-40B4-BE49-F238E27FC236}">
                  <a16:creationId xmlns:a16="http://schemas.microsoft.com/office/drawing/2014/main" id="{77A1ECF0-DE9A-5716-4C69-F289A5083E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44008" y="4700342"/>
              <a:ext cx="1295723" cy="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C2965800-C7D0-90B2-1952-F07A116273C8}"/>
                </a:ext>
              </a:extLst>
            </p:cNvPr>
            <p:cNvSpPr txBox="1"/>
            <p:nvPr/>
          </p:nvSpPr>
          <p:spPr>
            <a:xfrm>
              <a:off x="4932462" y="4389652"/>
              <a:ext cx="13677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SALA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032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aixaDeTexto 2"/>
          <p:cNvSpPr txBox="1">
            <a:spLocks noChangeArrowheads="1"/>
          </p:cNvSpPr>
          <p:nvPr/>
        </p:nvSpPr>
        <p:spPr bwMode="auto">
          <a:xfrm>
            <a:off x="158018" y="986178"/>
            <a:ext cx="8788191" cy="1384995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t-BR" sz="2800" dirty="0"/>
              <a:t>A delimitação de um TERRITÓRIO POR ZONAS ESPECÍFICAS,  de acordo com as características ou atividades existentes para:</a:t>
            </a:r>
            <a:endParaRPr lang="pt-BR" sz="4000" dirty="0">
              <a:solidFill>
                <a:srgbClr val="FF0000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F911D8B-C761-0DC1-FCE9-8797F5CE4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886" y="0"/>
            <a:ext cx="914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2709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altLang="pt-BR" sz="2400" dirty="0"/>
              <a:t>DESSA FORMA, O ZONEAMENTO É ...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47CC58A4-F533-F452-65E9-6793091AAD0F}"/>
              </a:ext>
            </a:extLst>
          </p:cNvPr>
          <p:cNvGrpSpPr/>
          <p:nvPr/>
        </p:nvGrpSpPr>
        <p:grpSpPr>
          <a:xfrm>
            <a:off x="395536" y="4560322"/>
            <a:ext cx="8559488" cy="2158132"/>
            <a:chOff x="395536" y="4560322"/>
            <a:chExt cx="8559488" cy="2158132"/>
          </a:xfrm>
        </p:grpSpPr>
        <p:sp>
          <p:nvSpPr>
            <p:cNvPr id="2" name="CaixaDeTexto 2"/>
            <p:cNvSpPr txBox="1">
              <a:spLocks noChangeArrowheads="1"/>
            </p:cNvSpPr>
            <p:nvPr/>
          </p:nvSpPr>
          <p:spPr bwMode="auto">
            <a:xfrm>
              <a:off x="395536" y="5162775"/>
              <a:ext cx="5544616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pt-BR" sz="2400" dirty="0"/>
                <a:t>Tipo 2. aquele que classifica as regiões de acordo com suas características.</a:t>
              </a:r>
              <a:endParaRPr lang="pt-BR" sz="2400" b="1" dirty="0"/>
            </a:p>
          </p:txBody>
        </p:sp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B1DEFAF9-7424-90BD-5700-2A0D7E98F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3405" y="4560322"/>
              <a:ext cx="2751619" cy="2158132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DEB71E7D-BA9E-40A1-88DB-CBD050DE8745}"/>
              </a:ext>
            </a:extLst>
          </p:cNvPr>
          <p:cNvGrpSpPr/>
          <p:nvPr/>
        </p:nvGrpSpPr>
        <p:grpSpPr>
          <a:xfrm>
            <a:off x="395536" y="2777609"/>
            <a:ext cx="8386664" cy="1782713"/>
            <a:chOff x="395536" y="2777609"/>
            <a:chExt cx="8386664" cy="1782713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E97F5EB0-35BF-D62A-6224-1DF249175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0387" y="2777609"/>
              <a:ext cx="2521813" cy="17827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18134123-6F14-2C5B-0D50-A970B0185899}"/>
                </a:ext>
              </a:extLst>
            </p:cNvPr>
            <p:cNvSpPr txBox="1"/>
            <p:nvPr/>
          </p:nvSpPr>
          <p:spPr>
            <a:xfrm>
              <a:off x="395536" y="3212976"/>
              <a:ext cx="543728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pt-BR" sz="2400" dirty="0"/>
                <a:t>Tipo 1: aquele que organiza ou ordena as atividades desenvolvidas em cada região;</a:t>
              </a:r>
            </a:p>
            <a:p>
              <a:pPr algn="just"/>
              <a:endParaRPr lang="pt-BR" sz="1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6228184" y="6361583"/>
            <a:ext cx="26642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  <a:latin typeface="Arial Black" pitchFamily="34" charset="0"/>
                <a:cs typeface="Kalinga" pitchFamily="34" charset="0"/>
              </a:rPr>
              <a:t>BELEZA CÊNICA</a:t>
            </a:r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>
            <a:off x="3275856" y="6361583"/>
            <a:ext cx="25922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  <a:latin typeface="Arial Black" pitchFamily="34" charset="0"/>
                <a:cs typeface="Kalinga" pitchFamily="34" charset="0"/>
              </a:rPr>
              <a:t>POTENCIALPARA USO</a:t>
            </a:r>
          </a:p>
        </p:txBody>
      </p:sp>
      <p:sp>
        <p:nvSpPr>
          <p:cNvPr id="14" name="Retângulo 13"/>
          <p:cNvSpPr>
            <a:spLocks noChangeArrowheads="1"/>
          </p:cNvSpPr>
          <p:nvPr/>
        </p:nvSpPr>
        <p:spPr bwMode="auto">
          <a:xfrm>
            <a:off x="250824" y="6207695"/>
            <a:ext cx="25929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Arial Black" pitchFamily="34" charset="0"/>
                <a:cs typeface="Kalinga" pitchFamily="34" charset="0"/>
              </a:rPr>
              <a:t>AREAS  COM POTENCIAL PARA  CONSERVAR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907704" y="31409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2709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2400" dirty="0"/>
              <a:t>EXISTEM TIPOS E CRITÉRIOS DIFERENTES PARA ELABORAR O ZONEAMENTO DE CADA UNIDADE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26C5EAA-81E1-637F-4ACE-2F0F8DA77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38658">
            <a:off x="881522" y="1771888"/>
            <a:ext cx="3142070" cy="4437112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2E49168F-EC88-1A4E-91E8-D8E0786F5D16}"/>
              </a:ext>
            </a:extLst>
          </p:cNvPr>
          <p:cNvGrpSpPr/>
          <p:nvPr/>
        </p:nvGrpSpPr>
        <p:grpSpPr>
          <a:xfrm>
            <a:off x="4395351" y="2937003"/>
            <a:ext cx="4195588" cy="2053783"/>
            <a:chOff x="4395351" y="2937003"/>
            <a:chExt cx="4195588" cy="2053783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BE0BCB58-6B11-B670-5F89-2F8F99411899}"/>
                </a:ext>
              </a:extLst>
            </p:cNvPr>
            <p:cNvSpPr txBox="1"/>
            <p:nvPr/>
          </p:nvSpPr>
          <p:spPr>
            <a:xfrm rot="21042246">
              <a:off x="6142666" y="4067456"/>
              <a:ext cx="2448273" cy="923330"/>
            </a:xfrm>
            <a:prstGeom prst="rect">
              <a:avLst/>
            </a:prstGeom>
            <a:noFill/>
          </p:spPr>
          <p:txBody>
            <a:bodyPr vert="horz" wrap="square" rtlCol="0">
              <a:prstTxWarp prst="textPlain">
                <a:avLst/>
              </a:prstTxWarp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pt-BR" sz="1200" b="1" dirty="0">
                  <a:ln/>
                  <a:solidFill>
                    <a:schemeClr val="accent4"/>
                  </a:solidFill>
                </a:rPr>
                <a:t>Reserva de Desenvolvimento Sustentável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8B1450EE-B947-E42E-507A-C8B335157C7A}"/>
                </a:ext>
              </a:extLst>
            </p:cNvPr>
            <p:cNvSpPr txBox="1"/>
            <p:nvPr/>
          </p:nvSpPr>
          <p:spPr>
            <a:xfrm rot="736812">
              <a:off x="4395351" y="2937003"/>
              <a:ext cx="2205220" cy="777261"/>
            </a:xfrm>
            <a:prstGeom prst="rect">
              <a:avLst/>
            </a:prstGeom>
            <a:noFill/>
          </p:spPr>
          <p:txBody>
            <a:bodyPr wrap="square" rtlCol="0">
              <a:prstTxWarp prst="textStop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r>
                <a:rPr lang="pt-BR" sz="1400" b="1" dirty="0">
                  <a:ln/>
                  <a:pattFill prst="dkUpDiag">
                    <a:fgClr>
                      <a:schemeClr val="bg1">
                        <a:lumMod val="50000"/>
                      </a:schemeClr>
                    </a:fgClr>
                    <a:bgClr>
                      <a:schemeClr val="tx1">
                        <a:lumMod val="75000"/>
                        <a:lumOff val="25000"/>
                      </a:schemeClr>
                    </a:bgClr>
                  </a:patt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</a:rPr>
                <a:t>Reserva Extrativista</a:t>
              </a:r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7F346943-5F87-FD2D-9DE0-B9E5EB54FC8C}"/>
              </a:ext>
            </a:extLst>
          </p:cNvPr>
          <p:cNvGrpSpPr/>
          <p:nvPr/>
        </p:nvGrpSpPr>
        <p:grpSpPr>
          <a:xfrm>
            <a:off x="4278862" y="1457720"/>
            <a:ext cx="4546288" cy="1731663"/>
            <a:chOff x="4278862" y="1457720"/>
            <a:chExt cx="4546288" cy="1731663"/>
          </a:xfrm>
        </p:grpSpPr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140C70D7-0D38-4E0E-FF83-25440A4BD671}"/>
                </a:ext>
              </a:extLst>
            </p:cNvPr>
            <p:cNvSpPr txBox="1"/>
            <p:nvPr/>
          </p:nvSpPr>
          <p:spPr>
            <a:xfrm rot="20888404" flipH="1">
              <a:off x="4278862" y="1457720"/>
              <a:ext cx="33016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Parque Estadual</a:t>
              </a: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71642FED-8C14-BDB5-AF99-13AD4D58614D}"/>
                </a:ext>
              </a:extLst>
            </p:cNvPr>
            <p:cNvSpPr txBox="1"/>
            <p:nvPr/>
          </p:nvSpPr>
          <p:spPr>
            <a:xfrm>
              <a:off x="6808927" y="2369882"/>
              <a:ext cx="2016223" cy="819501"/>
            </a:xfrm>
            <a:prstGeom prst="rect">
              <a:avLst/>
            </a:prstGeom>
            <a:noFill/>
          </p:spPr>
          <p:txBody>
            <a:bodyPr wrap="square" rtlCol="0">
              <a:prstTxWarp prst="textWave2">
                <a:avLst/>
              </a:prstTxWarp>
              <a:spAutoFit/>
            </a:bodyPr>
            <a:lstStyle/>
            <a:p>
              <a:r>
                <a:rPr lang="pt-BR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Monumento Natural</a:t>
              </a:r>
            </a:p>
          </p:txBody>
        </p:sp>
      </p:grp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311DA64-CB62-5889-5D48-7210276C2FDB}"/>
              </a:ext>
            </a:extLst>
          </p:cNvPr>
          <p:cNvSpPr txBox="1"/>
          <p:nvPr/>
        </p:nvSpPr>
        <p:spPr>
          <a:xfrm>
            <a:off x="5512782" y="5506579"/>
            <a:ext cx="2304256" cy="168057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pt-BR" sz="3200" b="1" dirty="0">
                <a:ln/>
                <a:solidFill>
                  <a:schemeClr val="accent3"/>
                </a:solidFill>
              </a:rPr>
              <a:t>Área de Proteção Ambiental</a:t>
            </a:r>
          </a:p>
        </p:txBody>
      </p:sp>
    </p:spTree>
    <p:extLst>
      <p:ext uri="{BB962C8B-B14F-4D97-AF65-F5344CB8AC3E}">
        <p14:creationId xmlns:p14="http://schemas.microsoft.com/office/powerpoint/2010/main" val="178620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ta para a direita 11"/>
          <p:cNvSpPr/>
          <p:nvPr/>
        </p:nvSpPr>
        <p:spPr>
          <a:xfrm>
            <a:off x="-3205" y="3275244"/>
            <a:ext cx="9144000" cy="1042469"/>
          </a:xfrm>
          <a:prstGeom prst="rightArrow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24"/>
          </a:p>
        </p:txBody>
      </p:sp>
      <p:sp>
        <p:nvSpPr>
          <p:cNvPr id="15" name="Retângulo 14"/>
          <p:cNvSpPr/>
          <p:nvPr/>
        </p:nvSpPr>
        <p:spPr>
          <a:xfrm>
            <a:off x="2046462" y="5816810"/>
            <a:ext cx="5448366" cy="568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693" b="1" dirty="0">
                <a:latin typeface="Kalinga" pitchFamily="34" charset="0"/>
                <a:cs typeface="Kalinga" pitchFamily="34" charset="0"/>
              </a:rPr>
              <a:t>Intensidade de uso  indireto</a:t>
            </a:r>
          </a:p>
          <a:p>
            <a:pPr algn="ctr">
              <a:defRPr/>
            </a:pPr>
            <a:r>
              <a:rPr lang="pt-BR" sz="1400" b="1" dirty="0">
                <a:latin typeface="Kalinga" pitchFamily="34" charset="0"/>
                <a:cs typeface="Kalinga" pitchFamily="34" charset="0"/>
              </a:rPr>
              <a:t>(</a:t>
            </a:r>
            <a:r>
              <a:rPr lang="pt-BR" sz="1400" b="1" dirty="0" err="1">
                <a:latin typeface="Kalinga" pitchFamily="34" charset="0"/>
                <a:cs typeface="Kalinga" pitchFamily="34" charset="0"/>
              </a:rPr>
              <a:t>ex</a:t>
            </a:r>
            <a:r>
              <a:rPr lang="pt-BR" sz="1400" b="1" dirty="0">
                <a:latin typeface="Kalinga" pitchFamily="34" charset="0"/>
                <a:cs typeface="Kalinga" pitchFamily="34" charset="0"/>
              </a:rPr>
              <a:t>: uso público, fiscalização, pesquisa, </a:t>
            </a:r>
            <a:r>
              <a:rPr lang="pt-BR" sz="1400" b="1" dirty="0" err="1">
                <a:latin typeface="Kalinga" pitchFamily="34" charset="0"/>
                <a:cs typeface="Kalinga" pitchFamily="34" charset="0"/>
              </a:rPr>
              <a:t>etc</a:t>
            </a:r>
            <a:r>
              <a:rPr lang="pt-BR" sz="1400" b="1" dirty="0">
                <a:latin typeface="Kalinga" pitchFamily="34" charset="0"/>
                <a:cs typeface="Kalinga" pitchFamily="34" charset="0"/>
              </a:rPr>
              <a:t>)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F1787228-458D-AEDE-993F-F0B736970586}"/>
              </a:ext>
            </a:extLst>
          </p:cNvPr>
          <p:cNvGrpSpPr/>
          <p:nvPr/>
        </p:nvGrpSpPr>
        <p:grpSpPr>
          <a:xfrm>
            <a:off x="-36512" y="1141674"/>
            <a:ext cx="1466667" cy="3730151"/>
            <a:chOff x="-36512" y="1141674"/>
            <a:chExt cx="1466667" cy="3730151"/>
          </a:xfrm>
        </p:grpSpPr>
        <p:sp>
          <p:nvSpPr>
            <p:cNvPr id="6" name="CaixaDeTexto 46"/>
            <p:cNvSpPr txBox="1">
              <a:spLocks noChangeArrowheads="1"/>
            </p:cNvSpPr>
            <p:nvPr/>
          </p:nvSpPr>
          <p:spPr bwMode="auto">
            <a:xfrm>
              <a:off x="264361" y="4258452"/>
              <a:ext cx="712054" cy="613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altLang="pt-BR" sz="3386" b="1" dirty="0">
                  <a:solidFill>
                    <a:schemeClr val="accent3">
                      <a:lumMod val="50000"/>
                    </a:schemeClr>
                  </a:solidFill>
                  <a:latin typeface="Kalinga" pitchFamily="34" charset="0"/>
                  <a:cs typeface="Kalinga" pitchFamily="34" charset="0"/>
                </a:rPr>
                <a:t>Z1</a:t>
              </a:r>
            </a:p>
          </p:txBody>
        </p:sp>
        <p:pic>
          <p:nvPicPr>
            <p:cNvPr id="34" name="Imagem 33" descr="noun_1088735_cc.png"/>
            <p:cNvPicPr>
              <a:picLocks noChangeAspect="1"/>
            </p:cNvPicPr>
            <p:nvPr/>
          </p:nvPicPr>
          <p:blipFill>
            <a:blip r:embed="rId2" cstate="print"/>
            <a:srcRect l="32150" t="20600" r="33200" b="29000"/>
            <a:stretch>
              <a:fillRect/>
            </a:stretch>
          </p:blipFill>
          <p:spPr>
            <a:xfrm>
              <a:off x="-36512" y="1141674"/>
              <a:ext cx="1466667" cy="2133333"/>
            </a:xfrm>
            <a:prstGeom prst="rect">
              <a:avLst/>
            </a:prstGeom>
          </p:spPr>
        </p:pic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C5676B47-B8C9-62F2-E166-17EC6B5A63E4}"/>
              </a:ext>
            </a:extLst>
          </p:cNvPr>
          <p:cNvGrpSpPr/>
          <p:nvPr/>
        </p:nvGrpSpPr>
        <p:grpSpPr>
          <a:xfrm>
            <a:off x="3246860" y="1751197"/>
            <a:ext cx="1047619" cy="3120628"/>
            <a:chOff x="3246860" y="1751197"/>
            <a:chExt cx="1047619" cy="3120628"/>
          </a:xfrm>
        </p:grpSpPr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DA425B4F-364B-B95E-D7B4-434BE2FF58E2}"/>
                </a:ext>
              </a:extLst>
            </p:cNvPr>
            <p:cNvGrpSpPr/>
            <p:nvPr/>
          </p:nvGrpSpPr>
          <p:grpSpPr>
            <a:xfrm>
              <a:off x="3246860" y="1751197"/>
              <a:ext cx="1047619" cy="3120628"/>
              <a:chOff x="3246860" y="1751197"/>
              <a:chExt cx="1047619" cy="3120628"/>
            </a:xfrm>
          </p:grpSpPr>
          <p:sp>
            <p:nvSpPr>
              <p:cNvPr id="8" name="CaixaDeTexto 46"/>
              <p:cNvSpPr txBox="1">
                <a:spLocks noChangeArrowheads="1"/>
              </p:cNvSpPr>
              <p:nvPr/>
            </p:nvSpPr>
            <p:spPr bwMode="auto">
              <a:xfrm>
                <a:off x="3428643" y="4258452"/>
                <a:ext cx="712054" cy="6133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pt-BR" altLang="pt-BR" sz="3386" b="1" dirty="0">
                    <a:solidFill>
                      <a:schemeClr val="accent3">
                        <a:lumMod val="50000"/>
                      </a:schemeClr>
                    </a:solidFill>
                    <a:latin typeface="Kalinga" pitchFamily="34" charset="0"/>
                    <a:cs typeface="Kalinga" pitchFamily="34" charset="0"/>
                  </a:rPr>
                  <a:t>Z3</a:t>
                </a:r>
              </a:p>
            </p:txBody>
          </p:sp>
          <p:pic>
            <p:nvPicPr>
              <p:cNvPr id="41" name="Imagem 40" descr="noun_1088735_cc.png"/>
              <p:cNvPicPr>
                <a:picLocks noChangeAspect="1"/>
              </p:cNvPicPr>
              <p:nvPr/>
            </p:nvPicPr>
            <p:blipFill>
              <a:blip r:embed="rId2" cstate="print"/>
              <a:srcRect l="32150" t="20600" r="33200" b="29000"/>
              <a:stretch>
                <a:fillRect/>
              </a:stretch>
            </p:blipFill>
            <p:spPr>
              <a:xfrm>
                <a:off x="3246860" y="1751197"/>
                <a:ext cx="1047619" cy="1523810"/>
              </a:xfrm>
              <a:prstGeom prst="rect">
                <a:avLst/>
              </a:prstGeom>
            </p:spPr>
          </p:pic>
        </p:grpSp>
        <p:pic>
          <p:nvPicPr>
            <p:cNvPr id="44" name="Imagem 43" descr="noun_21757_cc1.png"/>
            <p:cNvPicPr>
              <a:picLocks noChangeAspect="1"/>
            </p:cNvPicPr>
            <p:nvPr/>
          </p:nvPicPr>
          <p:blipFill>
            <a:blip r:embed="rId3" cstate="print"/>
            <a:srcRect l="13583" r="17038"/>
            <a:stretch>
              <a:fillRect/>
            </a:stretch>
          </p:blipFill>
          <p:spPr>
            <a:xfrm>
              <a:off x="3898244" y="2756905"/>
              <a:ext cx="365760" cy="457143"/>
            </a:xfrm>
            <a:prstGeom prst="rect">
              <a:avLst/>
            </a:prstGeom>
          </p:spPr>
        </p:pic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0D2C8FC7-E19A-01E4-5A48-E35A3898F51B}"/>
              </a:ext>
            </a:extLst>
          </p:cNvPr>
          <p:cNvGrpSpPr/>
          <p:nvPr/>
        </p:nvGrpSpPr>
        <p:grpSpPr>
          <a:xfrm>
            <a:off x="6702357" y="2055959"/>
            <a:ext cx="1402071" cy="2814639"/>
            <a:chOff x="6702357" y="2055959"/>
            <a:chExt cx="1402071" cy="2814639"/>
          </a:xfrm>
        </p:grpSpPr>
        <p:sp>
          <p:nvSpPr>
            <p:cNvPr id="22" name="CaixaDeTexto 46"/>
            <p:cNvSpPr txBox="1">
              <a:spLocks noChangeArrowheads="1"/>
            </p:cNvSpPr>
            <p:nvPr/>
          </p:nvSpPr>
          <p:spPr bwMode="auto">
            <a:xfrm>
              <a:off x="6969847" y="4257225"/>
              <a:ext cx="712054" cy="613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altLang="pt-BR" sz="3386" b="1" dirty="0">
                  <a:solidFill>
                    <a:schemeClr val="accent3">
                      <a:lumMod val="50000"/>
                    </a:schemeClr>
                  </a:solidFill>
                  <a:latin typeface="Kalinga" pitchFamily="34" charset="0"/>
                  <a:cs typeface="Kalinga" pitchFamily="34" charset="0"/>
                </a:rPr>
                <a:t>Z5</a:t>
              </a:r>
            </a:p>
          </p:txBody>
        </p:sp>
        <p:pic>
          <p:nvPicPr>
            <p:cNvPr id="43" name="Imagem 42" descr="noun_1088735_cc.png"/>
            <p:cNvPicPr>
              <a:picLocks noChangeAspect="1"/>
            </p:cNvPicPr>
            <p:nvPr/>
          </p:nvPicPr>
          <p:blipFill>
            <a:blip r:embed="rId2" cstate="print"/>
            <a:srcRect l="32150" t="20600" r="33200" b="29000"/>
            <a:stretch>
              <a:fillRect/>
            </a:stretch>
          </p:blipFill>
          <p:spPr>
            <a:xfrm>
              <a:off x="6997671" y="2055959"/>
              <a:ext cx="838095" cy="1219048"/>
            </a:xfrm>
            <a:prstGeom prst="rect">
              <a:avLst/>
            </a:prstGeom>
          </p:spPr>
        </p:pic>
        <p:pic>
          <p:nvPicPr>
            <p:cNvPr id="46" name="Imagem 45" descr="noun_21757_cc1.png"/>
            <p:cNvPicPr>
              <a:picLocks noChangeAspect="1"/>
            </p:cNvPicPr>
            <p:nvPr/>
          </p:nvPicPr>
          <p:blipFill>
            <a:blip r:embed="rId4" cstate="print"/>
            <a:srcRect l="13583" r="17038"/>
            <a:stretch>
              <a:fillRect/>
            </a:stretch>
          </p:blipFill>
          <p:spPr>
            <a:xfrm>
              <a:off x="7494828" y="2452143"/>
              <a:ext cx="609600" cy="761905"/>
            </a:xfrm>
            <a:prstGeom prst="rect">
              <a:avLst/>
            </a:prstGeom>
          </p:spPr>
        </p:pic>
        <p:pic>
          <p:nvPicPr>
            <p:cNvPr id="30" name="Imagem 29" descr="noun_21757_cc1.png"/>
            <p:cNvPicPr>
              <a:picLocks noChangeAspect="1"/>
            </p:cNvPicPr>
            <p:nvPr/>
          </p:nvPicPr>
          <p:blipFill>
            <a:blip r:embed="rId4" cstate="print"/>
            <a:srcRect l="13583" r="17038"/>
            <a:stretch>
              <a:fillRect/>
            </a:stretch>
          </p:blipFill>
          <p:spPr>
            <a:xfrm>
              <a:off x="6702357" y="2452380"/>
              <a:ext cx="609600" cy="761905"/>
            </a:xfrm>
            <a:prstGeom prst="rect">
              <a:avLst/>
            </a:prstGeom>
          </p:spPr>
        </p:pic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BE9A01E5-8CFB-F51F-99EB-927BD34D76EB}"/>
              </a:ext>
            </a:extLst>
          </p:cNvPr>
          <p:cNvGrpSpPr/>
          <p:nvPr/>
        </p:nvGrpSpPr>
        <p:grpSpPr>
          <a:xfrm>
            <a:off x="4812623" y="1751197"/>
            <a:ext cx="1255328" cy="3120628"/>
            <a:chOff x="4812623" y="1751197"/>
            <a:chExt cx="1255328" cy="3120628"/>
          </a:xfrm>
        </p:grpSpPr>
        <p:sp>
          <p:nvSpPr>
            <p:cNvPr id="9" name="CaixaDeTexto 46"/>
            <p:cNvSpPr txBox="1">
              <a:spLocks noChangeArrowheads="1"/>
            </p:cNvSpPr>
            <p:nvPr/>
          </p:nvSpPr>
          <p:spPr bwMode="auto">
            <a:xfrm>
              <a:off x="5202116" y="4258452"/>
              <a:ext cx="712054" cy="613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altLang="pt-BR" sz="3386" b="1" dirty="0">
                  <a:solidFill>
                    <a:schemeClr val="accent3">
                      <a:lumMod val="50000"/>
                    </a:schemeClr>
                  </a:solidFill>
                  <a:latin typeface="Kalinga" pitchFamily="34" charset="0"/>
                  <a:cs typeface="Kalinga" pitchFamily="34" charset="0"/>
                </a:rPr>
                <a:t>Z4</a:t>
              </a:r>
            </a:p>
          </p:txBody>
        </p:sp>
        <p:pic>
          <p:nvPicPr>
            <p:cNvPr id="42" name="Imagem 41" descr="noun_1088735_cc.png"/>
            <p:cNvPicPr>
              <a:picLocks noChangeAspect="1"/>
            </p:cNvPicPr>
            <p:nvPr/>
          </p:nvPicPr>
          <p:blipFill>
            <a:blip r:embed="rId2" cstate="print"/>
            <a:srcRect l="32150" t="20600" r="33200" b="29000"/>
            <a:stretch>
              <a:fillRect/>
            </a:stretch>
          </p:blipFill>
          <p:spPr>
            <a:xfrm>
              <a:off x="5020332" y="1751197"/>
              <a:ext cx="1047619" cy="1523810"/>
            </a:xfrm>
            <a:prstGeom prst="rect">
              <a:avLst/>
            </a:prstGeom>
          </p:spPr>
        </p:pic>
        <p:pic>
          <p:nvPicPr>
            <p:cNvPr id="31" name="Imagem 30" descr="noun_21757_cc1.png"/>
            <p:cNvPicPr>
              <a:picLocks noChangeAspect="1"/>
            </p:cNvPicPr>
            <p:nvPr/>
          </p:nvPicPr>
          <p:blipFill>
            <a:blip r:embed="rId4" cstate="print"/>
            <a:srcRect l="13583" r="17038"/>
            <a:stretch>
              <a:fillRect/>
            </a:stretch>
          </p:blipFill>
          <p:spPr>
            <a:xfrm>
              <a:off x="4812623" y="2482775"/>
              <a:ext cx="609600" cy="761905"/>
            </a:xfrm>
            <a:prstGeom prst="rect">
              <a:avLst/>
            </a:prstGeom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00F5255F-F94F-67DD-8678-CB643101546C}"/>
              </a:ext>
            </a:extLst>
          </p:cNvPr>
          <p:cNvSpPr txBox="1"/>
          <p:nvPr/>
        </p:nvSpPr>
        <p:spPr>
          <a:xfrm>
            <a:off x="2046462" y="362499"/>
            <a:ext cx="5370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GRUPO DE PROTEÇÃO INTEGRAL</a:t>
            </a:r>
          </a:p>
          <a:p>
            <a:pPr algn="ctr"/>
            <a:r>
              <a:rPr lang="pt-BR" sz="2000" dirty="0" err="1"/>
              <a:t>Ex</a:t>
            </a:r>
            <a:r>
              <a:rPr lang="pt-BR" sz="2000" dirty="0"/>
              <a:t>: Parques Estaduais, entre outros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BC14B17-8F48-CAE1-C94B-91120CB9CFCD}"/>
              </a:ext>
            </a:extLst>
          </p:cNvPr>
          <p:cNvSpPr txBox="1"/>
          <p:nvPr/>
        </p:nvSpPr>
        <p:spPr>
          <a:xfrm>
            <a:off x="383604" y="5168325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accent3">
                    <a:lumMod val="50000"/>
                  </a:schemeClr>
                </a:solidFill>
              </a:rPr>
              <a:t>Menor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DC2EC17-608F-6F3E-B5FC-6A08AC19CDA6}"/>
              </a:ext>
            </a:extLst>
          </p:cNvPr>
          <p:cNvSpPr txBox="1"/>
          <p:nvPr/>
        </p:nvSpPr>
        <p:spPr>
          <a:xfrm>
            <a:off x="7681901" y="5167098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Maior</a:t>
            </a:r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7D498348-8FC6-ED45-F12F-7C44DAE02B20}"/>
              </a:ext>
            </a:extLst>
          </p:cNvPr>
          <p:cNvSpPr/>
          <p:nvPr/>
        </p:nvSpPr>
        <p:spPr>
          <a:xfrm>
            <a:off x="467544" y="5537657"/>
            <a:ext cx="7961677" cy="239861"/>
          </a:xfrm>
          <a:prstGeom prst="rightArrow">
            <a:avLst/>
          </a:prstGeom>
          <a:solidFill>
            <a:schemeClr val="tx1"/>
          </a:solidFill>
          <a:ln w="63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4C408D81-6B85-1ED1-473E-017C9413CDDA}"/>
              </a:ext>
            </a:extLst>
          </p:cNvPr>
          <p:cNvGrpSpPr/>
          <p:nvPr/>
        </p:nvGrpSpPr>
        <p:grpSpPr>
          <a:xfrm>
            <a:off x="1621462" y="1458152"/>
            <a:ext cx="1257143" cy="3413673"/>
            <a:chOff x="1621462" y="1458152"/>
            <a:chExt cx="1257143" cy="3413673"/>
          </a:xfrm>
        </p:grpSpPr>
        <p:sp>
          <p:nvSpPr>
            <p:cNvPr id="7" name="CaixaDeTexto 46"/>
            <p:cNvSpPr txBox="1">
              <a:spLocks noChangeArrowheads="1"/>
            </p:cNvSpPr>
            <p:nvPr/>
          </p:nvSpPr>
          <p:spPr bwMode="auto">
            <a:xfrm>
              <a:off x="1801726" y="4258452"/>
              <a:ext cx="712054" cy="613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altLang="pt-BR" sz="3386" b="1" dirty="0">
                  <a:solidFill>
                    <a:schemeClr val="accent3">
                      <a:lumMod val="50000"/>
                    </a:schemeClr>
                  </a:solidFill>
                  <a:latin typeface="Kalinga" pitchFamily="34" charset="0"/>
                  <a:cs typeface="Kalinga" pitchFamily="34" charset="0"/>
                </a:rPr>
                <a:t>Z2</a:t>
              </a:r>
            </a:p>
          </p:txBody>
        </p:sp>
        <p:pic>
          <p:nvPicPr>
            <p:cNvPr id="40" name="Imagem 39" descr="noun_1088735_cc.png"/>
            <p:cNvPicPr>
              <a:picLocks noChangeAspect="1"/>
            </p:cNvPicPr>
            <p:nvPr/>
          </p:nvPicPr>
          <p:blipFill>
            <a:blip r:embed="rId2" cstate="print"/>
            <a:srcRect l="32150" t="20600" r="33200" b="29000"/>
            <a:stretch>
              <a:fillRect/>
            </a:stretch>
          </p:blipFill>
          <p:spPr>
            <a:xfrm>
              <a:off x="1621462" y="1458152"/>
              <a:ext cx="1257143" cy="1828571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1580FFEB-BAC5-4645-43E9-10A0F48FD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15823" y="2787440"/>
              <a:ext cx="365792" cy="457240"/>
            </a:xfrm>
            <a:prstGeom prst="rect">
              <a:avLst/>
            </a:prstGeom>
          </p:spPr>
        </p:pic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A04341B9-1CDB-9A19-2235-C5BB6C319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793" y="0"/>
            <a:ext cx="9165793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t-BR" sz="1600" b="1" dirty="0"/>
              <a:t>Tipo 1: </a:t>
            </a:r>
            <a:r>
              <a:rPr lang="pt-BR" sz="1600" dirty="0"/>
              <a:t>aquele que organiza ou ordena as atividades desenvolvidas em cada região</a:t>
            </a:r>
            <a:endParaRPr lang="pt-B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982EF-062F-1003-825C-C0F230E07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C49130EE-D5BF-AC72-D152-26464A7FBF3E}"/>
              </a:ext>
            </a:extLst>
          </p:cNvPr>
          <p:cNvSpPr txBox="1"/>
          <p:nvPr/>
        </p:nvSpPr>
        <p:spPr>
          <a:xfrm>
            <a:off x="323528" y="1484784"/>
            <a:ext cx="869917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solidFill>
                  <a:srgbClr val="0070C0"/>
                </a:solidFill>
              </a:rPr>
              <a:t>  10h00|10h10      </a:t>
            </a:r>
            <a:r>
              <a:rPr lang="pt-BR" sz="1400" dirty="0"/>
              <a:t>Boas Vindas e Abertura dos Trabalhos</a:t>
            </a:r>
          </a:p>
          <a:p>
            <a:pPr algn="just"/>
            <a:endParaRPr lang="pt-BR" sz="1400" dirty="0"/>
          </a:p>
          <a:p>
            <a:r>
              <a:rPr lang="pt-BR" sz="1400" dirty="0">
                <a:solidFill>
                  <a:srgbClr val="0070C0"/>
                </a:solidFill>
              </a:rPr>
              <a:t>  10h10|10h20 </a:t>
            </a:r>
            <a:r>
              <a:rPr lang="pt-BR" sz="1400" dirty="0"/>
              <a:t>     Apresentação da Pauta e Objetivo </a:t>
            </a:r>
          </a:p>
          <a:p>
            <a:endParaRPr lang="pt-BR" sz="1400" dirty="0"/>
          </a:p>
          <a:p>
            <a:r>
              <a:rPr lang="pt-BR" sz="1400" dirty="0"/>
              <a:t> </a:t>
            </a:r>
            <a:r>
              <a:rPr lang="pt-BR" sz="1400" dirty="0">
                <a:solidFill>
                  <a:srgbClr val="0070C0"/>
                </a:solidFill>
              </a:rPr>
              <a:t>10h20|10h30</a:t>
            </a:r>
            <a:r>
              <a:rPr lang="pt-BR" sz="1400" dirty="0"/>
              <a:t>      Conceitos gerais, linha do tempo e Participação social</a:t>
            </a:r>
          </a:p>
          <a:p>
            <a:endParaRPr lang="pt-BR" sz="1400" dirty="0"/>
          </a:p>
          <a:p>
            <a:r>
              <a:rPr lang="pt-BR" sz="1400" dirty="0">
                <a:solidFill>
                  <a:srgbClr val="0070C0"/>
                </a:solidFill>
              </a:rPr>
              <a:t> 10h30|11h30</a:t>
            </a:r>
            <a:r>
              <a:rPr lang="pt-BR" sz="1400" dirty="0"/>
              <a:t>      Conhecer os conceitos, critérios  e proposta de Zoneamento da APA Quilombos do Médio Ribeira</a:t>
            </a:r>
          </a:p>
          <a:p>
            <a:pPr algn="just"/>
            <a:endParaRPr lang="pt-BR" sz="1400" dirty="0"/>
          </a:p>
          <a:p>
            <a:pPr algn="just"/>
            <a:r>
              <a:rPr lang="pt-BR" sz="1400" dirty="0">
                <a:solidFill>
                  <a:srgbClr val="0070C0"/>
                </a:solidFill>
              </a:rPr>
              <a:t> 11h30|12h00</a:t>
            </a:r>
            <a:r>
              <a:rPr lang="pt-BR" sz="1400" dirty="0"/>
              <a:t>      Dúvidas e Esclarecimentos</a:t>
            </a:r>
          </a:p>
          <a:p>
            <a:pPr algn="just"/>
            <a:endParaRPr lang="pt-BR" sz="1400" dirty="0"/>
          </a:p>
          <a:p>
            <a:pPr algn="just"/>
            <a:r>
              <a:rPr lang="pt-BR" sz="1400" dirty="0">
                <a:solidFill>
                  <a:srgbClr val="0070C0"/>
                </a:solidFill>
              </a:rPr>
              <a:t> 12h00|13h00      </a:t>
            </a:r>
            <a:r>
              <a:rPr lang="pt-BR" sz="1400" dirty="0"/>
              <a:t>Almoço</a:t>
            </a:r>
          </a:p>
          <a:p>
            <a:pPr algn="just"/>
            <a:endParaRPr lang="pt-BR" sz="1400" dirty="0"/>
          </a:p>
          <a:p>
            <a:pPr algn="just"/>
            <a:r>
              <a:rPr lang="pt-BR" sz="1400" dirty="0">
                <a:solidFill>
                  <a:srgbClr val="0070C0"/>
                </a:solidFill>
              </a:rPr>
              <a:t>  13h00 |17h0      </a:t>
            </a:r>
            <a:r>
              <a:rPr lang="pt-BR" sz="1400" dirty="0"/>
              <a:t>Troca de Saberes  (organização e dinâmica dos trabalhos) </a:t>
            </a:r>
          </a:p>
        </p:txBody>
      </p:sp>
      <p:sp>
        <p:nvSpPr>
          <p:cNvPr id="10" name="Google Shape;94;p1">
            <a:extLst>
              <a:ext uri="{FF2B5EF4-FFF2-40B4-BE49-F238E27FC236}">
                <a16:creationId xmlns:a16="http://schemas.microsoft.com/office/drawing/2014/main" id="{B226A2B2-02E2-3730-E226-625048B4B3F7}"/>
              </a:ext>
            </a:extLst>
          </p:cNvPr>
          <p:cNvSpPr txBox="1"/>
          <p:nvPr/>
        </p:nvSpPr>
        <p:spPr>
          <a:xfrm>
            <a:off x="142403" y="95758"/>
            <a:ext cx="857129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PROGRAMAÇÃO</a:t>
            </a:r>
            <a:endParaRPr sz="1600" b="0" i="1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DCE8487-F759-F71F-7F44-F82C057E25CE}"/>
              </a:ext>
            </a:extLst>
          </p:cNvPr>
          <p:cNvSpPr/>
          <p:nvPr/>
        </p:nvSpPr>
        <p:spPr>
          <a:xfrm>
            <a:off x="0" y="2"/>
            <a:ext cx="9144000" cy="591583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solidFill>
              <a:srgbClr val="000000">
                <a:alpha val="1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4000" b="1" dirty="0">
              <a:solidFill>
                <a:srgbClr val="FFFF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9813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ta para a direita 11"/>
          <p:cNvSpPr/>
          <p:nvPr/>
        </p:nvSpPr>
        <p:spPr>
          <a:xfrm>
            <a:off x="107503" y="3275244"/>
            <a:ext cx="6223955" cy="1042469"/>
          </a:xfrm>
          <a:prstGeom prst="rightArrow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24"/>
          </a:p>
        </p:txBody>
      </p:sp>
      <p:sp>
        <p:nvSpPr>
          <p:cNvPr id="15" name="Retângulo 14"/>
          <p:cNvSpPr/>
          <p:nvPr/>
        </p:nvSpPr>
        <p:spPr>
          <a:xfrm>
            <a:off x="1098960" y="5878200"/>
            <a:ext cx="4697176" cy="568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693" b="1" dirty="0">
                <a:latin typeface="Kalinga" pitchFamily="34" charset="0"/>
                <a:cs typeface="Kalinga" pitchFamily="34" charset="0"/>
              </a:rPr>
              <a:t>Concentração de riquezas</a:t>
            </a:r>
          </a:p>
          <a:p>
            <a:pPr algn="ctr">
              <a:defRPr/>
            </a:pPr>
            <a:r>
              <a:rPr lang="pt-BR" sz="1400" b="1" dirty="0">
                <a:latin typeface="Kalinga" pitchFamily="34" charset="0"/>
                <a:cs typeface="Kalinga" pitchFamily="34" charset="0"/>
              </a:rPr>
              <a:t>(</a:t>
            </a:r>
            <a:r>
              <a:rPr lang="pt-BR" sz="1400" b="1" dirty="0" err="1">
                <a:latin typeface="Kalinga" pitchFamily="34" charset="0"/>
                <a:cs typeface="Kalinga" pitchFamily="34" charset="0"/>
              </a:rPr>
              <a:t>ex</a:t>
            </a:r>
            <a:r>
              <a:rPr lang="pt-BR" sz="1400" b="1" dirty="0">
                <a:latin typeface="Kalinga" pitchFamily="34" charset="0"/>
                <a:cs typeface="Kalinga" pitchFamily="34" charset="0"/>
              </a:rPr>
              <a:t>: riquezas naturais, culturais e sociais)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BC14B17-8F48-CAE1-C94B-91120CB9CFCD}"/>
              </a:ext>
            </a:extLst>
          </p:cNvPr>
          <p:cNvSpPr txBox="1"/>
          <p:nvPr/>
        </p:nvSpPr>
        <p:spPr>
          <a:xfrm>
            <a:off x="4618558" y="5113982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Menor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DC2EC17-608F-6F3E-B5FC-6A08AC19CDA6}"/>
              </a:ext>
            </a:extLst>
          </p:cNvPr>
          <p:cNvSpPr txBox="1"/>
          <p:nvPr/>
        </p:nvSpPr>
        <p:spPr>
          <a:xfrm>
            <a:off x="1459984" y="5051336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00B050"/>
                </a:solidFill>
              </a:rPr>
              <a:t>Maior</a:t>
            </a:r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7D498348-8FC6-ED45-F12F-7C44DAE02B20}"/>
              </a:ext>
            </a:extLst>
          </p:cNvPr>
          <p:cNvSpPr/>
          <p:nvPr/>
        </p:nvSpPr>
        <p:spPr>
          <a:xfrm rot="10800000">
            <a:off x="683568" y="5529503"/>
            <a:ext cx="4966422" cy="239861"/>
          </a:xfrm>
          <a:prstGeom prst="rightArrow">
            <a:avLst/>
          </a:prstGeom>
          <a:solidFill>
            <a:schemeClr val="tx1"/>
          </a:solidFill>
          <a:ln w="63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3" name="Agrupar 62">
            <a:extLst>
              <a:ext uri="{FF2B5EF4-FFF2-40B4-BE49-F238E27FC236}">
                <a16:creationId xmlns:a16="http://schemas.microsoft.com/office/drawing/2014/main" id="{6E210524-70AC-3531-F6CC-BC85607D60FE}"/>
              </a:ext>
            </a:extLst>
          </p:cNvPr>
          <p:cNvGrpSpPr/>
          <p:nvPr/>
        </p:nvGrpSpPr>
        <p:grpSpPr>
          <a:xfrm>
            <a:off x="388910" y="1452270"/>
            <a:ext cx="2423634" cy="3280964"/>
            <a:chOff x="388910" y="1452270"/>
            <a:chExt cx="2423634" cy="3280964"/>
          </a:xfrm>
        </p:grpSpPr>
        <p:grpSp>
          <p:nvGrpSpPr>
            <p:cNvPr id="47" name="Agrupar 46">
              <a:extLst>
                <a:ext uri="{FF2B5EF4-FFF2-40B4-BE49-F238E27FC236}">
                  <a16:creationId xmlns:a16="http://schemas.microsoft.com/office/drawing/2014/main" id="{1AA1B268-1A9D-CF9B-51B5-AE13C2EBB9FC}"/>
                </a:ext>
              </a:extLst>
            </p:cNvPr>
            <p:cNvGrpSpPr/>
            <p:nvPr/>
          </p:nvGrpSpPr>
          <p:grpSpPr>
            <a:xfrm>
              <a:off x="831658" y="1452270"/>
              <a:ext cx="1980886" cy="3280964"/>
              <a:chOff x="831658" y="1452270"/>
              <a:chExt cx="1980886" cy="3280964"/>
            </a:xfrm>
          </p:grpSpPr>
          <p:sp>
            <p:nvSpPr>
              <p:cNvPr id="6" name="CaixaDeTexto 46"/>
              <p:cNvSpPr txBox="1">
                <a:spLocks noChangeArrowheads="1"/>
              </p:cNvSpPr>
              <p:nvPr/>
            </p:nvSpPr>
            <p:spPr bwMode="auto">
              <a:xfrm>
                <a:off x="1519655" y="4119861"/>
                <a:ext cx="712054" cy="6133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pt-BR" altLang="pt-BR" sz="3386" b="1" dirty="0">
                    <a:solidFill>
                      <a:schemeClr val="accent3">
                        <a:lumMod val="50000"/>
                      </a:schemeClr>
                    </a:solidFill>
                    <a:latin typeface="Kalinga" pitchFamily="34" charset="0"/>
                    <a:cs typeface="Kalinga" pitchFamily="34" charset="0"/>
                  </a:rPr>
                  <a:t>Z1</a:t>
                </a:r>
              </a:p>
            </p:txBody>
          </p:sp>
          <p:grpSp>
            <p:nvGrpSpPr>
              <p:cNvPr id="45" name="Agrupar 44">
                <a:extLst>
                  <a:ext uri="{FF2B5EF4-FFF2-40B4-BE49-F238E27FC236}">
                    <a16:creationId xmlns:a16="http://schemas.microsoft.com/office/drawing/2014/main" id="{3EF65238-DD12-7568-7E3F-D75750110C7B}"/>
                  </a:ext>
                </a:extLst>
              </p:cNvPr>
              <p:cNvGrpSpPr/>
              <p:nvPr/>
            </p:nvGrpSpPr>
            <p:grpSpPr>
              <a:xfrm>
                <a:off x="831658" y="1452270"/>
                <a:ext cx="1980886" cy="1838652"/>
                <a:chOff x="831658" y="1452270"/>
                <a:chExt cx="1980886" cy="1838652"/>
              </a:xfrm>
            </p:grpSpPr>
            <p:pic>
              <p:nvPicPr>
                <p:cNvPr id="27" name="Imagem 26" descr="noun_21757_cc1.png"/>
                <p:cNvPicPr>
                  <a:picLocks noChangeAspect="1"/>
                </p:cNvPicPr>
                <p:nvPr/>
              </p:nvPicPr>
              <p:blipFill>
                <a:blip r:embed="rId2" cstate="print"/>
                <a:srcRect l="13583" r="17038"/>
                <a:stretch>
                  <a:fillRect/>
                </a:stretch>
              </p:blipFill>
              <p:spPr>
                <a:xfrm>
                  <a:off x="1865949" y="2805296"/>
                  <a:ext cx="365760" cy="457143"/>
                </a:xfrm>
                <a:prstGeom prst="rect">
                  <a:avLst/>
                </a:prstGeom>
              </p:spPr>
            </p:pic>
            <p:pic>
              <p:nvPicPr>
                <p:cNvPr id="40" name="Imagem 39" descr="noun_1088735_cc.png"/>
                <p:cNvPicPr>
                  <a:picLocks noChangeAspect="1"/>
                </p:cNvPicPr>
                <p:nvPr/>
              </p:nvPicPr>
              <p:blipFill>
                <a:blip r:embed="rId3" cstate="print"/>
                <a:srcRect l="32150" t="20600" r="33200" b="29000"/>
                <a:stretch>
                  <a:fillRect/>
                </a:stretch>
              </p:blipFill>
              <p:spPr>
                <a:xfrm>
                  <a:off x="1116947" y="1452270"/>
                  <a:ext cx="1257143" cy="1828571"/>
                </a:xfrm>
                <a:prstGeom prst="rect">
                  <a:avLst/>
                </a:prstGeom>
              </p:spPr>
            </p:pic>
            <p:pic>
              <p:nvPicPr>
                <p:cNvPr id="3" name="Imagem 2" descr="noun_21757_cc1.png">
                  <a:extLst>
                    <a:ext uri="{FF2B5EF4-FFF2-40B4-BE49-F238E27FC236}">
                      <a16:creationId xmlns:a16="http://schemas.microsoft.com/office/drawing/2014/main" id="{ED221196-1720-320B-8B6B-7D13EB9842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/>
                <a:srcRect l="13583" r="17038"/>
                <a:stretch>
                  <a:fillRect/>
                </a:stretch>
              </p:blipFill>
              <p:spPr>
                <a:xfrm>
                  <a:off x="861383" y="2714008"/>
                  <a:ext cx="408618" cy="510709"/>
                </a:xfrm>
                <a:prstGeom prst="rect">
                  <a:avLst/>
                </a:prstGeom>
              </p:spPr>
            </p:pic>
            <p:pic>
              <p:nvPicPr>
                <p:cNvPr id="14" name="Imagem 13" descr="noun_1088735_cc.png">
                  <a:extLst>
                    <a:ext uri="{FF2B5EF4-FFF2-40B4-BE49-F238E27FC236}">
                      <a16:creationId xmlns:a16="http://schemas.microsoft.com/office/drawing/2014/main" id="{1AA8D449-7E08-C7DD-5BC6-D11F93E95F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/>
                <a:srcRect l="32150" t="20600" r="33200" b="29000"/>
                <a:stretch>
                  <a:fillRect/>
                </a:stretch>
              </p:blipFill>
              <p:spPr>
                <a:xfrm>
                  <a:off x="1974449" y="2071874"/>
                  <a:ext cx="838095" cy="1219048"/>
                </a:xfrm>
                <a:prstGeom prst="rect">
                  <a:avLst/>
                </a:prstGeom>
              </p:spPr>
            </p:pic>
            <p:pic>
              <p:nvPicPr>
                <p:cNvPr id="17" name="Gráfico 16" descr="Início">
                  <a:extLst>
                    <a:ext uri="{FF2B5EF4-FFF2-40B4-BE49-F238E27FC236}">
                      <a16:creationId xmlns:a16="http://schemas.microsoft.com/office/drawing/2014/main" id="{D4F93C84-1E6B-97C6-7319-6ABD348F12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1658" y="2158739"/>
                  <a:ext cx="628326" cy="628326"/>
                </a:xfrm>
                <a:prstGeom prst="rect">
                  <a:avLst/>
                </a:prstGeom>
              </p:spPr>
            </p:pic>
            <p:pic>
              <p:nvPicPr>
                <p:cNvPr id="20" name="Gráfico 19" descr="Início">
                  <a:extLst>
                    <a:ext uri="{FF2B5EF4-FFF2-40B4-BE49-F238E27FC236}">
                      <a16:creationId xmlns:a16="http://schemas.microsoft.com/office/drawing/2014/main" id="{1EEC5237-A0F1-58EA-5F46-89B83A10CB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8960" y="2545865"/>
                  <a:ext cx="628326" cy="628326"/>
                </a:xfrm>
                <a:prstGeom prst="rect">
                  <a:avLst/>
                </a:prstGeom>
              </p:spPr>
            </p:pic>
          </p:grpSp>
        </p:grpSp>
        <p:pic>
          <p:nvPicPr>
            <p:cNvPr id="51" name="Gráfico 50" descr="Galo">
              <a:extLst>
                <a:ext uri="{FF2B5EF4-FFF2-40B4-BE49-F238E27FC236}">
                  <a16:creationId xmlns:a16="http://schemas.microsoft.com/office/drawing/2014/main" id="{F623ED1E-DB65-E534-3AB8-E2A88D1F2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25773" y="2982714"/>
              <a:ext cx="475534" cy="475534"/>
            </a:xfrm>
            <a:prstGeom prst="rect">
              <a:avLst/>
            </a:prstGeom>
          </p:spPr>
        </p:pic>
        <p:pic>
          <p:nvPicPr>
            <p:cNvPr id="53" name="Gráfico 52" descr="Porco">
              <a:extLst>
                <a:ext uri="{FF2B5EF4-FFF2-40B4-BE49-F238E27FC236}">
                  <a16:creationId xmlns:a16="http://schemas.microsoft.com/office/drawing/2014/main" id="{19883DC7-BFB9-0258-7EAB-D8426D59E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51558" y="2982714"/>
              <a:ext cx="563715" cy="563715"/>
            </a:xfrm>
            <a:prstGeom prst="rect">
              <a:avLst/>
            </a:prstGeom>
          </p:spPr>
        </p:pic>
        <p:pic>
          <p:nvPicPr>
            <p:cNvPr id="55" name="Gráfico 54" descr="Vaca">
              <a:extLst>
                <a:ext uri="{FF2B5EF4-FFF2-40B4-BE49-F238E27FC236}">
                  <a16:creationId xmlns:a16="http://schemas.microsoft.com/office/drawing/2014/main" id="{93FB7B6D-9245-3A5B-0F6B-5168F9D36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88910" y="2518359"/>
              <a:ext cx="580269" cy="580269"/>
            </a:xfrm>
            <a:prstGeom prst="rect">
              <a:avLst/>
            </a:prstGeom>
          </p:spPr>
        </p:pic>
      </p:grpSp>
      <p:grpSp>
        <p:nvGrpSpPr>
          <p:cNvPr id="64" name="Agrupar 63">
            <a:extLst>
              <a:ext uri="{FF2B5EF4-FFF2-40B4-BE49-F238E27FC236}">
                <a16:creationId xmlns:a16="http://schemas.microsoft.com/office/drawing/2014/main" id="{366CCD74-4C18-BA1B-2435-43E86EFDE7FA}"/>
              </a:ext>
            </a:extLst>
          </p:cNvPr>
          <p:cNvGrpSpPr/>
          <p:nvPr/>
        </p:nvGrpSpPr>
        <p:grpSpPr>
          <a:xfrm>
            <a:off x="3499952" y="1229105"/>
            <a:ext cx="2586898" cy="3624232"/>
            <a:chOff x="3234800" y="1200058"/>
            <a:chExt cx="2586898" cy="3624232"/>
          </a:xfrm>
        </p:grpSpPr>
        <p:grpSp>
          <p:nvGrpSpPr>
            <p:cNvPr id="48" name="Agrupar 47">
              <a:extLst>
                <a:ext uri="{FF2B5EF4-FFF2-40B4-BE49-F238E27FC236}">
                  <a16:creationId xmlns:a16="http://schemas.microsoft.com/office/drawing/2014/main" id="{D19DECDA-5F3D-09CA-6108-212B0DDB1AD3}"/>
                </a:ext>
              </a:extLst>
            </p:cNvPr>
            <p:cNvGrpSpPr/>
            <p:nvPr/>
          </p:nvGrpSpPr>
          <p:grpSpPr>
            <a:xfrm>
              <a:off x="3701996" y="1200058"/>
              <a:ext cx="1631451" cy="3624232"/>
              <a:chOff x="3701996" y="1200058"/>
              <a:chExt cx="1631451" cy="3624232"/>
            </a:xfrm>
          </p:grpSpPr>
          <p:sp>
            <p:nvSpPr>
              <p:cNvPr id="7" name="CaixaDeTexto 46"/>
              <p:cNvSpPr txBox="1">
                <a:spLocks noChangeArrowheads="1"/>
              </p:cNvSpPr>
              <p:nvPr/>
            </p:nvSpPr>
            <p:spPr bwMode="auto">
              <a:xfrm>
                <a:off x="4383237" y="4210917"/>
                <a:ext cx="712054" cy="6133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pt-BR" altLang="pt-BR" sz="3386" b="1" dirty="0">
                    <a:solidFill>
                      <a:schemeClr val="accent3">
                        <a:lumMod val="50000"/>
                      </a:schemeClr>
                    </a:solidFill>
                    <a:latin typeface="Kalinga" pitchFamily="34" charset="0"/>
                    <a:cs typeface="Kalinga" pitchFamily="34" charset="0"/>
                  </a:rPr>
                  <a:t>Z2</a:t>
                </a:r>
              </a:p>
            </p:txBody>
          </p:sp>
          <p:grpSp>
            <p:nvGrpSpPr>
              <p:cNvPr id="33" name="Agrupar 32">
                <a:extLst>
                  <a:ext uri="{FF2B5EF4-FFF2-40B4-BE49-F238E27FC236}">
                    <a16:creationId xmlns:a16="http://schemas.microsoft.com/office/drawing/2014/main" id="{57DE2B4E-253F-3932-7DA1-242CA065677A}"/>
                  </a:ext>
                </a:extLst>
              </p:cNvPr>
              <p:cNvGrpSpPr/>
              <p:nvPr/>
            </p:nvGrpSpPr>
            <p:grpSpPr>
              <a:xfrm>
                <a:off x="3701996" y="1200058"/>
                <a:ext cx="1631451" cy="2156421"/>
                <a:chOff x="3404761" y="1164317"/>
                <a:chExt cx="1631451" cy="2156421"/>
              </a:xfrm>
            </p:grpSpPr>
            <p:pic>
              <p:nvPicPr>
                <p:cNvPr id="43" name="Imagem 42" descr="noun_1088735_cc.png"/>
                <p:cNvPicPr>
                  <a:picLocks noChangeAspect="1"/>
                </p:cNvPicPr>
                <p:nvPr/>
              </p:nvPicPr>
              <p:blipFill>
                <a:blip r:embed="rId3" cstate="print"/>
                <a:srcRect l="32150" t="20600" r="33200" b="29000"/>
                <a:stretch>
                  <a:fillRect/>
                </a:stretch>
              </p:blipFill>
              <p:spPr>
                <a:xfrm>
                  <a:off x="3900128" y="1989219"/>
                  <a:ext cx="838095" cy="1219048"/>
                </a:xfrm>
                <a:prstGeom prst="rect">
                  <a:avLst/>
                </a:prstGeom>
              </p:spPr>
            </p:pic>
            <p:pic>
              <p:nvPicPr>
                <p:cNvPr id="46" name="Imagem 45" descr="noun_21757_cc1.png"/>
                <p:cNvPicPr>
                  <a:picLocks noChangeAspect="1"/>
                </p:cNvPicPr>
                <p:nvPr/>
              </p:nvPicPr>
              <p:blipFill>
                <a:blip r:embed="rId4" cstate="print"/>
                <a:srcRect l="13583" r="17038"/>
                <a:stretch>
                  <a:fillRect/>
                </a:stretch>
              </p:blipFill>
              <p:spPr>
                <a:xfrm>
                  <a:off x="4387799" y="2467699"/>
                  <a:ext cx="609600" cy="761905"/>
                </a:xfrm>
                <a:prstGeom prst="rect">
                  <a:avLst/>
                </a:prstGeom>
              </p:spPr>
            </p:pic>
            <p:pic>
              <p:nvPicPr>
                <p:cNvPr id="30" name="Imagem 29" descr="noun_21757_cc1.png"/>
                <p:cNvPicPr>
                  <a:picLocks noChangeAspect="1"/>
                </p:cNvPicPr>
                <p:nvPr/>
              </p:nvPicPr>
              <p:blipFill>
                <a:blip r:embed="rId4" cstate="print"/>
                <a:srcRect l="13583" r="17038"/>
                <a:stretch>
                  <a:fillRect/>
                </a:stretch>
              </p:blipFill>
              <p:spPr>
                <a:xfrm>
                  <a:off x="3502969" y="2288397"/>
                  <a:ext cx="609600" cy="761905"/>
                </a:xfrm>
                <a:prstGeom prst="rect">
                  <a:avLst/>
                </a:prstGeom>
              </p:spPr>
            </p:pic>
            <p:pic>
              <p:nvPicPr>
                <p:cNvPr id="11" name="Imagem 10" descr="noun_21757_cc1.png">
                  <a:extLst>
                    <a:ext uri="{FF2B5EF4-FFF2-40B4-BE49-F238E27FC236}">
                      <a16:creationId xmlns:a16="http://schemas.microsoft.com/office/drawing/2014/main" id="{EC126A8E-EC37-42ED-7226-563003378C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/>
                <a:srcRect l="13583" r="17038"/>
                <a:stretch>
                  <a:fillRect/>
                </a:stretch>
              </p:blipFill>
              <p:spPr>
                <a:xfrm>
                  <a:off x="3855657" y="2797518"/>
                  <a:ext cx="418628" cy="523220"/>
                </a:xfrm>
                <a:prstGeom prst="rect">
                  <a:avLst/>
                </a:prstGeom>
              </p:spPr>
            </p:pic>
            <p:pic>
              <p:nvPicPr>
                <p:cNvPr id="18" name="Gráfico 17" descr="Início">
                  <a:extLst>
                    <a:ext uri="{FF2B5EF4-FFF2-40B4-BE49-F238E27FC236}">
                      <a16:creationId xmlns:a16="http://schemas.microsoft.com/office/drawing/2014/main" id="{0AF778EF-67AF-4CDE-C821-FDBE471052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05207" y="1711476"/>
                  <a:ext cx="628326" cy="628326"/>
                </a:xfrm>
                <a:prstGeom prst="rect">
                  <a:avLst/>
                </a:prstGeom>
              </p:spPr>
            </p:pic>
            <p:pic>
              <p:nvPicPr>
                <p:cNvPr id="19" name="Gráfico 18" descr="Início">
                  <a:extLst>
                    <a:ext uri="{FF2B5EF4-FFF2-40B4-BE49-F238E27FC236}">
                      <a16:creationId xmlns:a16="http://schemas.microsoft.com/office/drawing/2014/main" id="{745BB334-A979-E3B1-7D7B-A6AC153B1E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59473" y="1431594"/>
                  <a:ext cx="628326" cy="628326"/>
                </a:xfrm>
                <a:prstGeom prst="rect">
                  <a:avLst/>
                </a:prstGeom>
              </p:spPr>
            </p:pic>
            <p:pic>
              <p:nvPicPr>
                <p:cNvPr id="21" name="Gráfico 20" descr="Início">
                  <a:extLst>
                    <a:ext uri="{FF2B5EF4-FFF2-40B4-BE49-F238E27FC236}">
                      <a16:creationId xmlns:a16="http://schemas.microsoft.com/office/drawing/2014/main" id="{19623721-7F37-AA5E-9E56-63EB3F34E3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74285" y="1513771"/>
                  <a:ext cx="628326" cy="628326"/>
                </a:xfrm>
                <a:prstGeom prst="rect">
                  <a:avLst/>
                </a:prstGeom>
              </p:spPr>
            </p:pic>
            <p:pic>
              <p:nvPicPr>
                <p:cNvPr id="23" name="Gráfico 22" descr="Início">
                  <a:extLst>
                    <a:ext uri="{FF2B5EF4-FFF2-40B4-BE49-F238E27FC236}">
                      <a16:creationId xmlns:a16="http://schemas.microsoft.com/office/drawing/2014/main" id="{FDDD5489-6E98-342C-B37F-19638ECA3E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04761" y="1289259"/>
                  <a:ext cx="628326" cy="628326"/>
                </a:xfrm>
                <a:prstGeom prst="rect">
                  <a:avLst/>
                </a:prstGeom>
              </p:spPr>
            </p:pic>
            <p:pic>
              <p:nvPicPr>
                <p:cNvPr id="24" name="Gráfico 23" descr="Início">
                  <a:extLst>
                    <a:ext uri="{FF2B5EF4-FFF2-40B4-BE49-F238E27FC236}">
                      <a16:creationId xmlns:a16="http://schemas.microsoft.com/office/drawing/2014/main" id="{29F15854-1334-5571-8CC0-9CC14B5070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35557" y="1164317"/>
                  <a:ext cx="628326" cy="628326"/>
                </a:xfrm>
                <a:prstGeom prst="rect">
                  <a:avLst/>
                </a:prstGeom>
              </p:spPr>
            </p:pic>
            <p:pic>
              <p:nvPicPr>
                <p:cNvPr id="25" name="Imagem 24" descr="noun_21757_cc1.png">
                  <a:extLst>
                    <a:ext uri="{FF2B5EF4-FFF2-40B4-BE49-F238E27FC236}">
                      <a16:creationId xmlns:a16="http://schemas.microsoft.com/office/drawing/2014/main" id="{0C0384EA-D21F-7929-FB01-5E62657C29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/>
                <a:srcRect l="13583" r="17038"/>
                <a:stretch>
                  <a:fillRect/>
                </a:stretch>
              </p:blipFill>
              <p:spPr>
                <a:xfrm>
                  <a:off x="4617584" y="2000090"/>
                  <a:ext cx="418628" cy="523220"/>
                </a:xfrm>
                <a:prstGeom prst="rect">
                  <a:avLst/>
                </a:prstGeom>
              </p:spPr>
            </p:pic>
          </p:grpSp>
        </p:grpSp>
        <p:pic>
          <p:nvPicPr>
            <p:cNvPr id="56" name="Gráfico 55" descr="Vaca">
              <a:extLst>
                <a:ext uri="{FF2B5EF4-FFF2-40B4-BE49-F238E27FC236}">
                  <a16:creationId xmlns:a16="http://schemas.microsoft.com/office/drawing/2014/main" id="{CCA8174B-B364-E2FD-BF25-E42984087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284336" y="2245124"/>
              <a:ext cx="580269" cy="580269"/>
            </a:xfrm>
            <a:prstGeom prst="rect">
              <a:avLst/>
            </a:prstGeom>
          </p:spPr>
        </p:pic>
        <p:pic>
          <p:nvPicPr>
            <p:cNvPr id="57" name="Gráfico 56" descr="Vaca">
              <a:extLst>
                <a:ext uri="{FF2B5EF4-FFF2-40B4-BE49-F238E27FC236}">
                  <a16:creationId xmlns:a16="http://schemas.microsoft.com/office/drawing/2014/main" id="{E7D325F8-3B2C-9C95-EA21-0F5FF4612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234800" y="1950078"/>
              <a:ext cx="580269" cy="580269"/>
            </a:xfrm>
            <a:prstGeom prst="rect">
              <a:avLst/>
            </a:prstGeom>
          </p:spPr>
        </p:pic>
        <p:pic>
          <p:nvPicPr>
            <p:cNvPr id="59" name="Gráfico 58" descr="Porco">
              <a:extLst>
                <a:ext uri="{FF2B5EF4-FFF2-40B4-BE49-F238E27FC236}">
                  <a16:creationId xmlns:a16="http://schemas.microsoft.com/office/drawing/2014/main" id="{525240D2-33ED-7CDB-6757-F279F6343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116133" y="2371886"/>
              <a:ext cx="563715" cy="563715"/>
            </a:xfrm>
            <a:prstGeom prst="rect">
              <a:avLst/>
            </a:prstGeom>
          </p:spPr>
        </p:pic>
        <p:pic>
          <p:nvPicPr>
            <p:cNvPr id="60" name="Gráfico 59" descr="Porco">
              <a:extLst>
                <a:ext uri="{FF2B5EF4-FFF2-40B4-BE49-F238E27FC236}">
                  <a16:creationId xmlns:a16="http://schemas.microsoft.com/office/drawing/2014/main" id="{905DF488-C36A-8D8C-D21F-79FF200A9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257983" y="2698003"/>
              <a:ext cx="563715" cy="563715"/>
            </a:xfrm>
            <a:prstGeom prst="rect">
              <a:avLst/>
            </a:prstGeom>
          </p:spPr>
        </p:pic>
        <p:pic>
          <p:nvPicPr>
            <p:cNvPr id="61" name="Gráfico 60" descr="Galo">
              <a:extLst>
                <a:ext uri="{FF2B5EF4-FFF2-40B4-BE49-F238E27FC236}">
                  <a16:creationId xmlns:a16="http://schemas.microsoft.com/office/drawing/2014/main" id="{21023727-29B3-09FB-F50B-C5A234026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38490" y="2986517"/>
              <a:ext cx="475534" cy="475534"/>
            </a:xfrm>
            <a:prstGeom prst="rect">
              <a:avLst/>
            </a:prstGeom>
          </p:spPr>
        </p:pic>
        <p:pic>
          <p:nvPicPr>
            <p:cNvPr id="62" name="Gráfico 61" descr="Galo">
              <a:extLst>
                <a:ext uri="{FF2B5EF4-FFF2-40B4-BE49-F238E27FC236}">
                  <a16:creationId xmlns:a16="http://schemas.microsoft.com/office/drawing/2014/main" id="{2D88C5B8-FB13-716E-8621-D26BE6D2B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454833" y="2674742"/>
              <a:ext cx="475534" cy="475534"/>
            </a:xfrm>
            <a:prstGeom prst="rect">
              <a:avLst/>
            </a:prstGeom>
          </p:spPr>
        </p:pic>
      </p:grpSp>
      <p:sp>
        <p:nvSpPr>
          <p:cNvPr id="9" name="CaixaDeTexto 2">
            <a:extLst>
              <a:ext uri="{FF2B5EF4-FFF2-40B4-BE49-F238E27FC236}">
                <a16:creationId xmlns:a16="http://schemas.microsoft.com/office/drawing/2014/main" id="{3085DC5F-DFE2-1F60-DB7B-358172FB7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3999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pt-BR"/>
            </a:defPPr>
            <a:lvl1pPr algn="just">
              <a:defRPr sz="1600" b="1"/>
            </a:lvl1pPr>
          </a:lstStyle>
          <a:p>
            <a:r>
              <a:rPr lang="pt-BR" dirty="0"/>
              <a:t>Tipo 2: </a:t>
            </a:r>
            <a:r>
              <a:rPr lang="pt-BR" b="0" dirty="0"/>
              <a:t>aquele que classifica as regiões de acordo com suas características.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95F2B664-7DE2-6DE6-6496-E17B30F61493}"/>
              </a:ext>
            </a:extLst>
          </p:cNvPr>
          <p:cNvGrpSpPr/>
          <p:nvPr/>
        </p:nvGrpSpPr>
        <p:grpSpPr>
          <a:xfrm>
            <a:off x="6792565" y="2400933"/>
            <a:ext cx="1634102" cy="3120453"/>
            <a:chOff x="6792565" y="2400933"/>
            <a:chExt cx="1634102" cy="3120453"/>
          </a:xfrm>
        </p:grpSpPr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C5BF219E-94AB-60BE-B75F-DA033104AB89}"/>
                </a:ext>
              </a:extLst>
            </p:cNvPr>
            <p:cNvSpPr txBox="1"/>
            <p:nvPr/>
          </p:nvSpPr>
          <p:spPr>
            <a:xfrm>
              <a:off x="6792565" y="5152054"/>
              <a:ext cx="1634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Regras próprias</a:t>
              </a:r>
            </a:p>
          </p:txBody>
        </p:sp>
        <p:sp>
          <p:nvSpPr>
            <p:cNvPr id="8" name="CaixaDeTexto 46"/>
            <p:cNvSpPr txBox="1">
              <a:spLocks noChangeArrowheads="1"/>
            </p:cNvSpPr>
            <p:nvPr/>
          </p:nvSpPr>
          <p:spPr bwMode="auto">
            <a:xfrm>
              <a:off x="7164288" y="4271536"/>
              <a:ext cx="712054" cy="613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altLang="pt-BR" sz="3386" b="1" dirty="0">
                  <a:solidFill>
                    <a:schemeClr val="accent3">
                      <a:lumMod val="50000"/>
                    </a:schemeClr>
                  </a:solidFill>
                  <a:latin typeface="Kalinga" pitchFamily="34" charset="0"/>
                  <a:cs typeface="Kalinga" pitchFamily="34" charset="0"/>
                </a:rPr>
                <a:t>Z3</a:t>
              </a:r>
            </a:p>
          </p:txBody>
        </p:sp>
        <p:sp>
          <p:nvSpPr>
            <p:cNvPr id="16" name="Texto Explicativo: Seta para Baixo 15">
              <a:extLst>
                <a:ext uri="{FF2B5EF4-FFF2-40B4-BE49-F238E27FC236}">
                  <a16:creationId xmlns:a16="http://schemas.microsoft.com/office/drawing/2014/main" id="{56A905AD-F9C2-57A1-738E-B194551571A4}"/>
                </a:ext>
              </a:extLst>
            </p:cNvPr>
            <p:cNvSpPr/>
            <p:nvPr/>
          </p:nvSpPr>
          <p:spPr>
            <a:xfrm>
              <a:off x="6916681" y="2400933"/>
              <a:ext cx="1262379" cy="1333009"/>
            </a:xfrm>
            <a:prstGeom prst="downArrowCallou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 err="1"/>
                <a:t>Ex</a:t>
              </a:r>
              <a:r>
                <a:rPr lang="pt-BR" dirty="0"/>
                <a:t>: PARQUE</a:t>
              </a:r>
            </a:p>
            <a:p>
              <a:pPr algn="ctr"/>
              <a:r>
                <a:rPr lang="pt-BR" dirty="0"/>
                <a:t>MUNICIPAL</a:t>
              </a:r>
            </a:p>
          </p:txBody>
        </p:sp>
      </p:grp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2182FC3B-14AF-65CE-CF81-997B1F836B21}"/>
              </a:ext>
            </a:extLst>
          </p:cNvPr>
          <p:cNvSpPr txBox="1"/>
          <p:nvPr/>
        </p:nvSpPr>
        <p:spPr>
          <a:xfrm>
            <a:off x="2046462" y="362499"/>
            <a:ext cx="5370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GRUPO DE USO SUSTENTÁVEL </a:t>
            </a:r>
          </a:p>
          <a:p>
            <a:pPr algn="ctr"/>
            <a:r>
              <a:rPr lang="pt-BR" sz="2000" dirty="0" err="1"/>
              <a:t>Ex</a:t>
            </a:r>
            <a:r>
              <a:rPr lang="pt-BR" sz="2000" dirty="0"/>
              <a:t>: Área de Proteção Ambiental, entre outros</a:t>
            </a:r>
          </a:p>
        </p:txBody>
      </p:sp>
    </p:spTree>
    <p:extLst>
      <p:ext uri="{BB962C8B-B14F-4D97-AF65-F5344CB8AC3E}">
        <p14:creationId xmlns:p14="http://schemas.microsoft.com/office/powerpoint/2010/main" val="256605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6660369" y="2591655"/>
            <a:ext cx="844550" cy="14462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1403649" y="814604"/>
            <a:ext cx="6482781" cy="1123966"/>
            <a:chOff x="3180693" y="-164598"/>
            <a:chExt cx="7023005" cy="2457121"/>
          </a:xfrm>
        </p:grpSpPr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DED0A480-701D-4419-A58D-D78D3672DF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0693" y="-129686"/>
              <a:ext cx="2886317" cy="2422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6600" b="1" dirty="0">
                  <a:solidFill>
                    <a:srgbClr val="00B050"/>
                  </a:solidFill>
                  <a:cs typeface="Kalinga" pitchFamily="34" charset="0"/>
                </a:rPr>
                <a:t>ZONA</a:t>
              </a: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85F820CD-931B-42ED-A9C7-F6E35CB407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0900" y="-164598"/>
              <a:ext cx="3642798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6600" b="1" dirty="0">
                  <a:solidFill>
                    <a:srgbClr val="00B050"/>
                  </a:solidFill>
                  <a:cs typeface="Kalinga" pitchFamily="34" charset="0"/>
                </a:rPr>
                <a:t>ÁREA</a:t>
              </a:r>
            </a:p>
          </p:txBody>
        </p:sp>
        <p:sp>
          <p:nvSpPr>
            <p:cNvPr id="17" name="Mais 26">
              <a:extLst>
                <a:ext uri="{FF2B5EF4-FFF2-40B4-BE49-F238E27FC236}">
                  <a16:creationId xmlns:a16="http://schemas.microsoft.com/office/drawing/2014/main" id="{A108363C-4A4B-4CA6-9FD7-96CD80B256FD}"/>
                </a:ext>
              </a:extLst>
            </p:cNvPr>
            <p:cNvSpPr/>
            <p:nvPr/>
          </p:nvSpPr>
          <p:spPr>
            <a:xfrm>
              <a:off x="6219625" y="677455"/>
              <a:ext cx="545046" cy="949573"/>
            </a:xfrm>
            <a:prstGeom prst="mathPlus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9" name="Mais 18"/>
          <p:cNvSpPr/>
          <p:nvPr/>
        </p:nvSpPr>
        <p:spPr>
          <a:xfrm>
            <a:off x="5059582" y="3020191"/>
            <a:ext cx="658143" cy="587549"/>
          </a:xfrm>
          <a:prstGeom prst="mathPlus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60DE4B70-B1E3-7A12-18AC-E5FDDA897079}"/>
              </a:ext>
            </a:extLst>
          </p:cNvPr>
          <p:cNvGrpSpPr/>
          <p:nvPr/>
        </p:nvGrpSpPr>
        <p:grpSpPr>
          <a:xfrm>
            <a:off x="7595407" y="2234467"/>
            <a:ext cx="1306512" cy="2160588"/>
            <a:chOff x="7513638" y="1238250"/>
            <a:chExt cx="1306512" cy="2160588"/>
          </a:xfrm>
        </p:grpSpPr>
        <p:pic>
          <p:nvPicPr>
            <p:cNvPr id="7173" name="Imagem 7" descr="MP_APAs3.png"/>
            <p:cNvPicPr>
              <a:picLocks noChangeAspect="1"/>
            </p:cNvPicPr>
            <p:nvPr/>
          </p:nvPicPr>
          <p:blipFill>
            <a:blip r:embed="rId2" cstate="print"/>
            <a:srcRect l="30545" t="10172" r="35469" b="11545"/>
            <a:stretch>
              <a:fillRect/>
            </a:stretch>
          </p:blipFill>
          <p:spPr bwMode="auto">
            <a:xfrm>
              <a:off x="7513638" y="1238250"/>
              <a:ext cx="1306512" cy="2160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Forma livre 1"/>
            <p:cNvSpPr/>
            <p:nvPr/>
          </p:nvSpPr>
          <p:spPr>
            <a:xfrm>
              <a:off x="7829320" y="2059294"/>
              <a:ext cx="533711" cy="495662"/>
            </a:xfrm>
            <a:custGeom>
              <a:avLst/>
              <a:gdLst>
                <a:gd name="connsiteX0" fmla="*/ 403412 w 927847"/>
                <a:gd name="connsiteY0" fmla="*/ 228600 h 1116106"/>
                <a:gd name="connsiteX1" fmla="*/ 510988 w 927847"/>
                <a:gd name="connsiteY1" fmla="*/ 363071 h 1116106"/>
                <a:gd name="connsiteX2" fmla="*/ 0 w 927847"/>
                <a:gd name="connsiteY2" fmla="*/ 833718 h 1116106"/>
                <a:gd name="connsiteX3" fmla="*/ 282388 w 927847"/>
                <a:gd name="connsiteY3" fmla="*/ 1116106 h 1116106"/>
                <a:gd name="connsiteX4" fmla="*/ 726141 w 927847"/>
                <a:gd name="connsiteY4" fmla="*/ 1075765 h 1116106"/>
                <a:gd name="connsiteX5" fmla="*/ 766483 w 927847"/>
                <a:gd name="connsiteY5" fmla="*/ 739588 h 1116106"/>
                <a:gd name="connsiteX6" fmla="*/ 927847 w 927847"/>
                <a:gd name="connsiteY6" fmla="*/ 295835 h 1116106"/>
                <a:gd name="connsiteX7" fmla="*/ 564777 w 927847"/>
                <a:gd name="connsiteY7" fmla="*/ 0 h 1116106"/>
                <a:gd name="connsiteX8" fmla="*/ 403412 w 927847"/>
                <a:gd name="connsiteY8" fmla="*/ 228600 h 1116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7847" h="1116106">
                  <a:moveTo>
                    <a:pt x="403412" y="228600"/>
                  </a:moveTo>
                  <a:lnTo>
                    <a:pt x="510988" y="363071"/>
                  </a:lnTo>
                  <a:lnTo>
                    <a:pt x="0" y="833718"/>
                  </a:lnTo>
                  <a:lnTo>
                    <a:pt x="282388" y="1116106"/>
                  </a:lnTo>
                  <a:lnTo>
                    <a:pt x="726141" y="1075765"/>
                  </a:lnTo>
                  <a:lnTo>
                    <a:pt x="766483" y="739588"/>
                  </a:lnTo>
                  <a:lnTo>
                    <a:pt x="927847" y="295835"/>
                  </a:lnTo>
                  <a:lnTo>
                    <a:pt x="564777" y="0"/>
                  </a:lnTo>
                  <a:lnTo>
                    <a:pt x="403412" y="228600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" name="CaixaDeTexto 2">
            <a:extLst>
              <a:ext uri="{FF2B5EF4-FFF2-40B4-BE49-F238E27FC236}">
                <a16:creationId xmlns:a16="http://schemas.microsoft.com/office/drawing/2014/main" id="{DC098941-60DB-0CC5-BB9F-B30BC74EB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5008"/>
            <a:ext cx="914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COMO DESENHAR O ZONEAMENTO DE UMA APA?</a:t>
            </a: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D5AD5BAB-78EB-86E9-A144-1FD544DD5488}"/>
              </a:ext>
            </a:extLst>
          </p:cNvPr>
          <p:cNvGrpSpPr/>
          <p:nvPr/>
        </p:nvGrpSpPr>
        <p:grpSpPr>
          <a:xfrm>
            <a:off x="376250" y="2429729"/>
            <a:ext cx="1417638" cy="2418637"/>
            <a:chOff x="376250" y="2429729"/>
            <a:chExt cx="1417638" cy="2418637"/>
          </a:xfrm>
        </p:grpSpPr>
        <p:pic>
          <p:nvPicPr>
            <p:cNvPr id="7" name="Imagem 6" descr="3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6250" y="2429729"/>
              <a:ext cx="1417638" cy="176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40C8D20B-8706-88B1-84F4-FF6E98BFE5B5}"/>
                </a:ext>
              </a:extLst>
            </p:cNvPr>
            <p:cNvSpPr txBox="1"/>
            <p:nvPr/>
          </p:nvSpPr>
          <p:spPr>
            <a:xfrm>
              <a:off x="786113" y="4479034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Z1 </a:t>
              </a: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DD4F3574-6320-A77E-E562-A29C99118D2C}"/>
              </a:ext>
            </a:extLst>
          </p:cNvPr>
          <p:cNvGrpSpPr/>
          <p:nvPr/>
        </p:nvGrpSpPr>
        <p:grpSpPr>
          <a:xfrm>
            <a:off x="1992422" y="2245389"/>
            <a:ext cx="1728787" cy="2684148"/>
            <a:chOff x="1992422" y="2245389"/>
            <a:chExt cx="1728787" cy="2684148"/>
          </a:xfrm>
        </p:grpSpPr>
        <p:pic>
          <p:nvPicPr>
            <p:cNvPr id="6" name="Imagem 5" descr="2.jpg"/>
            <p:cNvPicPr>
              <a:picLocks noChangeAspect="1"/>
            </p:cNvPicPr>
            <p:nvPr/>
          </p:nvPicPr>
          <p:blipFill>
            <a:blip r:embed="rId4" cstate="print"/>
            <a:srcRect r="18417"/>
            <a:stretch>
              <a:fillRect/>
            </a:stretch>
          </p:blipFill>
          <p:spPr bwMode="auto">
            <a:xfrm>
              <a:off x="1992422" y="2245389"/>
              <a:ext cx="1728787" cy="2384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336B1F4F-D223-013C-4801-56E9933552A8}"/>
                </a:ext>
              </a:extLst>
            </p:cNvPr>
            <p:cNvSpPr txBox="1"/>
            <p:nvPr/>
          </p:nvSpPr>
          <p:spPr>
            <a:xfrm>
              <a:off x="2518956" y="4560205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Z2 </a:t>
              </a: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3ABBB20F-C70C-5A4A-58AB-C6CA18ECA312}"/>
              </a:ext>
            </a:extLst>
          </p:cNvPr>
          <p:cNvGrpSpPr/>
          <p:nvPr/>
        </p:nvGrpSpPr>
        <p:grpSpPr>
          <a:xfrm>
            <a:off x="4268012" y="2676621"/>
            <a:ext cx="2438576" cy="2144396"/>
            <a:chOff x="4268012" y="2676621"/>
            <a:chExt cx="2438576" cy="2144396"/>
          </a:xfrm>
        </p:grpSpPr>
        <p:sp>
          <p:nvSpPr>
            <p:cNvPr id="20" name="Forma livre 19"/>
            <p:cNvSpPr/>
            <p:nvPr/>
          </p:nvSpPr>
          <p:spPr>
            <a:xfrm>
              <a:off x="5896456" y="3176196"/>
              <a:ext cx="533711" cy="495662"/>
            </a:xfrm>
            <a:custGeom>
              <a:avLst/>
              <a:gdLst>
                <a:gd name="connsiteX0" fmla="*/ 403412 w 927847"/>
                <a:gd name="connsiteY0" fmla="*/ 228600 h 1116106"/>
                <a:gd name="connsiteX1" fmla="*/ 510988 w 927847"/>
                <a:gd name="connsiteY1" fmla="*/ 363071 h 1116106"/>
                <a:gd name="connsiteX2" fmla="*/ 0 w 927847"/>
                <a:gd name="connsiteY2" fmla="*/ 833718 h 1116106"/>
                <a:gd name="connsiteX3" fmla="*/ 282388 w 927847"/>
                <a:gd name="connsiteY3" fmla="*/ 1116106 h 1116106"/>
                <a:gd name="connsiteX4" fmla="*/ 726141 w 927847"/>
                <a:gd name="connsiteY4" fmla="*/ 1075765 h 1116106"/>
                <a:gd name="connsiteX5" fmla="*/ 766483 w 927847"/>
                <a:gd name="connsiteY5" fmla="*/ 739588 h 1116106"/>
                <a:gd name="connsiteX6" fmla="*/ 927847 w 927847"/>
                <a:gd name="connsiteY6" fmla="*/ 295835 h 1116106"/>
                <a:gd name="connsiteX7" fmla="*/ 564777 w 927847"/>
                <a:gd name="connsiteY7" fmla="*/ 0 h 1116106"/>
                <a:gd name="connsiteX8" fmla="*/ 403412 w 927847"/>
                <a:gd name="connsiteY8" fmla="*/ 228600 h 1116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7847" h="1116106">
                  <a:moveTo>
                    <a:pt x="403412" y="228600"/>
                  </a:moveTo>
                  <a:lnTo>
                    <a:pt x="510988" y="363071"/>
                  </a:lnTo>
                  <a:lnTo>
                    <a:pt x="0" y="833718"/>
                  </a:lnTo>
                  <a:lnTo>
                    <a:pt x="282388" y="1116106"/>
                  </a:lnTo>
                  <a:lnTo>
                    <a:pt x="726141" y="1075765"/>
                  </a:lnTo>
                  <a:lnTo>
                    <a:pt x="766483" y="739588"/>
                  </a:lnTo>
                  <a:lnTo>
                    <a:pt x="927847" y="295835"/>
                  </a:lnTo>
                  <a:lnTo>
                    <a:pt x="564777" y="0"/>
                  </a:lnTo>
                  <a:lnTo>
                    <a:pt x="403412" y="228600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25" name="Agrupar 24">
              <a:extLst>
                <a:ext uri="{FF2B5EF4-FFF2-40B4-BE49-F238E27FC236}">
                  <a16:creationId xmlns:a16="http://schemas.microsoft.com/office/drawing/2014/main" id="{FED166C8-8576-248B-110D-6C965EE6517E}"/>
                </a:ext>
              </a:extLst>
            </p:cNvPr>
            <p:cNvGrpSpPr/>
            <p:nvPr/>
          </p:nvGrpSpPr>
          <p:grpSpPr>
            <a:xfrm>
              <a:off x="4268012" y="2676621"/>
              <a:ext cx="685800" cy="2129823"/>
              <a:chOff x="4268012" y="2676621"/>
              <a:chExt cx="685800" cy="2129823"/>
            </a:xfrm>
          </p:grpSpPr>
          <p:pic>
            <p:nvPicPr>
              <p:cNvPr id="5" name="Imagem 4" descr="1.jp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268012" y="2676621"/>
                <a:ext cx="685800" cy="1135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4F1B8E2B-26CD-831C-A004-2A36CD7231AC}"/>
                  </a:ext>
                </a:extLst>
              </p:cNvPr>
              <p:cNvSpPr txBox="1"/>
              <p:nvPr/>
            </p:nvSpPr>
            <p:spPr>
              <a:xfrm>
                <a:off x="4292850" y="4437112"/>
                <a:ext cx="4619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/>
                  <a:t>Z3 </a:t>
                </a:r>
              </a:p>
            </p:txBody>
          </p:sp>
        </p:grp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257A4C06-2A1B-A24E-9C6B-911031CFF36A}"/>
                </a:ext>
              </a:extLst>
            </p:cNvPr>
            <p:cNvSpPr txBox="1"/>
            <p:nvPr/>
          </p:nvSpPr>
          <p:spPr>
            <a:xfrm>
              <a:off x="5968181" y="4451685"/>
              <a:ext cx="7384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ÁREA </a:t>
              </a:r>
            </a:p>
          </p:txBody>
        </p:sp>
      </p:grpSp>
      <p:sp>
        <p:nvSpPr>
          <p:cNvPr id="11" name="Mais 10"/>
          <p:cNvSpPr/>
          <p:nvPr/>
        </p:nvSpPr>
        <p:spPr>
          <a:xfrm>
            <a:off x="1715133" y="3009567"/>
            <a:ext cx="658143" cy="587549"/>
          </a:xfrm>
          <a:prstGeom prst="mathPlus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8" name="Mais 17"/>
          <p:cNvSpPr/>
          <p:nvPr/>
        </p:nvSpPr>
        <p:spPr>
          <a:xfrm>
            <a:off x="3480902" y="3032245"/>
            <a:ext cx="658143" cy="587549"/>
          </a:xfrm>
          <a:prstGeom prst="mathPlus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 animBg="1"/>
      <p:bldP spid="11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aixaDeTexto 2"/>
          <p:cNvSpPr txBox="1">
            <a:spLocks noChangeArrowheads="1"/>
          </p:cNvSpPr>
          <p:nvPr/>
        </p:nvSpPr>
        <p:spPr bwMode="auto">
          <a:xfrm>
            <a:off x="0" y="-5008"/>
            <a:ext cx="914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ZONAS: ÁREAS DE PROTEÇÃO AMBIENTAL - APA</a:t>
            </a:r>
          </a:p>
        </p:txBody>
      </p:sp>
      <p:sp>
        <p:nvSpPr>
          <p:cNvPr id="6150" name="Retângulo 21"/>
          <p:cNvSpPr>
            <a:spLocks noChangeArrowheads="1"/>
          </p:cNvSpPr>
          <p:nvPr/>
        </p:nvSpPr>
        <p:spPr bwMode="auto">
          <a:xfrm>
            <a:off x="5155914" y="995986"/>
            <a:ext cx="4168614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5400" b="1" dirty="0">
                <a:solidFill>
                  <a:srgbClr val="00B050"/>
                </a:solidFill>
              </a:rPr>
              <a:t>3</a:t>
            </a:r>
            <a:r>
              <a:rPr lang="pt-BR" sz="6600" b="1" dirty="0">
                <a:solidFill>
                  <a:srgbClr val="00B050"/>
                </a:solidFill>
              </a:rPr>
              <a:t> </a:t>
            </a:r>
            <a:r>
              <a:rPr lang="pt-BR" sz="2800" b="1" dirty="0">
                <a:solidFill>
                  <a:srgbClr val="00B050"/>
                </a:solidFill>
              </a:rPr>
              <a:t>tipos</a:t>
            </a:r>
            <a:r>
              <a:rPr lang="pt-BR" sz="6600" b="1" dirty="0">
                <a:solidFill>
                  <a:srgbClr val="00B050"/>
                </a:solidFill>
              </a:rPr>
              <a:t> </a:t>
            </a:r>
            <a:r>
              <a:rPr lang="pt-BR" sz="4800" b="1" dirty="0">
                <a:solidFill>
                  <a:srgbClr val="00B050"/>
                </a:solidFill>
              </a:rPr>
              <a:t>ZONAS</a:t>
            </a:r>
            <a:endParaRPr lang="pt-BR" sz="6600" b="1" dirty="0">
              <a:solidFill>
                <a:srgbClr val="00B050"/>
              </a:solidFill>
            </a:endParaRPr>
          </a:p>
        </p:txBody>
      </p:sp>
      <p:pic>
        <p:nvPicPr>
          <p:cNvPr id="6151" name="Imagem 22" descr="MP_APAs3.png"/>
          <p:cNvPicPr>
            <a:picLocks noChangeAspect="1"/>
          </p:cNvPicPr>
          <p:nvPr/>
        </p:nvPicPr>
        <p:blipFill>
          <a:blip r:embed="rId2" cstate="print"/>
          <a:srcRect l="30545" t="10172" r="35469" b="11545"/>
          <a:stretch>
            <a:fillRect/>
          </a:stretch>
        </p:blipFill>
        <p:spPr bwMode="auto">
          <a:xfrm rot="6552844">
            <a:off x="3790573" y="1387907"/>
            <a:ext cx="1741487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AC0A48EC-C59B-500F-36AA-47D825D265B0}"/>
              </a:ext>
            </a:extLst>
          </p:cNvPr>
          <p:cNvGrpSpPr/>
          <p:nvPr/>
        </p:nvGrpSpPr>
        <p:grpSpPr>
          <a:xfrm>
            <a:off x="5956408" y="2854632"/>
            <a:ext cx="3368120" cy="3913723"/>
            <a:chOff x="5956408" y="2653272"/>
            <a:chExt cx="3368120" cy="3913723"/>
          </a:xfrm>
        </p:grpSpPr>
        <p:cxnSp>
          <p:nvCxnSpPr>
            <p:cNvPr id="29" name="Conector angulado 28"/>
            <p:cNvCxnSpPr>
              <a:cxnSpLocks/>
            </p:cNvCxnSpPr>
            <p:nvPr/>
          </p:nvCxnSpPr>
          <p:spPr>
            <a:xfrm rot="16200000" flipH="1">
              <a:off x="5799742" y="2809938"/>
              <a:ext cx="1820090" cy="1506758"/>
            </a:xfrm>
            <a:prstGeom prst="bentConnector3">
              <a:avLst>
                <a:gd name="adj1" fmla="val 50000"/>
              </a:avLst>
            </a:prstGeom>
            <a:ln w="76200">
              <a:solidFill>
                <a:srgbClr val="CC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upo 19"/>
            <p:cNvGrpSpPr/>
            <p:nvPr/>
          </p:nvGrpSpPr>
          <p:grpSpPr>
            <a:xfrm>
              <a:off x="6186315" y="4523048"/>
              <a:ext cx="3138213" cy="2043947"/>
              <a:chOff x="138449" y="4499876"/>
              <a:chExt cx="3138213" cy="2043947"/>
            </a:xfrm>
          </p:grpSpPr>
          <p:pic>
            <p:nvPicPr>
              <p:cNvPr id="2" name="Imagem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449" y="4499876"/>
                <a:ext cx="2736000" cy="2023196"/>
              </a:xfrm>
              <a:prstGeom prst="rect">
                <a:avLst/>
              </a:prstGeom>
              <a:ln w="57150">
                <a:solidFill>
                  <a:srgbClr val="CC6600"/>
                </a:solidFill>
              </a:ln>
            </p:spPr>
          </p:pic>
          <p:sp>
            <p:nvSpPr>
              <p:cNvPr id="11" name="Retângulo 10"/>
              <p:cNvSpPr>
                <a:spLocks noChangeArrowheads="1"/>
              </p:cNvSpPr>
              <p:nvPr/>
            </p:nvSpPr>
            <p:spPr bwMode="auto">
              <a:xfrm>
                <a:off x="540358" y="5928270"/>
                <a:ext cx="2736304" cy="615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pt-BR" sz="1200" b="1" dirty="0">
                    <a:solidFill>
                      <a:schemeClr val="bg1"/>
                    </a:solidFill>
                    <a:latin typeface="Arial Black" pitchFamily="34" charset="0"/>
                    <a:cs typeface="Kalinga" pitchFamily="34" charset="0"/>
                  </a:rPr>
                  <a:t>Regramentos próprios </a:t>
                </a:r>
                <a:r>
                  <a:rPr lang="pt-BR" sz="1050" b="1" dirty="0">
                    <a:solidFill>
                      <a:srgbClr val="FFFF00"/>
                    </a:solidFill>
                    <a:latin typeface="Arial Black" pitchFamily="34" charset="0"/>
                    <a:cs typeface="Kalinga" pitchFamily="34" charset="0"/>
                  </a:rPr>
                  <a:t>(unidades de conservação sobrepostas as APAs)</a:t>
                </a:r>
                <a:endParaRPr lang="pt-BR" sz="1200" b="1" dirty="0">
                  <a:solidFill>
                    <a:srgbClr val="FFFF00"/>
                  </a:solidFill>
                  <a:latin typeface="Arial Black" pitchFamily="34" charset="0"/>
                  <a:cs typeface="Kalinga" pitchFamily="34" charset="0"/>
                </a:endParaRPr>
              </a:p>
            </p:txBody>
          </p:sp>
        </p:grp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4E4B8958-5D67-1C37-6E4A-7CF044DC7DD4}"/>
              </a:ext>
            </a:extLst>
          </p:cNvPr>
          <p:cNvGrpSpPr/>
          <p:nvPr/>
        </p:nvGrpSpPr>
        <p:grpSpPr>
          <a:xfrm>
            <a:off x="232844" y="2707789"/>
            <a:ext cx="3285208" cy="4089944"/>
            <a:chOff x="232844" y="2506429"/>
            <a:chExt cx="3285208" cy="4089944"/>
          </a:xfrm>
        </p:grpSpPr>
        <p:cxnSp>
          <p:nvCxnSpPr>
            <p:cNvPr id="25" name="Forma 24"/>
            <p:cNvCxnSpPr>
              <a:cxnSpLocks/>
            </p:cNvCxnSpPr>
            <p:nvPr/>
          </p:nvCxnSpPr>
          <p:spPr>
            <a:xfrm rot="5400000">
              <a:off x="1637352" y="2549911"/>
              <a:ext cx="1924182" cy="1837218"/>
            </a:xfrm>
            <a:prstGeom prst="bentConnector3">
              <a:avLst>
                <a:gd name="adj1" fmla="val 50000"/>
              </a:avLst>
            </a:prstGeom>
            <a:ln w="762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upo 11"/>
            <p:cNvGrpSpPr/>
            <p:nvPr/>
          </p:nvGrpSpPr>
          <p:grpSpPr>
            <a:xfrm>
              <a:off x="232844" y="4534653"/>
              <a:ext cx="2782257" cy="2061720"/>
              <a:chOff x="6019623" y="4503821"/>
              <a:chExt cx="2782257" cy="2061720"/>
            </a:xfrm>
          </p:grpSpPr>
          <p:pic>
            <p:nvPicPr>
              <p:cNvPr id="6" name="Imagem 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712" t="68192" r="1623" b="3693"/>
              <a:stretch/>
            </p:blipFill>
            <p:spPr>
              <a:xfrm>
                <a:off x="6065880" y="4503821"/>
                <a:ext cx="2736000" cy="2061720"/>
              </a:xfrm>
              <a:prstGeom prst="rect">
                <a:avLst/>
              </a:prstGeom>
              <a:ln w="57150">
                <a:solidFill>
                  <a:srgbClr val="00B0F0"/>
                </a:solidFill>
              </a:ln>
            </p:spPr>
          </p:pic>
          <p:sp>
            <p:nvSpPr>
              <p:cNvPr id="14" name="Retângulo 13"/>
              <p:cNvSpPr>
                <a:spLocks noChangeArrowheads="1"/>
              </p:cNvSpPr>
              <p:nvPr/>
            </p:nvSpPr>
            <p:spPr bwMode="auto">
              <a:xfrm>
                <a:off x="6019623" y="6042901"/>
                <a:ext cx="2745877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1200" b="1" dirty="0">
                    <a:solidFill>
                      <a:srgbClr val="FFFF00"/>
                    </a:solidFill>
                    <a:latin typeface="Arial Black" pitchFamily="34" charset="0"/>
                    <a:cs typeface="Kalinga" pitchFamily="34" charset="0"/>
                  </a:rPr>
                  <a:t>Maior concentração de riquezas naturais</a:t>
                </a:r>
              </a:p>
            </p:txBody>
          </p:sp>
        </p:grp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0EAC3964-3A8F-BA58-47C3-B1C01A88153B}"/>
              </a:ext>
            </a:extLst>
          </p:cNvPr>
          <p:cNvGrpSpPr/>
          <p:nvPr/>
        </p:nvGrpSpPr>
        <p:grpSpPr>
          <a:xfrm>
            <a:off x="3237341" y="2854631"/>
            <a:ext cx="2750928" cy="3913724"/>
            <a:chOff x="3237341" y="2653271"/>
            <a:chExt cx="2750928" cy="3913724"/>
          </a:xfrm>
        </p:grpSpPr>
        <p:grpSp>
          <p:nvGrpSpPr>
            <p:cNvPr id="15" name="Grupo 14"/>
            <p:cNvGrpSpPr/>
            <p:nvPr/>
          </p:nvGrpSpPr>
          <p:grpSpPr>
            <a:xfrm>
              <a:off x="3237341" y="4527086"/>
              <a:ext cx="2750928" cy="2039909"/>
              <a:chOff x="3155808" y="4527086"/>
              <a:chExt cx="2750928" cy="2039909"/>
            </a:xfrm>
          </p:grpSpPr>
          <p:pic>
            <p:nvPicPr>
              <p:cNvPr id="19" name="Imagem 1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885" t="21507" r="1861" b="45692"/>
              <a:stretch/>
            </p:blipFill>
            <p:spPr>
              <a:xfrm>
                <a:off x="3155808" y="4527086"/>
                <a:ext cx="2736000" cy="2039909"/>
              </a:xfrm>
              <a:prstGeom prst="rect">
                <a:avLst/>
              </a:prstGeom>
              <a:ln w="57150">
                <a:solidFill>
                  <a:srgbClr val="92D050"/>
                </a:solidFill>
              </a:ln>
            </p:spPr>
          </p:pic>
          <p:sp>
            <p:nvSpPr>
              <p:cNvPr id="13" name="Retângulo 12"/>
              <p:cNvSpPr>
                <a:spLocks noChangeArrowheads="1"/>
              </p:cNvSpPr>
              <p:nvPr/>
            </p:nvSpPr>
            <p:spPr bwMode="auto">
              <a:xfrm>
                <a:off x="3170736" y="6028385"/>
                <a:ext cx="273600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1200" b="1" dirty="0">
                    <a:solidFill>
                      <a:srgbClr val="FFFF00"/>
                    </a:solidFill>
                    <a:latin typeface="Arial Black" pitchFamily="34" charset="0"/>
                    <a:cs typeface="Kalinga" pitchFamily="34" charset="0"/>
                  </a:rPr>
                  <a:t>Menor concentração de riquezas naturais</a:t>
                </a:r>
              </a:p>
            </p:txBody>
          </p:sp>
        </p:grpSp>
        <p:cxnSp>
          <p:nvCxnSpPr>
            <p:cNvPr id="33" name="Forma 32"/>
            <p:cNvCxnSpPr>
              <a:cxnSpLocks/>
            </p:cNvCxnSpPr>
            <p:nvPr/>
          </p:nvCxnSpPr>
          <p:spPr>
            <a:xfrm rot="5400000">
              <a:off x="3701452" y="3427243"/>
              <a:ext cx="1820091" cy="272147"/>
            </a:xfrm>
            <a:prstGeom prst="bentConnector3">
              <a:avLst>
                <a:gd name="adj1" fmla="val 50000"/>
              </a:avLst>
            </a:prstGeom>
            <a:ln w="762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CaixaDeTexto 22"/>
          <p:cNvSpPr txBox="1"/>
          <p:nvPr/>
        </p:nvSpPr>
        <p:spPr>
          <a:xfrm>
            <a:off x="179512" y="770994"/>
            <a:ext cx="54006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Exemplos: </a:t>
            </a:r>
          </a:p>
          <a:p>
            <a:r>
              <a:rPr lang="pt-BR" sz="1600" b="1" dirty="0"/>
              <a:t>1. Objetivo da unidade</a:t>
            </a:r>
            <a:r>
              <a:rPr lang="pt-BR" sz="1600" dirty="0"/>
              <a:t> : Proteger a bacia de abastecimento público</a:t>
            </a:r>
          </a:p>
          <a:p>
            <a:endParaRPr lang="pt-BR" sz="1600" dirty="0"/>
          </a:p>
          <a:p>
            <a:r>
              <a:rPr lang="pt-BR" sz="1600" dirty="0"/>
              <a:t>2. </a:t>
            </a:r>
            <a:r>
              <a:rPr lang="pt-BR" sz="1600" b="1" dirty="0"/>
              <a:t>Riquezas: </a:t>
            </a:r>
            <a:r>
              <a:rPr lang="pt-BR" sz="1600" dirty="0"/>
              <a:t>nascentes; </a:t>
            </a:r>
            <a:r>
              <a:rPr lang="pt-BR" sz="1600" dirty="0" err="1"/>
              <a:t>APPs</a:t>
            </a:r>
            <a:r>
              <a:rPr lang="pt-BR" sz="1600" dirty="0"/>
              <a:t>; rios e córregos;</a:t>
            </a:r>
          </a:p>
          <a:p>
            <a:r>
              <a:rPr lang="pt-BR" sz="1600" dirty="0"/>
              <a:t>e represa para abastecimento</a:t>
            </a:r>
            <a:r>
              <a:rPr lang="pt-BR" dirty="0"/>
              <a:t>,.</a:t>
            </a:r>
          </a:p>
        </p:txBody>
      </p:sp>
    </p:spTree>
    <p:extLst>
      <p:ext uri="{BB962C8B-B14F-4D97-AF65-F5344CB8AC3E}">
        <p14:creationId xmlns:p14="http://schemas.microsoft.com/office/powerpoint/2010/main" val="269566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5" name="Imagem 26" descr="MP_APAs3.png"/>
          <p:cNvPicPr>
            <a:picLocks noChangeAspect="1"/>
          </p:cNvPicPr>
          <p:nvPr/>
        </p:nvPicPr>
        <p:blipFill>
          <a:blip r:embed="rId2" cstate="print"/>
          <a:srcRect l="12918" t="31030" r="8798" b="35469"/>
          <a:stretch>
            <a:fillRect/>
          </a:stretch>
        </p:blipFill>
        <p:spPr bwMode="auto">
          <a:xfrm>
            <a:off x="2195761" y="3861048"/>
            <a:ext cx="368935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Imagem 27" descr="noun_529774_cc.png"/>
          <p:cNvPicPr>
            <a:picLocks noChangeAspect="1"/>
          </p:cNvPicPr>
          <p:nvPr/>
        </p:nvPicPr>
        <p:blipFill>
          <a:blip r:embed="rId3" cstate="print"/>
          <a:srcRect b="12201"/>
          <a:stretch>
            <a:fillRect/>
          </a:stretch>
        </p:blipFill>
        <p:spPr bwMode="auto">
          <a:xfrm>
            <a:off x="4050383" y="1628800"/>
            <a:ext cx="1043234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tângulo 28"/>
          <p:cNvSpPr>
            <a:spLocks noChangeArrowheads="1"/>
          </p:cNvSpPr>
          <p:nvPr/>
        </p:nvSpPr>
        <p:spPr bwMode="auto">
          <a:xfrm>
            <a:off x="2789436" y="2721695"/>
            <a:ext cx="35651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000" b="1" cap="all" dirty="0">
                <a:solidFill>
                  <a:srgbClr val="00B050"/>
                </a:solidFill>
                <a:cs typeface="Kalinga" pitchFamily="34" charset="0"/>
              </a:rPr>
              <a:t>Normas Específicas</a:t>
            </a:r>
          </a:p>
        </p:txBody>
      </p:sp>
      <p:sp>
        <p:nvSpPr>
          <p:cNvPr id="30" name="Retângulo 29"/>
          <p:cNvSpPr>
            <a:spLocks noChangeArrowheads="1"/>
          </p:cNvSpPr>
          <p:nvPr/>
        </p:nvSpPr>
        <p:spPr bwMode="auto">
          <a:xfrm>
            <a:off x="5868144" y="6170438"/>
            <a:ext cx="29876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 dirty="0">
                <a:solidFill>
                  <a:srgbClr val="00B050"/>
                </a:solidFill>
                <a:cs typeface="Kalinga" pitchFamily="34" charset="0"/>
              </a:rPr>
              <a:t>Para UC alcançar objetivos de forma harmônica e eficaz</a:t>
            </a:r>
          </a:p>
        </p:txBody>
      </p:sp>
      <p:pic>
        <p:nvPicPr>
          <p:cNvPr id="31" name="Imagem 30" descr="noun_810268_cc.png"/>
          <p:cNvPicPr>
            <a:picLocks noChangeAspect="1"/>
          </p:cNvPicPr>
          <p:nvPr/>
        </p:nvPicPr>
        <p:blipFill>
          <a:blip r:embed="rId4" cstate="print"/>
          <a:srcRect b="13902"/>
          <a:stretch>
            <a:fillRect/>
          </a:stretch>
        </p:blipFill>
        <p:spPr bwMode="auto">
          <a:xfrm>
            <a:off x="6947644" y="5495750"/>
            <a:ext cx="7207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" name="Conector de seta reta 42"/>
          <p:cNvCxnSpPr/>
          <p:nvPr/>
        </p:nvCxnSpPr>
        <p:spPr>
          <a:xfrm>
            <a:off x="3657848" y="3161035"/>
            <a:ext cx="625475" cy="1490663"/>
          </a:xfrm>
          <a:prstGeom prst="straightConnector1">
            <a:avLst/>
          </a:prstGeom>
          <a:ln w="38100">
            <a:solidFill>
              <a:srgbClr val="C458E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de seta reta 57"/>
          <p:cNvCxnSpPr/>
          <p:nvPr/>
        </p:nvCxnSpPr>
        <p:spPr>
          <a:xfrm>
            <a:off x="3657848" y="3161035"/>
            <a:ext cx="1633538" cy="1058863"/>
          </a:xfrm>
          <a:prstGeom prst="straightConnector1">
            <a:avLst/>
          </a:prstGeom>
          <a:ln w="38100">
            <a:solidFill>
              <a:srgbClr val="C458E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37" name="Retângulo 67"/>
          <p:cNvSpPr>
            <a:spLocks noChangeArrowheads="1"/>
          </p:cNvSpPr>
          <p:nvPr/>
        </p:nvSpPr>
        <p:spPr bwMode="auto">
          <a:xfrm>
            <a:off x="4067423" y="4800848"/>
            <a:ext cx="5762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000" b="1" dirty="0">
                <a:latin typeface="Kalinga" pitchFamily="34" charset="0"/>
                <a:cs typeface="Kalinga" pitchFamily="34" charset="0"/>
              </a:rPr>
              <a:t>Z2</a:t>
            </a:r>
          </a:p>
        </p:txBody>
      </p:sp>
      <p:sp>
        <p:nvSpPr>
          <p:cNvPr id="9238" name="Retângulo 68"/>
          <p:cNvSpPr>
            <a:spLocks noChangeArrowheads="1"/>
          </p:cNvSpPr>
          <p:nvPr/>
        </p:nvSpPr>
        <p:spPr bwMode="auto">
          <a:xfrm>
            <a:off x="5075486" y="4329360"/>
            <a:ext cx="576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000" b="1">
                <a:latin typeface="Kalinga" pitchFamily="34" charset="0"/>
                <a:cs typeface="Kalinga" pitchFamily="34" charset="0"/>
              </a:rPr>
              <a:t>Z3</a:t>
            </a:r>
          </a:p>
        </p:txBody>
      </p:sp>
      <p:sp>
        <p:nvSpPr>
          <p:cNvPr id="70" name="Retângulo 69"/>
          <p:cNvSpPr>
            <a:spLocks noChangeArrowheads="1"/>
          </p:cNvSpPr>
          <p:nvPr/>
        </p:nvSpPr>
        <p:spPr bwMode="auto">
          <a:xfrm>
            <a:off x="323528" y="1412776"/>
            <a:ext cx="17287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4000" b="1" dirty="0">
                <a:solidFill>
                  <a:srgbClr val="00B050"/>
                </a:solidFill>
                <a:cs typeface="Kalinga" pitchFamily="34" charset="0"/>
              </a:rPr>
              <a:t>ZONA</a:t>
            </a:r>
          </a:p>
        </p:txBody>
      </p:sp>
      <p:cxnSp>
        <p:nvCxnSpPr>
          <p:cNvPr id="42" name="Forma 41"/>
          <p:cNvCxnSpPr>
            <a:stCxn id="70" idx="2"/>
            <a:endCxn id="29" idx="1"/>
          </p:cNvCxnSpPr>
          <p:nvPr/>
        </p:nvCxnSpPr>
        <p:spPr>
          <a:xfrm rot="16200000" flipH="1">
            <a:off x="1588205" y="1720518"/>
            <a:ext cx="800949" cy="1601514"/>
          </a:xfrm>
          <a:prstGeom prst="bentConnector2">
            <a:avLst/>
          </a:prstGeom>
          <a:ln w="38100">
            <a:solidFill>
              <a:srgbClr val="C458E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Forma 43"/>
          <p:cNvCxnSpPr>
            <a:stCxn id="9238" idx="2"/>
            <a:endCxn id="31" idx="0"/>
          </p:cNvCxnSpPr>
          <p:nvPr/>
        </p:nvCxnSpPr>
        <p:spPr>
          <a:xfrm rot="16200000" flipH="1">
            <a:off x="5952642" y="4140385"/>
            <a:ext cx="766340" cy="1944390"/>
          </a:xfrm>
          <a:prstGeom prst="bentConnector3">
            <a:avLst>
              <a:gd name="adj1" fmla="val 50000"/>
            </a:avLst>
          </a:prstGeom>
          <a:ln w="38100">
            <a:solidFill>
              <a:srgbClr val="C458E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Forma 49"/>
          <p:cNvCxnSpPr>
            <a:stCxn id="9237" idx="2"/>
            <a:endCxn id="30" idx="1"/>
          </p:cNvCxnSpPr>
          <p:nvPr/>
        </p:nvCxnSpPr>
        <p:spPr>
          <a:xfrm rot="16200000" flipH="1">
            <a:off x="4480632" y="5075820"/>
            <a:ext cx="1262434" cy="1512589"/>
          </a:xfrm>
          <a:prstGeom prst="bentConnector2">
            <a:avLst/>
          </a:prstGeom>
          <a:ln w="38100">
            <a:solidFill>
              <a:srgbClr val="C458E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tângulo 67"/>
          <p:cNvSpPr>
            <a:spLocks noChangeArrowheads="1"/>
          </p:cNvSpPr>
          <p:nvPr/>
        </p:nvSpPr>
        <p:spPr bwMode="auto">
          <a:xfrm>
            <a:off x="2843808" y="5162326"/>
            <a:ext cx="5762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000" b="1" dirty="0">
                <a:latin typeface="Kalinga" pitchFamily="34" charset="0"/>
                <a:cs typeface="Kalinga" pitchFamily="34" charset="0"/>
              </a:rPr>
              <a:t>Z1</a:t>
            </a:r>
          </a:p>
        </p:txBody>
      </p:sp>
      <p:sp>
        <p:nvSpPr>
          <p:cNvPr id="71" name="Retângulo 70"/>
          <p:cNvSpPr/>
          <p:nvPr/>
        </p:nvSpPr>
        <p:spPr>
          <a:xfrm>
            <a:off x="6588224" y="1916832"/>
            <a:ext cx="21957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cap="all" dirty="0">
                <a:solidFill>
                  <a:srgbClr val="00B050"/>
                </a:solidFill>
                <a:cs typeface="Kalinga" pitchFamily="34" charset="0"/>
              </a:rPr>
              <a:t>permanente</a:t>
            </a:r>
          </a:p>
        </p:txBody>
      </p:sp>
      <p:cxnSp>
        <p:nvCxnSpPr>
          <p:cNvPr id="73" name="Forma 72"/>
          <p:cNvCxnSpPr>
            <a:stCxn id="70" idx="0"/>
            <a:endCxn id="71" idx="0"/>
          </p:cNvCxnSpPr>
          <p:nvPr/>
        </p:nvCxnSpPr>
        <p:spPr>
          <a:xfrm rot="16200000" flipH="1">
            <a:off x="4184979" y="-1584281"/>
            <a:ext cx="504056" cy="6498170"/>
          </a:xfrm>
          <a:prstGeom prst="bentConnector3">
            <a:avLst>
              <a:gd name="adj1" fmla="val -45352"/>
            </a:avLst>
          </a:prstGeom>
          <a:ln w="38100">
            <a:solidFill>
              <a:srgbClr val="C458E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Forma 49">
            <a:extLst>
              <a:ext uri="{FF2B5EF4-FFF2-40B4-BE49-F238E27FC236}">
                <a16:creationId xmlns:a16="http://schemas.microsoft.com/office/drawing/2014/main" id="{6CF4AC0D-19E1-4686-862D-EEA93FB0AC97}"/>
              </a:ext>
            </a:extLst>
          </p:cNvPr>
          <p:cNvCxnSpPr/>
          <p:nvPr/>
        </p:nvCxnSpPr>
        <p:spPr>
          <a:xfrm rot="16200000" flipH="1">
            <a:off x="4497600" y="5075821"/>
            <a:ext cx="1262434" cy="1512589"/>
          </a:xfrm>
          <a:prstGeom prst="bentConnector2">
            <a:avLst/>
          </a:prstGeom>
          <a:ln w="38100">
            <a:solidFill>
              <a:srgbClr val="C458E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2">
            <a:extLst>
              <a:ext uri="{FF2B5EF4-FFF2-40B4-BE49-F238E27FC236}">
                <a16:creationId xmlns:a16="http://schemas.microsoft.com/office/drawing/2014/main" id="{F20645A2-AFFC-9E50-F9DA-061FDC558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5008"/>
            <a:ext cx="914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QUAIS SÃO AS CARACTERÍSTICAS DAS ZONAS?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tângulo 21"/>
          <p:cNvSpPr>
            <a:spLocks noChangeArrowheads="1"/>
          </p:cNvSpPr>
          <p:nvPr/>
        </p:nvSpPr>
        <p:spPr bwMode="auto">
          <a:xfrm>
            <a:off x="4926459" y="524053"/>
            <a:ext cx="432424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5400" b="1" dirty="0">
                <a:solidFill>
                  <a:srgbClr val="00B050"/>
                </a:solidFill>
              </a:rPr>
              <a:t>3</a:t>
            </a:r>
            <a:r>
              <a:rPr lang="pt-BR" sz="4800" b="1" dirty="0">
                <a:solidFill>
                  <a:srgbClr val="00B050"/>
                </a:solidFill>
              </a:rPr>
              <a:t> </a:t>
            </a:r>
            <a:r>
              <a:rPr lang="pt-BR" sz="2400" b="1" dirty="0">
                <a:solidFill>
                  <a:srgbClr val="00B050"/>
                </a:solidFill>
              </a:rPr>
              <a:t>tipos </a:t>
            </a:r>
            <a:r>
              <a:rPr lang="pt-BR" sz="5400" b="1" dirty="0">
                <a:solidFill>
                  <a:srgbClr val="00B050"/>
                </a:solidFill>
              </a:rPr>
              <a:t>ÁREAS</a:t>
            </a:r>
            <a:endParaRPr lang="pt-BR" sz="4800" b="1" dirty="0">
              <a:solidFill>
                <a:srgbClr val="00B050"/>
              </a:solidFill>
            </a:endParaRPr>
          </a:p>
        </p:txBody>
      </p:sp>
      <p:pic>
        <p:nvPicPr>
          <p:cNvPr id="19" name="Imagem 26" descr="MP_APAs3.png"/>
          <p:cNvPicPr>
            <a:picLocks noChangeAspect="1"/>
          </p:cNvPicPr>
          <p:nvPr/>
        </p:nvPicPr>
        <p:blipFill>
          <a:blip r:embed="rId2" cstate="print"/>
          <a:srcRect l="12918" t="31030" r="8798" b="35469"/>
          <a:stretch>
            <a:fillRect/>
          </a:stretch>
        </p:blipFill>
        <p:spPr bwMode="auto">
          <a:xfrm>
            <a:off x="2782025" y="1883694"/>
            <a:ext cx="368935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BCEA75CB-962C-15B6-16D4-DC0F6C128DB3}"/>
              </a:ext>
            </a:extLst>
          </p:cNvPr>
          <p:cNvGrpSpPr/>
          <p:nvPr/>
        </p:nvGrpSpPr>
        <p:grpSpPr>
          <a:xfrm>
            <a:off x="260774" y="3317631"/>
            <a:ext cx="3830580" cy="3363276"/>
            <a:chOff x="260774" y="3317631"/>
            <a:chExt cx="3830580" cy="3363276"/>
          </a:xfrm>
        </p:grpSpPr>
        <p:pic>
          <p:nvPicPr>
            <p:cNvPr id="18" name="Imagem 17" descr="20170418_175636_Richtone(HDR).jpg">
              <a:extLst>
                <a:ext uri="{FF2B5EF4-FFF2-40B4-BE49-F238E27FC236}">
                  <a16:creationId xmlns:a16="http://schemas.microsoft.com/office/drawing/2014/main" id="{30860B42-7341-4308-9767-E3BBF65D6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 l="4500" r="9990"/>
            <a:stretch>
              <a:fillRect/>
            </a:stretch>
          </p:blipFill>
          <p:spPr>
            <a:xfrm>
              <a:off x="260774" y="4857038"/>
              <a:ext cx="2736304" cy="1800000"/>
            </a:xfrm>
            <a:prstGeom prst="rect">
              <a:avLst/>
            </a:prstGeom>
            <a:ln w="76200">
              <a:solidFill>
                <a:schemeClr val="accent3">
                  <a:lumMod val="50000"/>
                </a:schemeClr>
              </a:solidFill>
            </a:ln>
          </p:spPr>
        </p:pic>
        <p:sp>
          <p:nvSpPr>
            <p:cNvPr id="11" name="Retângulo 10"/>
            <p:cNvSpPr>
              <a:spLocks noChangeArrowheads="1"/>
            </p:cNvSpPr>
            <p:nvPr/>
          </p:nvSpPr>
          <p:spPr bwMode="auto">
            <a:xfrm>
              <a:off x="333600" y="6219242"/>
              <a:ext cx="259065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1200" b="1" dirty="0">
                  <a:solidFill>
                    <a:schemeClr val="bg1"/>
                  </a:solidFill>
                  <a:latin typeface="Arial Black" pitchFamily="34" charset="0"/>
                  <a:cs typeface="Kalinga" pitchFamily="34" charset="0"/>
                </a:rPr>
                <a:t>ÁREAS COM INTERESSE PARA CONSERVAR</a:t>
              </a:r>
            </a:p>
          </p:txBody>
        </p:sp>
        <p:sp>
          <p:nvSpPr>
            <p:cNvPr id="20" name="Forma livre 19"/>
            <p:cNvSpPr/>
            <p:nvPr/>
          </p:nvSpPr>
          <p:spPr>
            <a:xfrm>
              <a:off x="3736895" y="3317631"/>
              <a:ext cx="354459" cy="263769"/>
            </a:xfrm>
            <a:custGeom>
              <a:avLst/>
              <a:gdLst>
                <a:gd name="connsiteX0" fmla="*/ 42203 w 253219"/>
                <a:gd name="connsiteY0" fmla="*/ 42203 h 281354"/>
                <a:gd name="connsiteX1" fmla="*/ 0 w 253219"/>
                <a:gd name="connsiteY1" fmla="*/ 239151 h 281354"/>
                <a:gd name="connsiteX2" fmla="*/ 196948 w 253219"/>
                <a:gd name="connsiteY2" fmla="*/ 281354 h 281354"/>
                <a:gd name="connsiteX3" fmla="*/ 253219 w 253219"/>
                <a:gd name="connsiteY3" fmla="*/ 168812 h 281354"/>
                <a:gd name="connsiteX4" fmla="*/ 225083 w 253219"/>
                <a:gd name="connsiteY4" fmla="*/ 0 h 281354"/>
                <a:gd name="connsiteX5" fmla="*/ 84407 w 253219"/>
                <a:gd name="connsiteY5" fmla="*/ 0 h 28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219" h="281354">
                  <a:moveTo>
                    <a:pt x="42203" y="42203"/>
                  </a:moveTo>
                  <a:lnTo>
                    <a:pt x="0" y="239151"/>
                  </a:lnTo>
                  <a:lnTo>
                    <a:pt x="196948" y="281354"/>
                  </a:lnTo>
                  <a:lnTo>
                    <a:pt x="253219" y="168812"/>
                  </a:lnTo>
                  <a:lnTo>
                    <a:pt x="225083" y="0"/>
                  </a:lnTo>
                  <a:lnTo>
                    <a:pt x="84407" y="0"/>
                  </a:lnTo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34" name="Conector de seta reta 33"/>
            <p:cNvCxnSpPr>
              <a:stCxn id="20" idx="1"/>
            </p:cNvCxnSpPr>
            <p:nvPr/>
          </p:nvCxnSpPr>
          <p:spPr>
            <a:xfrm flipH="1">
              <a:off x="1835696" y="3541835"/>
              <a:ext cx="1901199" cy="1183309"/>
            </a:xfrm>
            <a:prstGeom prst="straightConnector1">
              <a:avLst/>
            </a:prstGeom>
            <a:ln w="381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AB2C71BE-C85D-02FB-AED3-DBDA51934234}"/>
              </a:ext>
            </a:extLst>
          </p:cNvPr>
          <p:cNvGrpSpPr/>
          <p:nvPr/>
        </p:nvGrpSpPr>
        <p:grpSpPr>
          <a:xfrm>
            <a:off x="3294393" y="3010166"/>
            <a:ext cx="2880754" cy="3723228"/>
            <a:chOff x="3294393" y="3010166"/>
            <a:chExt cx="2880754" cy="3723228"/>
          </a:xfrm>
        </p:grpSpPr>
        <p:pic>
          <p:nvPicPr>
            <p:cNvPr id="40" name="Imagem 3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4393" y="4820520"/>
              <a:ext cx="2736000" cy="1899404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15" name="Retângulo 14"/>
            <p:cNvSpPr>
              <a:spLocks noChangeArrowheads="1"/>
            </p:cNvSpPr>
            <p:nvPr/>
          </p:nvSpPr>
          <p:spPr bwMode="auto">
            <a:xfrm>
              <a:off x="3584495" y="6271729"/>
              <a:ext cx="259065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1200" b="1" dirty="0">
                  <a:solidFill>
                    <a:schemeClr val="bg1"/>
                  </a:solidFill>
                  <a:latin typeface="Arial Black" pitchFamily="34" charset="0"/>
                  <a:cs typeface="Kalinga" pitchFamily="34" charset="0"/>
                </a:rPr>
                <a:t>ÁREAS COM INTERESSE PARA RECUPERAR</a:t>
              </a:r>
            </a:p>
          </p:txBody>
        </p:sp>
        <p:sp>
          <p:nvSpPr>
            <p:cNvPr id="21" name="Forma livre 20"/>
            <p:cNvSpPr/>
            <p:nvPr/>
          </p:nvSpPr>
          <p:spPr>
            <a:xfrm>
              <a:off x="4520353" y="3010166"/>
              <a:ext cx="354459" cy="263769"/>
            </a:xfrm>
            <a:custGeom>
              <a:avLst/>
              <a:gdLst>
                <a:gd name="connsiteX0" fmla="*/ 42203 w 253219"/>
                <a:gd name="connsiteY0" fmla="*/ 42203 h 281354"/>
                <a:gd name="connsiteX1" fmla="*/ 0 w 253219"/>
                <a:gd name="connsiteY1" fmla="*/ 239151 h 281354"/>
                <a:gd name="connsiteX2" fmla="*/ 196948 w 253219"/>
                <a:gd name="connsiteY2" fmla="*/ 281354 h 281354"/>
                <a:gd name="connsiteX3" fmla="*/ 253219 w 253219"/>
                <a:gd name="connsiteY3" fmla="*/ 168812 h 281354"/>
                <a:gd name="connsiteX4" fmla="*/ 225083 w 253219"/>
                <a:gd name="connsiteY4" fmla="*/ 0 h 281354"/>
                <a:gd name="connsiteX5" fmla="*/ 84407 w 253219"/>
                <a:gd name="connsiteY5" fmla="*/ 0 h 28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219" h="281354">
                  <a:moveTo>
                    <a:pt x="42203" y="42203"/>
                  </a:moveTo>
                  <a:lnTo>
                    <a:pt x="0" y="239151"/>
                  </a:lnTo>
                  <a:lnTo>
                    <a:pt x="196948" y="281354"/>
                  </a:lnTo>
                  <a:lnTo>
                    <a:pt x="253219" y="168812"/>
                  </a:lnTo>
                  <a:lnTo>
                    <a:pt x="225083" y="0"/>
                  </a:lnTo>
                  <a:lnTo>
                    <a:pt x="84407" y="0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39" name="Conector de seta reta 38"/>
            <p:cNvCxnSpPr/>
            <p:nvPr/>
          </p:nvCxnSpPr>
          <p:spPr>
            <a:xfrm flipH="1">
              <a:off x="4572000" y="3225193"/>
              <a:ext cx="126087" cy="149995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06775D5C-EEEB-7EC7-8D40-D89FD8D48507}"/>
              </a:ext>
            </a:extLst>
          </p:cNvPr>
          <p:cNvGrpSpPr/>
          <p:nvPr/>
        </p:nvGrpSpPr>
        <p:grpSpPr>
          <a:xfrm>
            <a:off x="5436096" y="2941211"/>
            <a:ext cx="3608989" cy="3829475"/>
            <a:chOff x="5436096" y="2941211"/>
            <a:chExt cx="3608989" cy="3829475"/>
          </a:xfrm>
        </p:grpSpPr>
        <p:pic>
          <p:nvPicPr>
            <p:cNvPr id="44" name="Imagem 4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5147" y="4753338"/>
              <a:ext cx="2736000" cy="1980056"/>
            </a:xfrm>
            <a:prstGeom prst="rect">
              <a:avLst/>
            </a:prstGeom>
            <a:ln w="38100">
              <a:solidFill>
                <a:srgbClr val="7030A0"/>
              </a:solidFill>
            </a:ln>
          </p:spPr>
        </p:pic>
        <p:sp>
          <p:nvSpPr>
            <p:cNvPr id="14" name="Retângulo 13"/>
            <p:cNvSpPr>
              <a:spLocks noChangeArrowheads="1"/>
            </p:cNvSpPr>
            <p:nvPr/>
          </p:nvSpPr>
          <p:spPr bwMode="auto">
            <a:xfrm>
              <a:off x="6519540" y="6309021"/>
              <a:ext cx="252554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1200" b="1" dirty="0">
                  <a:solidFill>
                    <a:schemeClr val="bg1"/>
                  </a:solidFill>
                  <a:latin typeface="Arial Black" pitchFamily="34" charset="0"/>
                  <a:cs typeface="Kalinga" pitchFamily="34" charset="0"/>
                </a:rPr>
                <a:t>AREAS  COM INTERESSE HISTORICO CULTURAL</a:t>
              </a:r>
            </a:p>
          </p:txBody>
        </p:sp>
        <p:sp>
          <p:nvSpPr>
            <p:cNvPr id="2" name="Forma livre 1"/>
            <p:cNvSpPr/>
            <p:nvPr/>
          </p:nvSpPr>
          <p:spPr>
            <a:xfrm>
              <a:off x="5436096" y="2941211"/>
              <a:ext cx="354459" cy="200840"/>
            </a:xfrm>
            <a:custGeom>
              <a:avLst/>
              <a:gdLst>
                <a:gd name="connsiteX0" fmla="*/ 42203 w 253219"/>
                <a:gd name="connsiteY0" fmla="*/ 42203 h 281354"/>
                <a:gd name="connsiteX1" fmla="*/ 0 w 253219"/>
                <a:gd name="connsiteY1" fmla="*/ 239151 h 281354"/>
                <a:gd name="connsiteX2" fmla="*/ 196948 w 253219"/>
                <a:gd name="connsiteY2" fmla="*/ 281354 h 281354"/>
                <a:gd name="connsiteX3" fmla="*/ 253219 w 253219"/>
                <a:gd name="connsiteY3" fmla="*/ 168812 h 281354"/>
                <a:gd name="connsiteX4" fmla="*/ 225083 w 253219"/>
                <a:gd name="connsiteY4" fmla="*/ 0 h 281354"/>
                <a:gd name="connsiteX5" fmla="*/ 84407 w 253219"/>
                <a:gd name="connsiteY5" fmla="*/ 0 h 28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219" h="281354">
                  <a:moveTo>
                    <a:pt x="42203" y="42203"/>
                  </a:moveTo>
                  <a:lnTo>
                    <a:pt x="0" y="239151"/>
                  </a:lnTo>
                  <a:lnTo>
                    <a:pt x="196948" y="281354"/>
                  </a:lnTo>
                  <a:lnTo>
                    <a:pt x="253219" y="168812"/>
                  </a:lnTo>
                  <a:lnTo>
                    <a:pt x="225083" y="0"/>
                  </a:lnTo>
                  <a:lnTo>
                    <a:pt x="84407" y="0"/>
                  </a:lnTo>
                </a:path>
              </a:pathLst>
            </a:custGeom>
            <a:noFill/>
            <a:ln>
              <a:solidFill>
                <a:schemeClr val="accent4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42" name="Conector de seta reta 41"/>
            <p:cNvCxnSpPr/>
            <p:nvPr/>
          </p:nvCxnSpPr>
          <p:spPr>
            <a:xfrm>
              <a:off x="5692465" y="3127656"/>
              <a:ext cx="1772999" cy="1532786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CaixaDeTexto 2">
            <a:extLst>
              <a:ext uri="{FF2B5EF4-FFF2-40B4-BE49-F238E27FC236}">
                <a16:creationId xmlns:a16="http://schemas.microsoft.com/office/drawing/2014/main" id="{5CF46599-32EB-99E1-B34F-97C413F41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5008"/>
            <a:ext cx="914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ÁREAS: ÁREAS DE PROTEÇÃO AMBIENTAL - APA</a:t>
            </a:r>
          </a:p>
        </p:txBody>
      </p:sp>
    </p:spTree>
    <p:extLst>
      <p:ext uri="{BB962C8B-B14F-4D97-AF65-F5344CB8AC3E}">
        <p14:creationId xmlns:p14="http://schemas.microsoft.com/office/powerpoint/2010/main" val="202196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agem 26" descr="MP_APAs3.png"/>
          <p:cNvPicPr>
            <a:picLocks noChangeAspect="1"/>
          </p:cNvPicPr>
          <p:nvPr/>
        </p:nvPicPr>
        <p:blipFill>
          <a:blip r:embed="rId2" cstate="print"/>
          <a:srcRect l="12918" t="31030" r="8798" b="35469"/>
          <a:stretch>
            <a:fillRect/>
          </a:stretch>
        </p:blipFill>
        <p:spPr bwMode="auto">
          <a:xfrm>
            <a:off x="2195761" y="3861048"/>
            <a:ext cx="368935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Retângulo 73"/>
          <p:cNvSpPr>
            <a:spLocks noChangeArrowheads="1"/>
          </p:cNvSpPr>
          <p:nvPr/>
        </p:nvSpPr>
        <p:spPr bwMode="auto">
          <a:xfrm>
            <a:off x="179512" y="1412776"/>
            <a:ext cx="21609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rgbClr val="00B050"/>
                </a:solidFill>
                <a:cs typeface="Kalinga" pitchFamily="34" charset="0"/>
              </a:rPr>
              <a:t>ÁREA</a:t>
            </a:r>
          </a:p>
        </p:txBody>
      </p:sp>
      <p:sp>
        <p:nvSpPr>
          <p:cNvPr id="37" name="Retângulo 36"/>
          <p:cNvSpPr/>
          <p:nvPr/>
        </p:nvSpPr>
        <p:spPr>
          <a:xfrm>
            <a:off x="2483768" y="2241699"/>
            <a:ext cx="4392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cap="all" dirty="0">
                <a:solidFill>
                  <a:srgbClr val="00B050"/>
                </a:solidFill>
                <a:cs typeface="Kalinga" pitchFamily="34" charset="0"/>
              </a:rPr>
              <a:t>Implantação de programas e projetos prioritários por terceiros</a:t>
            </a:r>
          </a:p>
        </p:txBody>
      </p:sp>
      <p:pic>
        <p:nvPicPr>
          <p:cNvPr id="39" name="Imagem 38" descr="noun_346050_cc.png"/>
          <p:cNvPicPr>
            <a:picLocks noChangeAspect="1"/>
          </p:cNvPicPr>
          <p:nvPr/>
        </p:nvPicPr>
        <p:blipFill>
          <a:blip r:embed="rId3" cstate="print"/>
          <a:srcRect l="6300" t="3150" r="5501" b="19151"/>
          <a:stretch>
            <a:fillRect/>
          </a:stretch>
        </p:blipFill>
        <p:spPr>
          <a:xfrm>
            <a:off x="4163352" y="1484784"/>
            <a:ext cx="817297" cy="720000"/>
          </a:xfrm>
          <a:prstGeom prst="rect">
            <a:avLst/>
          </a:prstGeom>
        </p:spPr>
      </p:pic>
      <p:cxnSp>
        <p:nvCxnSpPr>
          <p:cNvPr id="41" name="Conector de seta reta 40"/>
          <p:cNvCxnSpPr>
            <a:cxnSpLocks/>
            <a:stCxn id="37" idx="2"/>
            <a:endCxn id="2" idx="3"/>
          </p:cNvCxnSpPr>
          <p:nvPr/>
        </p:nvCxnSpPr>
        <p:spPr>
          <a:xfrm flipH="1">
            <a:off x="3647440" y="2888030"/>
            <a:ext cx="1032572" cy="148077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de seta reta 41"/>
          <p:cNvCxnSpPr>
            <a:cxnSpLocks/>
            <a:stCxn id="37" idx="2"/>
            <a:endCxn id="3" idx="2"/>
          </p:cNvCxnSpPr>
          <p:nvPr/>
        </p:nvCxnSpPr>
        <p:spPr>
          <a:xfrm>
            <a:off x="4680012" y="2888030"/>
            <a:ext cx="331561" cy="132313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Forma 43"/>
          <p:cNvCxnSpPr>
            <a:stCxn id="74" idx="2"/>
            <a:endCxn id="37" idx="1"/>
          </p:cNvCxnSpPr>
          <p:nvPr/>
        </p:nvCxnSpPr>
        <p:spPr>
          <a:xfrm rot="16200000" flipH="1">
            <a:off x="1649785" y="1730881"/>
            <a:ext cx="444203" cy="1223763"/>
          </a:xfrm>
          <a:prstGeom prst="bentConnector2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tângulo 52"/>
          <p:cNvSpPr/>
          <p:nvPr/>
        </p:nvSpPr>
        <p:spPr>
          <a:xfrm>
            <a:off x="6588224" y="1916832"/>
            <a:ext cx="21957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cap="all" dirty="0" err="1">
                <a:solidFill>
                  <a:srgbClr val="00B050"/>
                </a:solidFill>
                <a:cs typeface="Kalinga" pitchFamily="34" charset="0"/>
              </a:rPr>
              <a:t>FLEXíVEL</a:t>
            </a:r>
            <a:endParaRPr lang="pt-BR" sz="2000" b="1" cap="all" dirty="0">
              <a:solidFill>
                <a:srgbClr val="00B050"/>
              </a:solidFill>
              <a:cs typeface="Kalinga" pitchFamily="34" charset="0"/>
            </a:endParaRPr>
          </a:p>
        </p:txBody>
      </p:sp>
      <p:cxnSp>
        <p:nvCxnSpPr>
          <p:cNvPr id="54" name="Forma 72"/>
          <p:cNvCxnSpPr>
            <a:stCxn id="74" idx="0"/>
            <a:endCxn id="53" idx="0"/>
          </p:cNvCxnSpPr>
          <p:nvPr/>
        </p:nvCxnSpPr>
        <p:spPr>
          <a:xfrm rot="16200000" flipH="1">
            <a:off x="4221020" y="-1548239"/>
            <a:ext cx="504056" cy="6426087"/>
          </a:xfrm>
          <a:prstGeom prst="bentConnector3">
            <a:avLst>
              <a:gd name="adj1" fmla="val -45352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tângulo 67"/>
          <p:cNvSpPr>
            <a:spLocks noChangeArrowheads="1"/>
          </p:cNvSpPr>
          <p:nvPr/>
        </p:nvSpPr>
        <p:spPr bwMode="auto">
          <a:xfrm>
            <a:off x="4067423" y="4800848"/>
            <a:ext cx="5762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000" b="1" dirty="0">
                <a:latin typeface="Kalinga" pitchFamily="34" charset="0"/>
                <a:cs typeface="Kalinga" pitchFamily="34" charset="0"/>
              </a:rPr>
              <a:t>Z2</a:t>
            </a:r>
          </a:p>
        </p:txBody>
      </p:sp>
      <p:sp>
        <p:nvSpPr>
          <p:cNvPr id="59" name="Retângulo 68"/>
          <p:cNvSpPr>
            <a:spLocks noChangeArrowheads="1"/>
          </p:cNvSpPr>
          <p:nvPr/>
        </p:nvSpPr>
        <p:spPr bwMode="auto">
          <a:xfrm>
            <a:off x="5075486" y="4329360"/>
            <a:ext cx="576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000" b="1">
                <a:latin typeface="Kalinga" pitchFamily="34" charset="0"/>
                <a:cs typeface="Kalinga" pitchFamily="34" charset="0"/>
              </a:rPr>
              <a:t>Z3</a:t>
            </a:r>
          </a:p>
        </p:txBody>
      </p:sp>
      <p:sp>
        <p:nvSpPr>
          <p:cNvPr id="60" name="Retângulo 67"/>
          <p:cNvSpPr>
            <a:spLocks noChangeArrowheads="1"/>
          </p:cNvSpPr>
          <p:nvPr/>
        </p:nvSpPr>
        <p:spPr bwMode="auto">
          <a:xfrm>
            <a:off x="2843808" y="5162326"/>
            <a:ext cx="5762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000" b="1" dirty="0">
                <a:latin typeface="Kalinga" pitchFamily="34" charset="0"/>
                <a:cs typeface="Kalinga" pitchFamily="34" charset="0"/>
              </a:rPr>
              <a:t>Z1</a:t>
            </a:r>
          </a:p>
        </p:txBody>
      </p:sp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974A7B25-5AD0-47C6-8A82-4A0FA95FC277}"/>
              </a:ext>
            </a:extLst>
          </p:cNvPr>
          <p:cNvSpPr/>
          <p:nvPr/>
        </p:nvSpPr>
        <p:spPr>
          <a:xfrm>
            <a:off x="3533733" y="4368800"/>
            <a:ext cx="266225" cy="274320"/>
          </a:xfrm>
          <a:custGeom>
            <a:avLst/>
            <a:gdLst>
              <a:gd name="connsiteX0" fmla="*/ 1947 w 266225"/>
              <a:gd name="connsiteY0" fmla="*/ 81280 h 274320"/>
              <a:gd name="connsiteX1" fmla="*/ 52747 w 266225"/>
              <a:gd name="connsiteY1" fmla="*/ 30480 h 274320"/>
              <a:gd name="connsiteX2" fmla="*/ 83227 w 266225"/>
              <a:gd name="connsiteY2" fmla="*/ 20320 h 274320"/>
              <a:gd name="connsiteX3" fmla="*/ 113707 w 266225"/>
              <a:gd name="connsiteY3" fmla="*/ 0 h 274320"/>
              <a:gd name="connsiteX4" fmla="*/ 194987 w 266225"/>
              <a:gd name="connsiteY4" fmla="*/ 20320 h 274320"/>
              <a:gd name="connsiteX5" fmla="*/ 225467 w 266225"/>
              <a:gd name="connsiteY5" fmla="*/ 40640 h 274320"/>
              <a:gd name="connsiteX6" fmla="*/ 266107 w 266225"/>
              <a:gd name="connsiteY6" fmla="*/ 101600 h 274320"/>
              <a:gd name="connsiteX7" fmla="*/ 255947 w 266225"/>
              <a:gd name="connsiteY7" fmla="*/ 213360 h 274320"/>
              <a:gd name="connsiteX8" fmla="*/ 225467 w 266225"/>
              <a:gd name="connsiteY8" fmla="*/ 243840 h 274320"/>
              <a:gd name="connsiteX9" fmla="*/ 154347 w 266225"/>
              <a:gd name="connsiteY9" fmla="*/ 274320 h 274320"/>
              <a:gd name="connsiteX10" fmla="*/ 62907 w 266225"/>
              <a:gd name="connsiteY10" fmla="*/ 264160 h 274320"/>
              <a:gd name="connsiteX11" fmla="*/ 83227 w 266225"/>
              <a:gd name="connsiteY11" fmla="*/ 223520 h 274320"/>
              <a:gd name="connsiteX12" fmla="*/ 73067 w 266225"/>
              <a:gd name="connsiteY12" fmla="*/ 172720 h 274320"/>
              <a:gd name="connsiteX13" fmla="*/ 42587 w 266225"/>
              <a:gd name="connsiteY13" fmla="*/ 152400 h 274320"/>
              <a:gd name="connsiteX14" fmla="*/ 12107 w 266225"/>
              <a:gd name="connsiteY14" fmla="*/ 142240 h 274320"/>
              <a:gd name="connsiteX15" fmla="*/ 1947 w 266225"/>
              <a:gd name="connsiteY15" fmla="*/ 8128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6225" h="274320">
                <a:moveTo>
                  <a:pt x="1947" y="81280"/>
                </a:moveTo>
                <a:cubicBezTo>
                  <a:pt x="8720" y="62653"/>
                  <a:pt x="33589" y="44848"/>
                  <a:pt x="52747" y="30480"/>
                </a:cubicBezTo>
                <a:cubicBezTo>
                  <a:pt x="61315" y="24054"/>
                  <a:pt x="73648" y="25109"/>
                  <a:pt x="83227" y="20320"/>
                </a:cubicBezTo>
                <a:cubicBezTo>
                  <a:pt x="94149" y="14859"/>
                  <a:pt x="103547" y="6773"/>
                  <a:pt x="113707" y="0"/>
                </a:cubicBezTo>
                <a:cubicBezTo>
                  <a:pt x="133029" y="3864"/>
                  <a:pt x="174159" y="9906"/>
                  <a:pt x="194987" y="20320"/>
                </a:cubicBezTo>
                <a:cubicBezTo>
                  <a:pt x="205909" y="25781"/>
                  <a:pt x="215307" y="33867"/>
                  <a:pt x="225467" y="40640"/>
                </a:cubicBezTo>
                <a:cubicBezTo>
                  <a:pt x="239014" y="60960"/>
                  <a:pt x="268318" y="77279"/>
                  <a:pt x="266107" y="101600"/>
                </a:cubicBezTo>
                <a:cubicBezTo>
                  <a:pt x="262720" y="138853"/>
                  <a:pt x="266223" y="177392"/>
                  <a:pt x="255947" y="213360"/>
                </a:cubicBezTo>
                <a:cubicBezTo>
                  <a:pt x="252000" y="227176"/>
                  <a:pt x="237159" y="235489"/>
                  <a:pt x="225467" y="243840"/>
                </a:cubicBezTo>
                <a:cubicBezTo>
                  <a:pt x="203496" y="259533"/>
                  <a:pt x="179221" y="266029"/>
                  <a:pt x="154347" y="274320"/>
                </a:cubicBezTo>
                <a:lnTo>
                  <a:pt x="62907" y="264160"/>
                </a:lnTo>
                <a:cubicBezTo>
                  <a:pt x="50582" y="255357"/>
                  <a:pt x="81554" y="238573"/>
                  <a:pt x="83227" y="223520"/>
                </a:cubicBezTo>
                <a:cubicBezTo>
                  <a:pt x="85134" y="206357"/>
                  <a:pt x="81635" y="187713"/>
                  <a:pt x="73067" y="172720"/>
                </a:cubicBezTo>
                <a:cubicBezTo>
                  <a:pt x="67009" y="162118"/>
                  <a:pt x="53509" y="157861"/>
                  <a:pt x="42587" y="152400"/>
                </a:cubicBezTo>
                <a:cubicBezTo>
                  <a:pt x="33008" y="147611"/>
                  <a:pt x="18048" y="151151"/>
                  <a:pt x="12107" y="142240"/>
                </a:cubicBezTo>
                <a:cubicBezTo>
                  <a:pt x="7906" y="135939"/>
                  <a:pt x="-4826" y="99907"/>
                  <a:pt x="1947" y="81280"/>
                </a:cubicBezTo>
                <a:close/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Forma Livre: Forma 2">
            <a:extLst>
              <a:ext uri="{FF2B5EF4-FFF2-40B4-BE49-F238E27FC236}">
                <a16:creationId xmlns:a16="http://schemas.microsoft.com/office/drawing/2014/main" id="{74E125E8-82B7-42F3-B44B-2FDEF14D698A}"/>
              </a:ext>
            </a:extLst>
          </p:cNvPr>
          <p:cNvSpPr/>
          <p:nvPr/>
        </p:nvSpPr>
        <p:spPr>
          <a:xfrm>
            <a:off x="4932040" y="4181857"/>
            <a:ext cx="216908" cy="183247"/>
          </a:xfrm>
          <a:custGeom>
            <a:avLst/>
            <a:gdLst>
              <a:gd name="connsiteX0" fmla="*/ 223520 w 304800"/>
              <a:gd name="connsiteY0" fmla="*/ 944 h 387024"/>
              <a:gd name="connsiteX1" fmla="*/ 172720 w 304800"/>
              <a:gd name="connsiteY1" fmla="*/ 21264 h 387024"/>
              <a:gd name="connsiteX2" fmla="*/ 111760 w 304800"/>
              <a:gd name="connsiteY2" fmla="*/ 61904 h 387024"/>
              <a:gd name="connsiteX3" fmla="*/ 50800 w 304800"/>
              <a:gd name="connsiteY3" fmla="*/ 112704 h 387024"/>
              <a:gd name="connsiteX4" fmla="*/ 10160 w 304800"/>
              <a:gd name="connsiteY4" fmla="*/ 173664 h 387024"/>
              <a:gd name="connsiteX5" fmla="*/ 0 w 304800"/>
              <a:gd name="connsiteY5" fmla="*/ 204144 h 387024"/>
              <a:gd name="connsiteX6" fmla="*/ 30480 w 304800"/>
              <a:gd name="connsiteY6" fmla="*/ 356544 h 387024"/>
              <a:gd name="connsiteX7" fmla="*/ 60960 w 304800"/>
              <a:gd name="connsiteY7" fmla="*/ 376864 h 387024"/>
              <a:gd name="connsiteX8" fmla="*/ 101600 w 304800"/>
              <a:gd name="connsiteY8" fmla="*/ 387024 h 387024"/>
              <a:gd name="connsiteX9" fmla="*/ 223520 w 304800"/>
              <a:gd name="connsiteY9" fmla="*/ 376864 h 387024"/>
              <a:gd name="connsiteX10" fmla="*/ 254000 w 304800"/>
              <a:gd name="connsiteY10" fmla="*/ 366704 h 387024"/>
              <a:gd name="connsiteX11" fmla="*/ 264160 w 304800"/>
              <a:gd name="connsiteY11" fmla="*/ 336224 h 387024"/>
              <a:gd name="connsiteX12" fmla="*/ 284480 w 304800"/>
              <a:gd name="connsiteY12" fmla="*/ 305744 h 387024"/>
              <a:gd name="connsiteX13" fmla="*/ 304800 w 304800"/>
              <a:gd name="connsiteY13" fmla="*/ 244784 h 387024"/>
              <a:gd name="connsiteX14" fmla="*/ 294640 w 304800"/>
              <a:gd name="connsiteY14" fmla="*/ 133024 h 387024"/>
              <a:gd name="connsiteX15" fmla="*/ 284480 w 304800"/>
              <a:gd name="connsiteY15" fmla="*/ 102544 h 387024"/>
              <a:gd name="connsiteX16" fmla="*/ 254000 w 304800"/>
              <a:gd name="connsiteY16" fmla="*/ 82224 h 387024"/>
              <a:gd name="connsiteX17" fmla="*/ 233680 w 304800"/>
              <a:gd name="connsiteY17" fmla="*/ 51744 h 387024"/>
              <a:gd name="connsiteX18" fmla="*/ 223520 w 304800"/>
              <a:gd name="connsiteY18" fmla="*/ 944 h 387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04800" h="387024">
                <a:moveTo>
                  <a:pt x="223520" y="944"/>
                </a:moveTo>
                <a:cubicBezTo>
                  <a:pt x="213360" y="-4136"/>
                  <a:pt x="188731" y="12531"/>
                  <a:pt x="172720" y="21264"/>
                </a:cubicBezTo>
                <a:cubicBezTo>
                  <a:pt x="151280" y="32958"/>
                  <a:pt x="132080" y="48357"/>
                  <a:pt x="111760" y="61904"/>
                </a:cubicBezTo>
                <a:cubicBezTo>
                  <a:pt x="84667" y="79966"/>
                  <a:pt x="71862" y="85625"/>
                  <a:pt x="50800" y="112704"/>
                </a:cubicBezTo>
                <a:cubicBezTo>
                  <a:pt x="35807" y="131981"/>
                  <a:pt x="17883" y="150496"/>
                  <a:pt x="10160" y="173664"/>
                </a:cubicBezTo>
                <a:lnTo>
                  <a:pt x="0" y="204144"/>
                </a:lnTo>
                <a:cubicBezTo>
                  <a:pt x="4655" y="260008"/>
                  <a:pt x="-10509" y="315555"/>
                  <a:pt x="30480" y="356544"/>
                </a:cubicBezTo>
                <a:cubicBezTo>
                  <a:pt x="39114" y="365178"/>
                  <a:pt x="49737" y="372054"/>
                  <a:pt x="60960" y="376864"/>
                </a:cubicBezTo>
                <a:cubicBezTo>
                  <a:pt x="73795" y="382365"/>
                  <a:pt x="88053" y="383637"/>
                  <a:pt x="101600" y="387024"/>
                </a:cubicBezTo>
                <a:cubicBezTo>
                  <a:pt x="142240" y="383637"/>
                  <a:pt x="183097" y="382254"/>
                  <a:pt x="223520" y="376864"/>
                </a:cubicBezTo>
                <a:cubicBezTo>
                  <a:pt x="234136" y="375449"/>
                  <a:pt x="246427" y="374277"/>
                  <a:pt x="254000" y="366704"/>
                </a:cubicBezTo>
                <a:cubicBezTo>
                  <a:pt x="261573" y="359131"/>
                  <a:pt x="259371" y="345803"/>
                  <a:pt x="264160" y="336224"/>
                </a:cubicBezTo>
                <a:cubicBezTo>
                  <a:pt x="269621" y="325302"/>
                  <a:pt x="279521" y="316902"/>
                  <a:pt x="284480" y="305744"/>
                </a:cubicBezTo>
                <a:cubicBezTo>
                  <a:pt x="293179" y="286171"/>
                  <a:pt x="304800" y="244784"/>
                  <a:pt x="304800" y="244784"/>
                </a:cubicBezTo>
                <a:cubicBezTo>
                  <a:pt x="301413" y="207531"/>
                  <a:pt x="299930" y="170055"/>
                  <a:pt x="294640" y="133024"/>
                </a:cubicBezTo>
                <a:cubicBezTo>
                  <a:pt x="293125" y="122422"/>
                  <a:pt x="291170" y="110907"/>
                  <a:pt x="284480" y="102544"/>
                </a:cubicBezTo>
                <a:cubicBezTo>
                  <a:pt x="276852" y="93009"/>
                  <a:pt x="264160" y="88997"/>
                  <a:pt x="254000" y="82224"/>
                </a:cubicBezTo>
                <a:cubicBezTo>
                  <a:pt x="247227" y="72064"/>
                  <a:pt x="235687" y="63789"/>
                  <a:pt x="233680" y="51744"/>
                </a:cubicBezTo>
                <a:cubicBezTo>
                  <a:pt x="231919" y="41180"/>
                  <a:pt x="233680" y="6024"/>
                  <a:pt x="223520" y="944"/>
                </a:cubicBezTo>
                <a:close/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orma Livre: Forma 3">
            <a:extLst>
              <a:ext uri="{FF2B5EF4-FFF2-40B4-BE49-F238E27FC236}">
                <a16:creationId xmlns:a16="http://schemas.microsoft.com/office/drawing/2014/main" id="{6EBE20E4-6243-4204-BA36-E3DF0DCA71C6}"/>
              </a:ext>
            </a:extLst>
          </p:cNvPr>
          <p:cNvSpPr/>
          <p:nvPr/>
        </p:nvSpPr>
        <p:spPr>
          <a:xfrm>
            <a:off x="3627120" y="4862245"/>
            <a:ext cx="442110" cy="359995"/>
          </a:xfrm>
          <a:custGeom>
            <a:avLst/>
            <a:gdLst>
              <a:gd name="connsiteX0" fmla="*/ 416560 w 442110"/>
              <a:gd name="connsiteY0" fmla="*/ 14555 h 359995"/>
              <a:gd name="connsiteX1" fmla="*/ 121920 w 442110"/>
              <a:gd name="connsiteY1" fmla="*/ 14555 h 359995"/>
              <a:gd name="connsiteX2" fmla="*/ 91440 w 442110"/>
              <a:gd name="connsiteY2" fmla="*/ 24715 h 359995"/>
              <a:gd name="connsiteX3" fmla="*/ 60960 w 442110"/>
              <a:gd name="connsiteY3" fmla="*/ 55195 h 359995"/>
              <a:gd name="connsiteX4" fmla="*/ 30480 w 442110"/>
              <a:gd name="connsiteY4" fmla="*/ 75515 h 359995"/>
              <a:gd name="connsiteX5" fmla="*/ 20320 w 442110"/>
              <a:gd name="connsiteY5" fmla="*/ 105995 h 359995"/>
              <a:gd name="connsiteX6" fmla="*/ 0 w 442110"/>
              <a:gd name="connsiteY6" fmla="*/ 136475 h 359995"/>
              <a:gd name="connsiteX7" fmla="*/ 10160 w 442110"/>
              <a:gd name="connsiteY7" fmla="*/ 217755 h 359995"/>
              <a:gd name="connsiteX8" fmla="*/ 40640 w 442110"/>
              <a:gd name="connsiteY8" fmla="*/ 258395 h 359995"/>
              <a:gd name="connsiteX9" fmla="*/ 60960 w 442110"/>
              <a:gd name="connsiteY9" fmla="*/ 288875 h 359995"/>
              <a:gd name="connsiteX10" fmla="*/ 121920 w 442110"/>
              <a:gd name="connsiteY10" fmla="*/ 329515 h 359995"/>
              <a:gd name="connsiteX11" fmla="*/ 223520 w 442110"/>
              <a:gd name="connsiteY11" fmla="*/ 359995 h 359995"/>
              <a:gd name="connsiteX12" fmla="*/ 375920 w 442110"/>
              <a:gd name="connsiteY12" fmla="*/ 329515 h 359995"/>
              <a:gd name="connsiteX13" fmla="*/ 396240 w 442110"/>
              <a:gd name="connsiteY13" fmla="*/ 299035 h 359995"/>
              <a:gd name="connsiteX14" fmla="*/ 416560 w 442110"/>
              <a:gd name="connsiteY14" fmla="*/ 238075 h 359995"/>
              <a:gd name="connsiteX15" fmla="*/ 426720 w 442110"/>
              <a:gd name="connsiteY15" fmla="*/ 146635 h 359995"/>
              <a:gd name="connsiteX16" fmla="*/ 416560 w 442110"/>
              <a:gd name="connsiteY16" fmla="*/ 14555 h 359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2110" h="359995">
                <a:moveTo>
                  <a:pt x="416560" y="14555"/>
                </a:moveTo>
                <a:cubicBezTo>
                  <a:pt x="365760" y="-7458"/>
                  <a:pt x="321302" y="-2060"/>
                  <a:pt x="121920" y="14555"/>
                </a:cubicBezTo>
                <a:cubicBezTo>
                  <a:pt x="111247" y="15444"/>
                  <a:pt x="101600" y="21328"/>
                  <a:pt x="91440" y="24715"/>
                </a:cubicBezTo>
                <a:cubicBezTo>
                  <a:pt x="81280" y="34875"/>
                  <a:pt x="71998" y="45997"/>
                  <a:pt x="60960" y="55195"/>
                </a:cubicBezTo>
                <a:cubicBezTo>
                  <a:pt x="51579" y="63012"/>
                  <a:pt x="38108" y="65980"/>
                  <a:pt x="30480" y="75515"/>
                </a:cubicBezTo>
                <a:cubicBezTo>
                  <a:pt x="23790" y="83878"/>
                  <a:pt x="25109" y="96416"/>
                  <a:pt x="20320" y="105995"/>
                </a:cubicBezTo>
                <a:cubicBezTo>
                  <a:pt x="14859" y="116917"/>
                  <a:pt x="6773" y="126315"/>
                  <a:pt x="0" y="136475"/>
                </a:cubicBezTo>
                <a:cubicBezTo>
                  <a:pt x="3387" y="163568"/>
                  <a:pt x="1526" y="191852"/>
                  <a:pt x="10160" y="217755"/>
                </a:cubicBezTo>
                <a:cubicBezTo>
                  <a:pt x="15515" y="233819"/>
                  <a:pt x="30798" y="244616"/>
                  <a:pt x="40640" y="258395"/>
                </a:cubicBezTo>
                <a:cubicBezTo>
                  <a:pt x="47737" y="268331"/>
                  <a:pt x="51770" y="280834"/>
                  <a:pt x="60960" y="288875"/>
                </a:cubicBezTo>
                <a:cubicBezTo>
                  <a:pt x="79339" y="304957"/>
                  <a:pt x="98752" y="321792"/>
                  <a:pt x="121920" y="329515"/>
                </a:cubicBezTo>
                <a:cubicBezTo>
                  <a:pt x="196127" y="354251"/>
                  <a:pt x="162100" y="344640"/>
                  <a:pt x="223520" y="359995"/>
                </a:cubicBezTo>
                <a:cubicBezTo>
                  <a:pt x="268197" y="355933"/>
                  <a:pt x="335091" y="363539"/>
                  <a:pt x="375920" y="329515"/>
                </a:cubicBezTo>
                <a:cubicBezTo>
                  <a:pt x="385301" y="321698"/>
                  <a:pt x="391281" y="310193"/>
                  <a:pt x="396240" y="299035"/>
                </a:cubicBezTo>
                <a:cubicBezTo>
                  <a:pt x="404939" y="279462"/>
                  <a:pt x="416560" y="238075"/>
                  <a:pt x="416560" y="238075"/>
                </a:cubicBezTo>
                <a:cubicBezTo>
                  <a:pt x="419947" y="207595"/>
                  <a:pt x="426720" y="177303"/>
                  <a:pt x="426720" y="146635"/>
                </a:cubicBezTo>
                <a:cubicBezTo>
                  <a:pt x="426720" y="109228"/>
                  <a:pt x="467360" y="36568"/>
                  <a:pt x="416560" y="14555"/>
                </a:cubicBezTo>
                <a:close/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1" name="Conector de seta reta 41">
            <a:extLst>
              <a:ext uri="{FF2B5EF4-FFF2-40B4-BE49-F238E27FC236}">
                <a16:creationId xmlns:a16="http://schemas.microsoft.com/office/drawing/2014/main" id="{E5A096BB-7691-4A64-A1F6-241BF481B9F1}"/>
              </a:ext>
            </a:extLst>
          </p:cNvPr>
          <p:cNvCxnSpPr>
            <a:cxnSpLocks/>
            <a:stCxn id="37" idx="2"/>
            <a:endCxn id="4" idx="0"/>
          </p:cNvCxnSpPr>
          <p:nvPr/>
        </p:nvCxnSpPr>
        <p:spPr>
          <a:xfrm flipH="1">
            <a:off x="4043680" y="2888030"/>
            <a:ext cx="636332" cy="198877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2">
            <a:extLst>
              <a:ext uri="{FF2B5EF4-FFF2-40B4-BE49-F238E27FC236}">
                <a16:creationId xmlns:a16="http://schemas.microsoft.com/office/drawing/2014/main" id="{74B8490B-12A7-1277-F00D-147D21502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5008"/>
            <a:ext cx="914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QUAIS SÃO AS CARACTERÍSTICAS DAS ÁREAS?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28B2D834-0C9F-42E3-736A-D9B39E05EE53}"/>
              </a:ext>
            </a:extLst>
          </p:cNvPr>
          <p:cNvSpPr/>
          <p:nvPr/>
        </p:nvSpPr>
        <p:spPr>
          <a:xfrm>
            <a:off x="4731561" y="1988840"/>
            <a:ext cx="761219" cy="288032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0CC1C5D-F233-F8AE-D583-E5395B7A23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3691"/>
            <a:ext cx="4176464" cy="5904309"/>
          </a:xfrm>
          <a:prstGeom prst="rect">
            <a:avLst/>
          </a:prstGeom>
        </p:spPr>
      </p:pic>
      <p:sp>
        <p:nvSpPr>
          <p:cNvPr id="8" name="CaixaDeTexto 2">
            <a:extLst>
              <a:ext uri="{FF2B5EF4-FFF2-40B4-BE49-F238E27FC236}">
                <a16:creationId xmlns:a16="http://schemas.microsoft.com/office/drawing/2014/main" id="{C81EBFE2-6C06-B6D0-7516-5E9415951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6503" y="1115027"/>
            <a:ext cx="42474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200" b="1" dirty="0"/>
              <a:t>APA RIO BATALHA</a:t>
            </a:r>
            <a:endParaRPr lang="pt-BR" sz="4400" b="1" dirty="0">
              <a:solidFill>
                <a:srgbClr val="FF0000"/>
              </a:solidFill>
            </a:endParaRPr>
          </a:p>
        </p:txBody>
      </p:sp>
      <p:sp>
        <p:nvSpPr>
          <p:cNvPr id="2" name="CaixaDeTexto 2">
            <a:extLst>
              <a:ext uri="{FF2B5EF4-FFF2-40B4-BE49-F238E27FC236}">
                <a16:creationId xmlns:a16="http://schemas.microsoft.com/office/drawing/2014/main" id="{27EB04DE-A00A-7479-4241-CC2573757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5008"/>
            <a:ext cx="9144000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VEJAM EXEMPOS DE ZONEAMENTO DE APAS COM PLANOS DE MANEJO APROVADOS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895E1C7-BE30-1578-E8D5-9BDC8AEBB1CE}"/>
              </a:ext>
            </a:extLst>
          </p:cNvPr>
          <p:cNvSpPr/>
          <p:nvPr/>
        </p:nvSpPr>
        <p:spPr>
          <a:xfrm>
            <a:off x="4731562" y="1988840"/>
            <a:ext cx="385733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/>
              <a:t>ZONA 1 - </a:t>
            </a:r>
            <a:r>
              <a:rPr lang="pt-BR" sz="1600" b="1" dirty="0"/>
              <a:t>Riquezas ambientais</a:t>
            </a:r>
          </a:p>
          <a:p>
            <a:endParaRPr lang="pt-B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Atributos mais relevantes para a conservação;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Maiores fragmentos de vegetação nativa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Serras e escarpas da Serra da Jacutinga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Curso principal do rio Batalha e os seus principais afluentes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Solos </a:t>
            </a:r>
            <a:r>
              <a:rPr lang="pt-BR" sz="1600" dirty="0" err="1"/>
              <a:t>hidromórficos</a:t>
            </a:r>
            <a:endParaRPr lang="pt-B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Zona de Amortecimento da Estação Ecológica Sebastião Aleixo da Silva. </a:t>
            </a:r>
          </a:p>
        </p:txBody>
      </p:sp>
    </p:spTree>
    <p:extLst>
      <p:ext uri="{BB962C8B-B14F-4D97-AF65-F5344CB8AC3E}">
        <p14:creationId xmlns:p14="http://schemas.microsoft.com/office/powerpoint/2010/main" val="24762499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2">
            <a:extLst>
              <a:ext uri="{FF2B5EF4-FFF2-40B4-BE49-F238E27FC236}">
                <a16:creationId xmlns:a16="http://schemas.microsoft.com/office/drawing/2014/main" id="{C81EBFE2-6C06-B6D0-7516-5E9415951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2557" y="1413764"/>
            <a:ext cx="3600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APA SISTEMACANTAREIRA</a:t>
            </a:r>
            <a:endParaRPr lang="pt-BR" sz="3600" b="1" dirty="0">
              <a:solidFill>
                <a:srgbClr val="FF0000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18633BC-D6F4-C81E-4916-430FE01263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9" t="10768" r="7501" b="10770"/>
          <a:stretch/>
        </p:blipFill>
        <p:spPr>
          <a:xfrm>
            <a:off x="0" y="1556792"/>
            <a:ext cx="5256584" cy="3672408"/>
          </a:xfrm>
          <a:prstGeom prst="rect">
            <a:avLst/>
          </a:prstGeom>
        </p:spPr>
      </p:pic>
      <p:sp>
        <p:nvSpPr>
          <p:cNvPr id="2" name="CaixaDeTexto 2">
            <a:extLst>
              <a:ext uri="{FF2B5EF4-FFF2-40B4-BE49-F238E27FC236}">
                <a16:creationId xmlns:a16="http://schemas.microsoft.com/office/drawing/2014/main" id="{20241D51-9FDE-CFAE-5A9A-34273F711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5008"/>
            <a:ext cx="9144000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VEJAM EXEMPOS DE ZONEAMENTO DE APAS COM PLANOS DE MANEJO APROVADOS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EBB18D2-6F0D-A6B1-707D-7E8EDFDD54D6}"/>
              </a:ext>
            </a:extLst>
          </p:cNvPr>
          <p:cNvSpPr/>
          <p:nvPr/>
        </p:nvSpPr>
        <p:spPr>
          <a:xfrm>
            <a:off x="5364088" y="2319188"/>
            <a:ext cx="761219" cy="288032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A28F726-4DCD-02AB-641B-749CFF208461}"/>
              </a:ext>
            </a:extLst>
          </p:cNvPr>
          <p:cNvSpPr/>
          <p:nvPr/>
        </p:nvSpPr>
        <p:spPr>
          <a:xfrm>
            <a:off x="5364088" y="2283965"/>
            <a:ext cx="372886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/>
              <a:t>ZONA 1 - </a:t>
            </a:r>
            <a:r>
              <a:rPr lang="pt-BR" sz="1600" b="1" dirty="0"/>
              <a:t>Riquezas ambientais</a:t>
            </a:r>
          </a:p>
          <a:p>
            <a:endParaRPr lang="pt-B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Atributos mais relevantes para a conservação;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Maiores fragmentos de vegetação nativa</a:t>
            </a:r>
          </a:p>
          <a:p>
            <a:endParaRPr lang="pt-B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Áreas de mananciais, represa para abastecimento público, rios e os seus principais afluentes</a:t>
            </a:r>
          </a:p>
          <a:p>
            <a:endParaRPr lang="pt-B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Zona de Amortecimento das unidades de conservação de proteção integral. </a:t>
            </a:r>
          </a:p>
        </p:txBody>
      </p:sp>
    </p:spTree>
    <p:extLst>
      <p:ext uri="{BB962C8B-B14F-4D97-AF65-F5344CB8AC3E}">
        <p14:creationId xmlns:p14="http://schemas.microsoft.com/office/powerpoint/2010/main" val="28484537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04754" y="717622"/>
            <a:ext cx="8703512" cy="1674754"/>
          </a:xfrm>
          <a:prstGeom prst="rect">
            <a:avLst/>
          </a:prstGeom>
          <a:solidFill>
            <a:srgbClr val="7030A0">
              <a:alpha val="15000"/>
            </a:srgbClr>
          </a:solidFill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dirty="0"/>
              <a:t>Norma incidente sobre as Zonas de Uso Sustentável (ZUS) e Proteção dos Atributos (ZPA);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dirty="0"/>
              <a:t>Não se proíbe a atividade;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dirty="0"/>
              <a:t>Enfatiza a legislação já existente sobre o tema;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dirty="0"/>
              <a:t>Enfoque na prevenção e  nas medidas de mitigação de impactos já conhecidos pela atividade;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dirty="0"/>
              <a:t>Prioriza a adesão de protocolos.</a:t>
            </a:r>
          </a:p>
        </p:txBody>
      </p:sp>
      <p:grpSp>
        <p:nvGrpSpPr>
          <p:cNvPr id="19" name="Grupo 18"/>
          <p:cNvGrpSpPr/>
          <p:nvPr/>
        </p:nvGrpSpPr>
        <p:grpSpPr>
          <a:xfrm>
            <a:off x="50182" y="2966635"/>
            <a:ext cx="2937680" cy="2722187"/>
            <a:chOff x="232014" y="3071468"/>
            <a:chExt cx="3916907" cy="3629583"/>
          </a:xfrm>
        </p:grpSpPr>
        <p:sp>
          <p:nvSpPr>
            <p:cNvPr id="9" name="Retângulo de cantos arredondados 8"/>
            <p:cNvSpPr/>
            <p:nvPr/>
          </p:nvSpPr>
          <p:spPr>
            <a:xfrm>
              <a:off x="232014" y="3071468"/>
              <a:ext cx="3916907" cy="3629583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737" y="4162776"/>
              <a:ext cx="1760561" cy="2288249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pic>
        <p:sp>
          <p:nvSpPr>
            <p:cNvPr id="7" name="CaixaDeTexto 6"/>
            <p:cNvSpPr txBox="1"/>
            <p:nvPr/>
          </p:nvSpPr>
          <p:spPr>
            <a:xfrm>
              <a:off x="618303" y="3139709"/>
              <a:ext cx="3171624" cy="9541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pt-BR" sz="975" dirty="0">
                  <a:solidFill>
                    <a:schemeClr val="bg1"/>
                  </a:solidFill>
                </a:rPr>
                <a:t>Adotar </a:t>
              </a:r>
              <a:r>
                <a:rPr lang="pt-BR" sz="1125" b="1" dirty="0">
                  <a:solidFill>
                    <a:schemeClr val="bg1"/>
                  </a:solidFill>
                </a:rPr>
                <a:t>boas práticas </a:t>
              </a:r>
              <a:r>
                <a:rPr lang="pt-BR" sz="975" dirty="0">
                  <a:solidFill>
                    <a:schemeClr val="bg1"/>
                  </a:solidFill>
                </a:rPr>
                <a:t>de conservação, uso e manejo adequadas do solo e água - Manual de Boas Práticas Agropecuárias (CDRS); Manual EMBRAPA.</a:t>
              </a:r>
            </a:p>
          </p:txBody>
        </p:sp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4778" y="4162778"/>
              <a:ext cx="1607669" cy="2288248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pic>
      </p:grpSp>
      <p:grpSp>
        <p:nvGrpSpPr>
          <p:cNvPr id="21" name="Grupo 20"/>
          <p:cNvGrpSpPr/>
          <p:nvPr/>
        </p:nvGrpSpPr>
        <p:grpSpPr>
          <a:xfrm>
            <a:off x="5643833" y="3167869"/>
            <a:ext cx="1774288" cy="2518576"/>
            <a:chOff x="7302792" y="3407088"/>
            <a:chExt cx="2365717" cy="3358101"/>
          </a:xfrm>
        </p:grpSpPr>
        <p:sp>
          <p:nvSpPr>
            <p:cNvPr id="12" name="Retângulo de cantos arredondados 11"/>
            <p:cNvSpPr/>
            <p:nvPr/>
          </p:nvSpPr>
          <p:spPr>
            <a:xfrm>
              <a:off x="7302792" y="3407088"/>
              <a:ext cx="2365717" cy="3358101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7359927" y="3513689"/>
              <a:ext cx="2225106" cy="9541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pt-BR" sz="975" dirty="0"/>
                <a:t>Aderir, sempre que possível, os </a:t>
              </a:r>
              <a:r>
                <a:rPr lang="pt-BR" sz="1125" b="1" dirty="0"/>
                <a:t>protocolos ambientais </a:t>
              </a:r>
              <a:r>
                <a:rPr lang="pt-BR" sz="975" dirty="0"/>
                <a:t>do Governo do Estado de São Paulo – Etanol Mais Verde.</a:t>
              </a:r>
              <a:endParaRPr lang="pt-BR" sz="975" dirty="0">
                <a:solidFill>
                  <a:schemeClr val="tx1"/>
                </a:solidFill>
              </a:endParaRPr>
            </a:p>
          </p:txBody>
        </p:sp>
        <p:pic>
          <p:nvPicPr>
            <p:cNvPr id="1026" name="Picture 2" descr="Etanol Verde | Etanol Verd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787" y="4564969"/>
              <a:ext cx="1657545" cy="19205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2" name="Grupo 21"/>
          <p:cNvGrpSpPr/>
          <p:nvPr/>
        </p:nvGrpSpPr>
        <p:grpSpPr>
          <a:xfrm>
            <a:off x="7478395" y="2621896"/>
            <a:ext cx="1600991" cy="2326440"/>
            <a:chOff x="9797009" y="1592910"/>
            <a:chExt cx="2134655" cy="3101920"/>
          </a:xfrm>
        </p:grpSpPr>
        <p:sp>
          <p:nvSpPr>
            <p:cNvPr id="16" name="Retângulo de cantos arredondados 15"/>
            <p:cNvSpPr/>
            <p:nvPr/>
          </p:nvSpPr>
          <p:spPr>
            <a:xfrm>
              <a:off x="9797009" y="1592910"/>
              <a:ext cx="2134655" cy="310192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9924430" y="1758025"/>
              <a:ext cx="1892647" cy="7540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pt-BR" sz="975" dirty="0"/>
                <a:t>Plano de Aplicação de </a:t>
              </a:r>
              <a:r>
                <a:rPr lang="pt-BR" sz="1125" b="1" dirty="0"/>
                <a:t>Vinhaça</a:t>
              </a:r>
              <a:r>
                <a:rPr lang="pt-BR" sz="975" dirty="0"/>
                <a:t> – Decisão de Diretoria Cetesb.</a:t>
              </a:r>
              <a:endParaRPr lang="pt-BR" sz="975" dirty="0">
                <a:solidFill>
                  <a:schemeClr val="tx1"/>
                </a:solidFill>
              </a:endParaRPr>
            </a:p>
          </p:txBody>
        </p:sp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10167" y="2553649"/>
              <a:ext cx="1908337" cy="1911588"/>
            </a:xfrm>
            <a:prstGeom prst="rect">
              <a:avLst/>
            </a:prstGeom>
          </p:spPr>
        </p:pic>
      </p:grpSp>
      <p:sp>
        <p:nvSpPr>
          <p:cNvPr id="25" name="CaixaDeTexto 75"/>
          <p:cNvSpPr txBox="1">
            <a:spLocks noChangeArrowheads="1"/>
          </p:cNvSpPr>
          <p:nvPr/>
        </p:nvSpPr>
        <p:spPr bwMode="auto">
          <a:xfrm>
            <a:off x="-31509" y="-3337"/>
            <a:ext cx="9144000" cy="5078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2700" b="1" dirty="0">
                <a:latin typeface="+mn-lt"/>
                <a:cs typeface="Consolas" pitchFamily="49" charset="0"/>
              </a:rPr>
              <a:t>EXEMPLOS DAS NORMAS DE UMA APA</a:t>
            </a:r>
          </a:p>
        </p:txBody>
      </p:sp>
      <p:grpSp>
        <p:nvGrpSpPr>
          <p:cNvPr id="26" name="Grupo 25"/>
          <p:cNvGrpSpPr/>
          <p:nvPr/>
        </p:nvGrpSpPr>
        <p:grpSpPr>
          <a:xfrm>
            <a:off x="3056748" y="2934800"/>
            <a:ext cx="2492236" cy="2997369"/>
            <a:chOff x="4281442" y="2812513"/>
            <a:chExt cx="3322981" cy="3996492"/>
          </a:xfrm>
        </p:grpSpPr>
        <p:sp>
          <p:nvSpPr>
            <p:cNvPr id="10" name="Retângulo de cantos arredondados 9"/>
            <p:cNvSpPr/>
            <p:nvPr/>
          </p:nvSpPr>
          <p:spPr>
            <a:xfrm>
              <a:off x="4281442" y="2812513"/>
              <a:ext cx="3322981" cy="3996492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57877" y="4404002"/>
              <a:ext cx="1414086" cy="2077370"/>
            </a:xfrm>
            <a:prstGeom prst="rect">
              <a:avLst/>
            </a:prstGeom>
          </p:spPr>
        </p:pic>
        <p:sp>
          <p:nvSpPr>
            <p:cNvPr id="11" name="CaixaDeTexto 10"/>
            <p:cNvSpPr txBox="1"/>
            <p:nvPr/>
          </p:nvSpPr>
          <p:spPr>
            <a:xfrm>
              <a:off x="4416594" y="2936684"/>
              <a:ext cx="3047218" cy="15542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pt-BR" sz="975" dirty="0">
                  <a:solidFill>
                    <a:schemeClr val="bg1"/>
                  </a:solidFill>
                </a:rPr>
                <a:t>Adotar medidas de controle e/ou erradicação de </a:t>
              </a:r>
              <a:r>
                <a:rPr lang="pt-BR" sz="1125" b="1" dirty="0">
                  <a:solidFill>
                    <a:schemeClr val="bg1"/>
                  </a:solidFill>
                </a:rPr>
                <a:t>espécies exóticas</a:t>
              </a:r>
              <a:r>
                <a:rPr lang="pt-BR" sz="975" dirty="0">
                  <a:solidFill>
                    <a:schemeClr val="bg1"/>
                  </a:solidFill>
                </a:rPr>
                <a:t> - Manual para Controle de Invasão por </a:t>
              </a:r>
              <a:r>
                <a:rPr lang="pt-BR" sz="975" i="1" dirty="0">
                  <a:solidFill>
                    <a:schemeClr val="bg1"/>
                  </a:solidFill>
                </a:rPr>
                <a:t>Pinus</a:t>
              </a:r>
              <a:r>
                <a:rPr lang="pt-BR" sz="975" dirty="0">
                  <a:solidFill>
                    <a:schemeClr val="bg1"/>
                  </a:solidFill>
                </a:rPr>
                <a:t> (IF); Deliberação CONSEMA 30/2011, lista de espécies exóticas com potencial de bioinvasão no estado de São Paulo.</a:t>
              </a:r>
            </a:p>
          </p:txBody>
        </p:sp>
        <p:pic>
          <p:nvPicPr>
            <p:cNvPr id="23" name="Imagem 2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5"/>
            <a:stretch/>
          </p:blipFill>
          <p:spPr>
            <a:xfrm>
              <a:off x="5959768" y="4404001"/>
              <a:ext cx="1504045" cy="20928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97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4;p1" descr="https://sigam.ambiente.sp.gov.br/sigam3/Repositorio/UCImagens/UCPaisagem_I8a360dd4-cffc-4a35-b1ba-4827bea60987.JPG">
            <a:extLst>
              <a:ext uri="{FF2B5EF4-FFF2-40B4-BE49-F238E27FC236}">
                <a16:creationId xmlns:a16="http://schemas.microsoft.com/office/drawing/2014/main" id="{A79143AC-005C-80E7-C7B6-92E51724F6B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6948" y="-99392"/>
            <a:ext cx="9147901" cy="514569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179512" y="5373216"/>
            <a:ext cx="91599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linga" pitchFamily="34" charset="0"/>
              <a:cs typeface="Kalinga" pitchFamily="34" charset="0"/>
            </a:endParaRPr>
          </a:p>
          <a:p>
            <a:pPr algn="ctr"/>
            <a:r>
              <a:rPr lang="pt-BR" sz="2800" b="1" dirty="0">
                <a:solidFill>
                  <a:srgbClr val="0070C0"/>
                </a:solidFill>
                <a:latin typeface="Arial"/>
                <a:cs typeface="Arial"/>
              </a:rPr>
              <a:t>ESTUDOS DA UNIDADE </a:t>
            </a:r>
          </a:p>
          <a:p>
            <a:pPr algn="ctr"/>
            <a:r>
              <a:rPr lang="pt-BR" sz="2800" b="1" dirty="0">
                <a:solidFill>
                  <a:srgbClr val="0070C0"/>
                </a:solidFill>
                <a:latin typeface="Arial"/>
                <a:cs typeface="Arial"/>
              </a:rPr>
              <a:t> PARA O ZONEAMENTO</a:t>
            </a:r>
          </a:p>
        </p:txBody>
      </p:sp>
    </p:spTree>
    <p:extLst>
      <p:ext uri="{BB962C8B-B14F-4D97-AF65-F5344CB8AC3E}">
        <p14:creationId xmlns:p14="http://schemas.microsoft.com/office/powerpoint/2010/main" val="4055188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473781" y="4990187"/>
            <a:ext cx="2693012" cy="7959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524" dirty="0"/>
              <a:t>preservar a natureza e seus recursos naturais</a:t>
            </a:r>
          </a:p>
          <a:p>
            <a:pPr algn="ctr"/>
            <a:endParaRPr lang="pt-BR" sz="1524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5902292" y="5020084"/>
            <a:ext cx="2693012" cy="7959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pt-BR" sz="1524" dirty="0"/>
              <a:t>compatibilizar a conservação com o uso dos recursos naturais</a:t>
            </a:r>
          </a:p>
        </p:txBody>
      </p:sp>
      <p:sp>
        <p:nvSpPr>
          <p:cNvPr id="7" name="Retângulo 6"/>
          <p:cNvSpPr/>
          <p:nvPr/>
        </p:nvSpPr>
        <p:spPr>
          <a:xfrm>
            <a:off x="0" y="514552"/>
            <a:ext cx="9144000" cy="7692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24" b="1" i="1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5031"/>
            <a:ext cx="9144000" cy="708328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2201" b="1" i="1" dirty="0">
                <a:latin typeface="Kalinga" pitchFamily="34" charset="0"/>
                <a:cs typeface="Kalinga" pitchFamily="34" charset="0"/>
              </a:rPr>
              <a:t>O QUE É UMA UNIDADE DE CONSERVAÇÃO?</a:t>
            </a:r>
            <a:br>
              <a:rPr lang="en-US" sz="2201" b="1" i="1" dirty="0">
                <a:latin typeface="Kalinga" pitchFamily="34" charset="0"/>
                <a:cs typeface="Kalinga" pitchFamily="34" charset="0"/>
              </a:rPr>
            </a:br>
            <a:r>
              <a:rPr lang="pt-BR" sz="931" dirty="0">
                <a:latin typeface="Kalinga" pitchFamily="34" charset="0"/>
                <a:cs typeface="Kalinga" pitchFamily="34" charset="0"/>
              </a:rPr>
              <a:t>(Art. 7º - SNUC)</a:t>
            </a:r>
            <a:endParaRPr lang="pt-BR" sz="889" b="1" i="1" dirty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43901" y="1726285"/>
            <a:ext cx="2154408" cy="4876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24" dirty="0">
                <a:solidFill>
                  <a:sysClr val="windowText" lastClr="000000"/>
                </a:solidFill>
                <a:latin typeface="Kalinga" pitchFamily="34" charset="0"/>
                <a:cs typeface="Kalinga" pitchFamily="34" charset="0"/>
              </a:rPr>
              <a:t>espaço territorial</a:t>
            </a:r>
            <a:endParaRPr lang="pt-BR" sz="1524" dirty="0">
              <a:solidFill>
                <a:sysClr val="windowText" lastClr="000000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2915294" y="1726285"/>
            <a:ext cx="2753970" cy="4876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24" dirty="0">
                <a:solidFill>
                  <a:sysClr val="windowText" lastClr="000000"/>
                </a:solidFill>
                <a:latin typeface="Kalinga" pitchFamily="34" charset="0"/>
                <a:cs typeface="Kalinga" pitchFamily="34" charset="0"/>
              </a:rPr>
              <a:t>características</a:t>
            </a:r>
          </a:p>
          <a:p>
            <a:pPr algn="ctr"/>
            <a:r>
              <a:rPr lang="pt-BR" sz="1524" dirty="0">
                <a:solidFill>
                  <a:sysClr val="windowText" lastClr="000000"/>
                </a:solidFill>
                <a:latin typeface="Kalinga" pitchFamily="34" charset="0"/>
                <a:cs typeface="Kalinga" pitchFamily="34" charset="0"/>
              </a:rPr>
              <a:t>naturais relevantes </a:t>
            </a:r>
            <a:endParaRPr lang="pt-BR" sz="1524" dirty="0">
              <a:solidFill>
                <a:sysClr val="windowText" lastClr="000000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6278857" y="1722144"/>
            <a:ext cx="2693011" cy="4876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24" dirty="0">
                <a:solidFill>
                  <a:sysClr val="windowText" lastClr="000000"/>
                </a:solidFill>
                <a:latin typeface="Kalinga" pitchFamily="34" charset="0"/>
                <a:cs typeface="Kalinga" pitchFamily="34" charset="0"/>
              </a:rPr>
              <a:t>garantias de proteção</a:t>
            </a:r>
            <a:endParaRPr lang="pt-BR" sz="1524" dirty="0">
              <a:solidFill>
                <a:sysClr val="windowText" lastClr="000000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249807" y="2737413"/>
            <a:ext cx="8727967" cy="48767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24" dirty="0">
                <a:solidFill>
                  <a:sysClr val="windowText" lastClr="000000"/>
                </a:solidFill>
                <a:latin typeface="Kalinga" pitchFamily="34" charset="0"/>
                <a:cs typeface="Kalinga" pitchFamily="34" charset="0"/>
              </a:rPr>
              <a:t>CONSERVAÇÃO DA BIODIVERSIDADE OU SOCIOBIODIVERSIDADDE</a:t>
            </a:r>
          </a:p>
        </p:txBody>
      </p:sp>
      <p:sp>
        <p:nvSpPr>
          <p:cNvPr id="3" name="Mais 2"/>
          <p:cNvSpPr/>
          <p:nvPr/>
        </p:nvSpPr>
        <p:spPr>
          <a:xfrm>
            <a:off x="2504404" y="1813789"/>
            <a:ext cx="304796" cy="312666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24"/>
          </a:p>
        </p:txBody>
      </p:sp>
      <p:sp>
        <p:nvSpPr>
          <p:cNvPr id="14" name="Mais 13"/>
          <p:cNvSpPr/>
          <p:nvPr/>
        </p:nvSpPr>
        <p:spPr>
          <a:xfrm>
            <a:off x="5791183" y="1796938"/>
            <a:ext cx="304796" cy="312666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24"/>
          </a:p>
        </p:txBody>
      </p:sp>
      <p:sp>
        <p:nvSpPr>
          <p:cNvPr id="4" name="Igual 3"/>
          <p:cNvSpPr/>
          <p:nvPr/>
        </p:nvSpPr>
        <p:spPr>
          <a:xfrm>
            <a:off x="4389122" y="2331736"/>
            <a:ext cx="365756" cy="275599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24">
              <a:solidFill>
                <a:schemeClr val="tx1"/>
              </a:solidFill>
            </a:endParaRPr>
          </a:p>
        </p:txBody>
      </p:sp>
      <p:sp>
        <p:nvSpPr>
          <p:cNvPr id="5" name="Seta para a direita listrada 4"/>
          <p:cNvSpPr/>
          <p:nvPr/>
        </p:nvSpPr>
        <p:spPr>
          <a:xfrm rot="5400000">
            <a:off x="4326690" y="3181545"/>
            <a:ext cx="458193" cy="726995"/>
          </a:xfrm>
          <a:prstGeom prst="striped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24"/>
          </a:p>
        </p:txBody>
      </p:sp>
      <p:sp>
        <p:nvSpPr>
          <p:cNvPr id="17" name="Retângulo 16"/>
          <p:cNvSpPr/>
          <p:nvPr/>
        </p:nvSpPr>
        <p:spPr>
          <a:xfrm>
            <a:off x="3209281" y="3970841"/>
            <a:ext cx="2693012" cy="48767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24" dirty="0">
                <a:solidFill>
                  <a:sysClr val="windowText" lastClr="000000"/>
                </a:solidFill>
                <a:latin typeface="Kalinga" pitchFamily="34" charset="0"/>
                <a:cs typeface="Kalinga" pitchFamily="34" charset="0"/>
              </a:rPr>
              <a:t>DOIS GRUPOS</a:t>
            </a:r>
            <a:endParaRPr lang="pt-BR" sz="1524" dirty="0">
              <a:solidFill>
                <a:sysClr val="windowText" lastClr="000000"/>
              </a:solidFill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473781" y="4502513"/>
            <a:ext cx="2693012" cy="48767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24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inga" pitchFamily="34" charset="0"/>
                <a:cs typeface="Kalinga" pitchFamily="34" charset="0"/>
              </a:rPr>
              <a:t>PROTEÇÃO INTEGRAL</a:t>
            </a:r>
            <a:endParaRPr lang="pt-BR" sz="1524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5902292" y="4524852"/>
            <a:ext cx="2693012" cy="48767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24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inga" pitchFamily="34" charset="0"/>
                <a:cs typeface="Kalinga" pitchFamily="34" charset="0"/>
              </a:rPr>
              <a:t>USO SUSTENTÁVEL</a:t>
            </a:r>
            <a:endParaRPr lang="pt-BR" sz="1524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397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  <p:bldP spid="2" grpId="0" animBg="1"/>
      <p:bldP spid="9" grpId="0" animBg="1"/>
      <p:bldP spid="10" grpId="0" animBg="1"/>
      <p:bldP spid="12" grpId="0" animBg="1"/>
      <p:bldP spid="3" grpId="0" animBg="1"/>
      <p:bldP spid="14" grpId="0" animBg="1"/>
      <p:bldP spid="4" grpId="0" animBg="1"/>
      <p:bldP spid="5" grpId="0" animBg="1"/>
      <p:bldP spid="17" grpId="0" animBg="1"/>
      <p:bldP spid="18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-11408"/>
            <a:ext cx="914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ESTUDOS UTILIZADOS PARA ELABORAR O ZONEAMENTO</a:t>
            </a:r>
          </a:p>
        </p:txBody>
      </p:sp>
      <p:sp>
        <p:nvSpPr>
          <p:cNvPr id="5" name="Retângulo 4"/>
          <p:cNvSpPr/>
          <p:nvPr/>
        </p:nvSpPr>
        <p:spPr>
          <a:xfrm>
            <a:off x="369135" y="1136938"/>
            <a:ext cx="2170800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000" b="1" dirty="0">
                <a:cs typeface="Kalinga" pitchFamily="34" charset="0"/>
              </a:rPr>
              <a:t>MEIO  FISICO</a:t>
            </a:r>
          </a:p>
        </p:txBody>
      </p:sp>
      <p:sp>
        <p:nvSpPr>
          <p:cNvPr id="6" name="Retângulo 5"/>
          <p:cNvSpPr/>
          <p:nvPr/>
        </p:nvSpPr>
        <p:spPr>
          <a:xfrm>
            <a:off x="6637445" y="1136938"/>
            <a:ext cx="2170318" cy="40011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sz="2000" b="1" dirty="0">
                <a:cs typeface="Kalinga" pitchFamily="34" charset="0"/>
              </a:rPr>
              <a:t>MEIO ANTRÓPICO</a:t>
            </a:r>
          </a:p>
        </p:txBody>
      </p:sp>
      <p:sp>
        <p:nvSpPr>
          <p:cNvPr id="7" name="Retângulo 6"/>
          <p:cNvSpPr/>
          <p:nvPr/>
        </p:nvSpPr>
        <p:spPr>
          <a:xfrm>
            <a:off x="3591853" y="1136938"/>
            <a:ext cx="2170800" cy="4001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sz="2000" b="1" dirty="0">
                <a:cs typeface="Kalinga" pitchFamily="34" charset="0"/>
              </a:rPr>
              <a:t>MEIO  BIÓTICO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844944" y="3079993"/>
            <a:ext cx="12191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200" dirty="0">
                <a:solidFill>
                  <a:schemeClr val="accent5">
                    <a:lumMod val="50000"/>
                  </a:schemeClr>
                </a:solidFill>
                <a:latin typeface="Kalinga" pitchFamily="34" charset="0"/>
                <a:cs typeface="Kalinga" pitchFamily="34" charset="0"/>
              </a:rPr>
              <a:t>HIDROGRAFIA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748949" y="6325545"/>
            <a:ext cx="13847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200" dirty="0">
                <a:solidFill>
                  <a:schemeClr val="accent5">
                    <a:lumMod val="50000"/>
                  </a:schemeClr>
                </a:solidFill>
                <a:latin typeface="Kalinga" pitchFamily="34" charset="0"/>
                <a:cs typeface="Kalinga" pitchFamily="34" charset="0"/>
              </a:rPr>
              <a:t>FRAGILIDADES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4067662" y="3079993"/>
            <a:ext cx="12191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200" dirty="0">
                <a:solidFill>
                  <a:schemeClr val="accent5">
                    <a:lumMod val="50000"/>
                  </a:schemeClr>
                </a:solidFill>
                <a:latin typeface="Kalinga" pitchFamily="34" charset="0"/>
                <a:cs typeface="Kalinga" pitchFamily="34" charset="0"/>
              </a:rPr>
              <a:t>VEGETAÇÃO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539630" y="4621843"/>
            <a:ext cx="1800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200" dirty="0">
                <a:solidFill>
                  <a:schemeClr val="accent5">
                    <a:lumMod val="50000"/>
                  </a:schemeClr>
                </a:solidFill>
                <a:latin typeface="Kalinga" pitchFamily="34" charset="0"/>
                <a:cs typeface="Kalinga" pitchFamily="34" charset="0"/>
              </a:rPr>
              <a:t>GEOMORFOLOGIA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6552728" y="4869160"/>
            <a:ext cx="23397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200" dirty="0">
                <a:solidFill>
                  <a:schemeClr val="accent5">
                    <a:lumMod val="50000"/>
                  </a:schemeClr>
                </a:solidFill>
                <a:latin typeface="Kalinga" pitchFamily="34" charset="0"/>
                <a:cs typeface="Kalinga" pitchFamily="34" charset="0"/>
              </a:rPr>
              <a:t>USO E OCUPAÇÃO DO SOLO</a:t>
            </a:r>
          </a:p>
        </p:txBody>
      </p:sp>
      <p:grpSp>
        <p:nvGrpSpPr>
          <p:cNvPr id="31" name="Grupo 30"/>
          <p:cNvGrpSpPr/>
          <p:nvPr/>
        </p:nvGrpSpPr>
        <p:grpSpPr>
          <a:xfrm>
            <a:off x="6642484" y="5439750"/>
            <a:ext cx="2160240" cy="965721"/>
            <a:chOff x="6894004" y="5439750"/>
            <a:chExt cx="2160240" cy="965721"/>
          </a:xfrm>
        </p:grpSpPr>
        <p:sp>
          <p:nvSpPr>
            <p:cNvPr id="26" name="Retângulo 25"/>
            <p:cNvSpPr/>
            <p:nvPr/>
          </p:nvSpPr>
          <p:spPr>
            <a:xfrm>
              <a:off x="6894004" y="5943806"/>
              <a:ext cx="216024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sz="1200" dirty="0">
                  <a:solidFill>
                    <a:schemeClr val="accent5">
                      <a:lumMod val="50000"/>
                    </a:schemeClr>
                  </a:solidFill>
                  <a:latin typeface="Kalinga" pitchFamily="34" charset="0"/>
                  <a:cs typeface="Kalinga" pitchFamily="34" charset="0"/>
                </a:rPr>
                <a:t>PLANOS </a:t>
              </a:r>
            </a:p>
            <a:p>
              <a:pPr algn="ctr">
                <a:defRPr/>
              </a:pPr>
              <a:r>
                <a:rPr lang="pt-BR" sz="1200" dirty="0">
                  <a:solidFill>
                    <a:schemeClr val="accent5">
                      <a:lumMod val="50000"/>
                    </a:schemeClr>
                  </a:solidFill>
                  <a:latin typeface="Kalinga" pitchFamily="34" charset="0"/>
                  <a:cs typeface="Kalinga" pitchFamily="34" charset="0"/>
                </a:rPr>
                <a:t>ESPECÍFICOS</a:t>
              </a:r>
            </a:p>
          </p:txBody>
        </p:sp>
        <p:pic>
          <p:nvPicPr>
            <p:cNvPr id="27" name="Imagem 26" descr="website_planodiretor_logo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20272" y="5439750"/>
              <a:ext cx="1907704" cy="286707"/>
            </a:xfrm>
            <a:prstGeom prst="rect">
              <a:avLst/>
            </a:prstGeom>
          </p:spPr>
        </p:pic>
      </p:grpSp>
      <p:sp>
        <p:nvSpPr>
          <p:cNvPr id="25" name="Retângulo 24"/>
          <p:cNvSpPr/>
          <p:nvPr/>
        </p:nvSpPr>
        <p:spPr>
          <a:xfrm>
            <a:off x="4077831" y="4936376"/>
            <a:ext cx="12191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200" dirty="0">
                <a:solidFill>
                  <a:schemeClr val="accent5">
                    <a:lumMod val="50000"/>
                  </a:schemeClr>
                </a:solidFill>
                <a:latin typeface="Kalinga" pitchFamily="34" charset="0"/>
                <a:cs typeface="Kalinga" pitchFamily="34" charset="0"/>
              </a:rPr>
              <a:t>FAUNA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B1DB911E-BE56-397C-74C3-CB57ACDA8997}"/>
              </a:ext>
            </a:extLst>
          </p:cNvPr>
          <p:cNvGrpSpPr/>
          <p:nvPr/>
        </p:nvGrpSpPr>
        <p:grpSpPr>
          <a:xfrm>
            <a:off x="484883" y="1711841"/>
            <a:ext cx="1887876" cy="1236698"/>
            <a:chOff x="484883" y="1766119"/>
            <a:chExt cx="1887876" cy="1236698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65EFD7F0-C8B6-6088-1DC5-4AC32889A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040" y="1766119"/>
              <a:ext cx="1856719" cy="1224000"/>
            </a:xfrm>
            <a:prstGeom prst="rect">
              <a:avLst/>
            </a:prstGeom>
          </p:spPr>
        </p:pic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135C2D40-910F-2C34-C70D-4EA16F90AD9F}"/>
                </a:ext>
              </a:extLst>
            </p:cNvPr>
            <p:cNvSpPr txBox="1"/>
            <p:nvPr/>
          </p:nvSpPr>
          <p:spPr>
            <a:xfrm>
              <a:off x="484883" y="2771985"/>
              <a:ext cx="1319656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900" dirty="0">
                  <a:solidFill>
                    <a:schemeClr val="bg1"/>
                  </a:solidFill>
                </a:rPr>
                <a:t>©Roberto Almeida ISA</a:t>
              </a:r>
            </a:p>
          </p:txBody>
        </p:sp>
      </p:grpSp>
      <p:pic>
        <p:nvPicPr>
          <p:cNvPr id="12" name="Picture 4" descr="Bugio-ruivo (Alouatta guariba clamitans) - FAUNA DIGITAL DO RIO GRANDE DO  SUL">
            <a:extLst>
              <a:ext uri="{FF2B5EF4-FFF2-40B4-BE49-F238E27FC236}">
                <a16:creationId xmlns:a16="http://schemas.microsoft.com/office/drawing/2014/main" id="{B8CE83B7-805D-7223-FE40-3F24B2BF6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67"/>
          <a:stretch/>
        </p:blipFill>
        <p:spPr bwMode="auto">
          <a:xfrm>
            <a:off x="3952090" y="3503418"/>
            <a:ext cx="1450326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Agrupar 16">
            <a:extLst>
              <a:ext uri="{FF2B5EF4-FFF2-40B4-BE49-F238E27FC236}">
                <a16:creationId xmlns:a16="http://schemas.microsoft.com/office/drawing/2014/main" id="{E9BBCF30-49A5-4A6F-842F-27E7ECBA07D5}"/>
              </a:ext>
            </a:extLst>
          </p:cNvPr>
          <p:cNvGrpSpPr/>
          <p:nvPr/>
        </p:nvGrpSpPr>
        <p:grpSpPr>
          <a:xfrm>
            <a:off x="6812923" y="1711841"/>
            <a:ext cx="1917081" cy="1458255"/>
            <a:chOff x="6768752" y="1711841"/>
            <a:chExt cx="1917081" cy="1458255"/>
          </a:xfrm>
        </p:grpSpPr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212C705F-90A8-4F64-5E0F-D0BEB5D87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8752" y="1711841"/>
              <a:ext cx="1917081" cy="1458255"/>
            </a:xfrm>
            <a:prstGeom prst="rect">
              <a:avLst/>
            </a:prstGeom>
          </p:spPr>
        </p:pic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61471218-C0F5-6C52-E237-7BB4F2D9D51A}"/>
                </a:ext>
              </a:extLst>
            </p:cNvPr>
            <p:cNvSpPr txBox="1"/>
            <p:nvPr/>
          </p:nvSpPr>
          <p:spPr>
            <a:xfrm>
              <a:off x="6768752" y="2909115"/>
              <a:ext cx="48282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dirty="0">
                  <a:solidFill>
                    <a:schemeClr val="bg1"/>
                  </a:solidFill>
                </a:rPr>
                <a:t>©ISA</a:t>
              </a:r>
            </a:p>
          </p:txBody>
        </p:sp>
      </p:grp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7B98F4E0-211F-E643-264D-6B11117E814C}"/>
              </a:ext>
            </a:extLst>
          </p:cNvPr>
          <p:cNvGrpSpPr/>
          <p:nvPr/>
        </p:nvGrpSpPr>
        <p:grpSpPr>
          <a:xfrm>
            <a:off x="6715204" y="3503418"/>
            <a:ext cx="2014800" cy="1133924"/>
            <a:chOff x="6715204" y="3503418"/>
            <a:chExt cx="2014800" cy="1133924"/>
          </a:xfrm>
        </p:grpSpPr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D4EBA575-9981-F213-FE64-92376FCB1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5204" y="3503418"/>
              <a:ext cx="2014800" cy="1133325"/>
            </a:xfrm>
            <a:prstGeom prst="rect">
              <a:avLst/>
            </a:prstGeom>
          </p:spPr>
        </p:pic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25EE5B2E-7FE2-4C18-EB8A-7E4D08A5F7FD}"/>
                </a:ext>
              </a:extLst>
            </p:cNvPr>
            <p:cNvSpPr txBox="1"/>
            <p:nvPr/>
          </p:nvSpPr>
          <p:spPr>
            <a:xfrm>
              <a:off x="6737912" y="4406510"/>
              <a:ext cx="48282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dirty="0">
                  <a:solidFill>
                    <a:schemeClr val="bg1"/>
                  </a:solidFill>
                </a:rPr>
                <a:t>©ISA</a:t>
              </a:r>
            </a:p>
          </p:txBody>
        </p:sp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8C4BE719-CE24-15F3-EAC8-D2111A3B005F}"/>
              </a:ext>
            </a:extLst>
          </p:cNvPr>
          <p:cNvGrpSpPr/>
          <p:nvPr/>
        </p:nvGrpSpPr>
        <p:grpSpPr>
          <a:xfrm>
            <a:off x="560661" y="4971578"/>
            <a:ext cx="1573068" cy="1295742"/>
            <a:chOff x="656656" y="5000037"/>
            <a:chExt cx="1573068" cy="1295742"/>
          </a:xfrm>
        </p:grpSpPr>
        <p:pic>
          <p:nvPicPr>
            <p:cNvPr id="35" name="Imagem 34">
              <a:extLst>
                <a:ext uri="{FF2B5EF4-FFF2-40B4-BE49-F238E27FC236}">
                  <a16:creationId xmlns:a16="http://schemas.microsoft.com/office/drawing/2014/main" id="{948DB982-B07A-4801-0469-1EC0888ED8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594"/>
            <a:stretch/>
          </p:blipFill>
          <p:spPr>
            <a:xfrm>
              <a:off x="734895" y="5000037"/>
              <a:ext cx="1494829" cy="1283685"/>
            </a:xfrm>
            <a:prstGeom prst="rect">
              <a:avLst/>
            </a:prstGeom>
          </p:spPr>
        </p:pic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BF1893C2-E178-3EBC-B7D4-BB65E50F25BB}"/>
                </a:ext>
              </a:extLst>
            </p:cNvPr>
            <p:cNvSpPr txBox="1"/>
            <p:nvPr/>
          </p:nvSpPr>
          <p:spPr>
            <a:xfrm>
              <a:off x="656656" y="6064947"/>
              <a:ext cx="117280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dirty="0">
                  <a:solidFill>
                    <a:schemeClr val="bg1"/>
                  </a:solidFill>
                </a:rPr>
                <a:t>©Mônica Pavão</a:t>
              </a:r>
            </a:p>
          </p:txBody>
        </p:sp>
      </p:grp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382AF322-F9B5-00DC-5320-0294F3D8494F}"/>
              </a:ext>
            </a:extLst>
          </p:cNvPr>
          <p:cNvGrpSpPr/>
          <p:nvPr/>
        </p:nvGrpSpPr>
        <p:grpSpPr>
          <a:xfrm>
            <a:off x="3830035" y="1711841"/>
            <a:ext cx="1725834" cy="1277663"/>
            <a:chOff x="3830035" y="1779246"/>
            <a:chExt cx="1725834" cy="1277663"/>
          </a:xfrm>
        </p:grpSpPr>
        <p:pic>
          <p:nvPicPr>
            <p:cNvPr id="37" name="Imagem 36">
              <a:extLst>
                <a:ext uri="{FF2B5EF4-FFF2-40B4-BE49-F238E27FC236}">
                  <a16:creationId xmlns:a16="http://schemas.microsoft.com/office/drawing/2014/main" id="{C5554A61-65D5-75BE-E074-23913CD47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666" y="1779246"/>
              <a:ext cx="1701203" cy="1275902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4DF630E6-0A12-E84F-F821-E4420B545745}"/>
                </a:ext>
              </a:extLst>
            </p:cNvPr>
            <p:cNvSpPr txBox="1"/>
            <p:nvPr/>
          </p:nvSpPr>
          <p:spPr>
            <a:xfrm>
              <a:off x="3830035" y="2826077"/>
              <a:ext cx="1172809" cy="230832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900" dirty="0">
                  <a:solidFill>
                    <a:schemeClr val="bg1"/>
                  </a:solidFill>
                </a:rPr>
                <a:t>©Mônica Pavão</a:t>
              </a:r>
            </a:p>
          </p:txBody>
        </p:sp>
      </p:grp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E6A75CEC-EB97-ADCE-6780-1349A0EDAD53}"/>
              </a:ext>
            </a:extLst>
          </p:cNvPr>
          <p:cNvGrpSpPr/>
          <p:nvPr/>
        </p:nvGrpSpPr>
        <p:grpSpPr>
          <a:xfrm>
            <a:off x="484883" y="3503418"/>
            <a:ext cx="1838038" cy="1038737"/>
            <a:chOff x="484883" y="3503418"/>
            <a:chExt cx="1838038" cy="1038737"/>
          </a:xfrm>
        </p:grpSpPr>
        <p:pic>
          <p:nvPicPr>
            <p:cNvPr id="39" name="Imagem 38">
              <a:extLst>
                <a:ext uri="{FF2B5EF4-FFF2-40B4-BE49-F238E27FC236}">
                  <a16:creationId xmlns:a16="http://schemas.microsoft.com/office/drawing/2014/main" id="{9F6B7E3E-50A7-4C61-BDA6-0F1855080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883" y="3503418"/>
              <a:ext cx="1838038" cy="1033897"/>
            </a:xfrm>
            <a:prstGeom prst="rect">
              <a:avLst/>
            </a:prstGeom>
          </p:spPr>
        </p:pic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id="{99738CEF-5B4A-3EFB-00AE-B9856A9E09CA}"/>
                </a:ext>
              </a:extLst>
            </p:cNvPr>
            <p:cNvSpPr txBox="1"/>
            <p:nvPr/>
          </p:nvSpPr>
          <p:spPr>
            <a:xfrm>
              <a:off x="484883" y="4311323"/>
              <a:ext cx="1172809" cy="230832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900" dirty="0">
                  <a:solidFill>
                    <a:schemeClr val="bg1"/>
                  </a:solidFill>
                </a:rPr>
                <a:t>©Maila Macedo</a:t>
              </a: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369135" y="1123468"/>
            <a:ext cx="2170800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000" b="1" dirty="0">
                <a:cs typeface="Kalinga" pitchFamily="34" charset="0"/>
              </a:rPr>
              <a:t>MEIO </a:t>
            </a:r>
          </a:p>
          <a:p>
            <a:pPr algn="ctr">
              <a:defRPr/>
            </a:pPr>
            <a:r>
              <a:rPr lang="pt-BR" sz="2000" b="1" dirty="0">
                <a:cs typeface="Kalinga" pitchFamily="34" charset="0"/>
              </a:rPr>
              <a:t>FISICO</a:t>
            </a:r>
          </a:p>
        </p:txBody>
      </p:sp>
      <p:sp>
        <p:nvSpPr>
          <p:cNvPr id="6" name="Retângulo 5"/>
          <p:cNvSpPr/>
          <p:nvPr/>
        </p:nvSpPr>
        <p:spPr>
          <a:xfrm>
            <a:off x="6847922" y="1123468"/>
            <a:ext cx="2170318" cy="40011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sz="2000" b="1" dirty="0">
                <a:cs typeface="Kalinga" pitchFamily="34" charset="0"/>
              </a:rPr>
              <a:t>MEIO ANTRÓPICO</a:t>
            </a:r>
          </a:p>
        </p:txBody>
      </p:sp>
      <p:sp>
        <p:nvSpPr>
          <p:cNvPr id="7" name="Retângulo 6"/>
          <p:cNvSpPr/>
          <p:nvPr/>
        </p:nvSpPr>
        <p:spPr>
          <a:xfrm>
            <a:off x="3591853" y="1123468"/>
            <a:ext cx="2170800" cy="7078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sz="2000" b="1" dirty="0">
                <a:cs typeface="Kalinga" pitchFamily="34" charset="0"/>
              </a:rPr>
              <a:t>MEIO </a:t>
            </a:r>
          </a:p>
          <a:p>
            <a:pPr algn="ctr"/>
            <a:r>
              <a:rPr lang="pt-BR" sz="2000" b="1" dirty="0">
                <a:cs typeface="Kalinga" pitchFamily="34" charset="0"/>
              </a:rPr>
              <a:t>BIÓTICO</a:t>
            </a:r>
          </a:p>
        </p:txBody>
      </p:sp>
      <p:sp>
        <p:nvSpPr>
          <p:cNvPr id="27" name="Mais 26"/>
          <p:cNvSpPr/>
          <p:nvPr/>
        </p:nvSpPr>
        <p:spPr>
          <a:xfrm>
            <a:off x="2483768" y="2128781"/>
            <a:ext cx="1080120" cy="949574"/>
          </a:xfrm>
          <a:prstGeom prst="mathPlu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Mais 27"/>
          <p:cNvSpPr/>
          <p:nvPr/>
        </p:nvSpPr>
        <p:spPr>
          <a:xfrm>
            <a:off x="5796136" y="2128781"/>
            <a:ext cx="1080120" cy="949574"/>
          </a:xfrm>
          <a:prstGeom prst="mathPlu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30"/>
          <p:cNvSpPr/>
          <p:nvPr/>
        </p:nvSpPr>
        <p:spPr>
          <a:xfrm>
            <a:off x="2097165" y="4438674"/>
            <a:ext cx="2376264" cy="369332"/>
          </a:xfrm>
          <a:prstGeom prst="rect">
            <a:avLst/>
          </a:prstGeom>
          <a:solidFill>
            <a:srgbClr val="CC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dirty="0">
                <a:cs typeface="Kalinga" pitchFamily="34" charset="0"/>
              </a:rPr>
              <a:t>PARTICIPAÇÃO SOCIAL</a:t>
            </a:r>
          </a:p>
        </p:txBody>
      </p:sp>
      <p:sp>
        <p:nvSpPr>
          <p:cNvPr id="32" name="Retângulo 31"/>
          <p:cNvSpPr/>
          <p:nvPr/>
        </p:nvSpPr>
        <p:spPr>
          <a:xfrm>
            <a:off x="1989153" y="5088615"/>
            <a:ext cx="2592288" cy="646331"/>
          </a:xfrm>
          <a:prstGeom prst="rect">
            <a:avLst/>
          </a:prstGeom>
          <a:solidFill>
            <a:srgbClr val="CC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dirty="0">
                <a:cs typeface="Kalinga" pitchFamily="34" charset="0"/>
              </a:rPr>
              <a:t>CARACTERIZAÇÃO SOCIOAMBIENTAL</a:t>
            </a:r>
          </a:p>
        </p:txBody>
      </p:sp>
      <p:sp>
        <p:nvSpPr>
          <p:cNvPr id="33" name="Mais 32"/>
          <p:cNvSpPr/>
          <p:nvPr/>
        </p:nvSpPr>
        <p:spPr>
          <a:xfrm>
            <a:off x="721521" y="4524645"/>
            <a:ext cx="1080120" cy="949574"/>
          </a:xfrm>
          <a:prstGeom prst="mathPlu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QUAIS ESTUDOS TEMOS PARA FAZER O ZONEAMENTO?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4D1694A-3A8A-3146-8748-B9363ACF16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005064"/>
            <a:ext cx="3204296" cy="2403222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B00DFDCC-1233-DBD1-53A7-79B43E05BC24}"/>
              </a:ext>
            </a:extLst>
          </p:cNvPr>
          <p:cNvGrpSpPr/>
          <p:nvPr/>
        </p:nvGrpSpPr>
        <p:grpSpPr>
          <a:xfrm>
            <a:off x="509252" y="2024818"/>
            <a:ext cx="1887876" cy="1236698"/>
            <a:chOff x="484883" y="1766119"/>
            <a:chExt cx="1887876" cy="1236698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833A0D29-262A-8CE8-7144-B7B688081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040" y="1766119"/>
              <a:ext cx="1856719" cy="1224000"/>
            </a:xfrm>
            <a:prstGeom prst="rect">
              <a:avLst/>
            </a:prstGeom>
          </p:spPr>
        </p:pic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1717CECE-7CAA-DB0D-F9E7-054C86A1B805}"/>
                </a:ext>
              </a:extLst>
            </p:cNvPr>
            <p:cNvSpPr txBox="1"/>
            <p:nvPr/>
          </p:nvSpPr>
          <p:spPr>
            <a:xfrm>
              <a:off x="484883" y="2771985"/>
              <a:ext cx="1319656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900" dirty="0">
                  <a:solidFill>
                    <a:schemeClr val="bg1"/>
                  </a:solidFill>
                </a:rPr>
                <a:t>©Roberto Almeida ISA</a:t>
              </a: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DB37C7CA-0E19-A5A7-6717-CD9690E0506D}"/>
              </a:ext>
            </a:extLst>
          </p:cNvPr>
          <p:cNvGrpSpPr/>
          <p:nvPr/>
        </p:nvGrpSpPr>
        <p:grpSpPr>
          <a:xfrm>
            <a:off x="3871456" y="2062573"/>
            <a:ext cx="1725834" cy="1277663"/>
            <a:chOff x="3830035" y="1779246"/>
            <a:chExt cx="1725834" cy="1277663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57061C9F-829E-6BE9-81AC-6DC5D5E44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666" y="1779246"/>
              <a:ext cx="1701203" cy="1275902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7F829291-37B9-2E19-7B91-BA2D557384BB}"/>
                </a:ext>
              </a:extLst>
            </p:cNvPr>
            <p:cNvSpPr txBox="1"/>
            <p:nvPr/>
          </p:nvSpPr>
          <p:spPr>
            <a:xfrm>
              <a:off x="3830035" y="2826077"/>
              <a:ext cx="1172809" cy="230832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900" dirty="0">
                  <a:solidFill>
                    <a:schemeClr val="bg1"/>
                  </a:solidFill>
                </a:rPr>
                <a:t>©Mônica Pavão</a:t>
              </a:r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9AB4A9BA-197E-1F2B-64F6-E94E9C0D7070}"/>
              </a:ext>
            </a:extLst>
          </p:cNvPr>
          <p:cNvGrpSpPr/>
          <p:nvPr/>
        </p:nvGrpSpPr>
        <p:grpSpPr>
          <a:xfrm>
            <a:off x="6879600" y="2057297"/>
            <a:ext cx="2014800" cy="1133924"/>
            <a:chOff x="6715204" y="3503418"/>
            <a:chExt cx="2014800" cy="1133924"/>
          </a:xfrm>
        </p:grpSpPr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BE07A34B-3A7A-0AD3-8280-73ACB7614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5204" y="3503418"/>
              <a:ext cx="2014800" cy="1133325"/>
            </a:xfrm>
            <a:prstGeom prst="rect">
              <a:avLst/>
            </a:prstGeom>
          </p:spPr>
        </p:pic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2424C443-9214-C825-85CF-04FDEF972062}"/>
                </a:ext>
              </a:extLst>
            </p:cNvPr>
            <p:cNvSpPr txBox="1"/>
            <p:nvPr/>
          </p:nvSpPr>
          <p:spPr>
            <a:xfrm>
              <a:off x="6737912" y="4406510"/>
              <a:ext cx="48282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dirty="0">
                  <a:solidFill>
                    <a:schemeClr val="bg1"/>
                  </a:solidFill>
                </a:rPr>
                <a:t>©ISA</a:t>
              </a: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46"/>
          <p:cNvSpPr txBox="1">
            <a:spLocks noChangeArrowheads="1"/>
          </p:cNvSpPr>
          <p:nvPr/>
        </p:nvSpPr>
        <p:spPr bwMode="auto">
          <a:xfrm>
            <a:off x="369336" y="3925505"/>
            <a:ext cx="2304000" cy="1015663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schemeClr val="bg1"/>
                </a:solidFill>
                <a:cs typeface="Kalinga" pitchFamily="34" charset="0"/>
              </a:rPr>
              <a:t>ZONA SOB</a:t>
            </a:r>
          </a:p>
          <a:p>
            <a:pPr algn="ctr">
              <a:defRPr/>
            </a:pPr>
            <a:r>
              <a:rPr lang="pt-BR" sz="2000" b="1" dirty="0">
                <a:solidFill>
                  <a:schemeClr val="bg1"/>
                </a:solidFill>
                <a:cs typeface="Kalinga" pitchFamily="34" charset="0"/>
              </a:rPr>
              <a:t>PROTEÇÃO ESPECIAL</a:t>
            </a:r>
            <a:endParaRPr lang="pt-BR" altLang="pt-BR" sz="2000" b="1" dirty="0">
              <a:solidFill>
                <a:schemeClr val="bg1"/>
              </a:solidFill>
              <a:cs typeface="Kalinga" pitchFamily="34" charset="0"/>
            </a:endParaRPr>
          </a:p>
        </p:txBody>
      </p:sp>
      <p:grpSp>
        <p:nvGrpSpPr>
          <p:cNvPr id="45" name="Grupo 44"/>
          <p:cNvGrpSpPr/>
          <p:nvPr/>
        </p:nvGrpSpPr>
        <p:grpSpPr>
          <a:xfrm>
            <a:off x="601494" y="1624753"/>
            <a:ext cx="1839685" cy="1819055"/>
            <a:chOff x="611560" y="2492896"/>
            <a:chExt cx="1839685" cy="1819055"/>
          </a:xfrm>
        </p:grpSpPr>
        <p:pic>
          <p:nvPicPr>
            <p:cNvPr id="42" name="Imagem 41" descr="noun_529774_cc.png"/>
            <p:cNvPicPr>
              <a:picLocks noChangeAspect="1"/>
            </p:cNvPicPr>
            <p:nvPr/>
          </p:nvPicPr>
          <p:blipFill>
            <a:blip r:embed="rId3" cstate="print"/>
            <a:srcRect l="19551" r="19550" b="13251"/>
            <a:stretch>
              <a:fillRect/>
            </a:stretch>
          </p:blipFill>
          <p:spPr>
            <a:xfrm>
              <a:off x="1187624" y="2492896"/>
              <a:ext cx="1263621" cy="1800000"/>
            </a:xfrm>
            <a:prstGeom prst="rect">
              <a:avLst/>
            </a:prstGeom>
          </p:spPr>
        </p:pic>
        <p:pic>
          <p:nvPicPr>
            <p:cNvPr id="43" name="Imagem 42" descr="noun_678710_cc.png"/>
            <p:cNvPicPr>
              <a:picLocks noChangeAspect="1"/>
            </p:cNvPicPr>
            <p:nvPr/>
          </p:nvPicPr>
          <p:blipFill>
            <a:blip r:embed="rId4" cstate="print"/>
            <a:srcRect l="13209" r="17441" b="17450"/>
            <a:stretch>
              <a:fillRect/>
            </a:stretch>
          </p:blipFill>
          <p:spPr>
            <a:xfrm>
              <a:off x="611560" y="3356992"/>
              <a:ext cx="648072" cy="954959"/>
            </a:xfrm>
            <a:prstGeom prst="rect">
              <a:avLst/>
            </a:prstGeom>
          </p:spPr>
        </p:pic>
        <p:pic>
          <p:nvPicPr>
            <p:cNvPr id="44" name="Imagem 43" descr="noun_678710_cc.png"/>
            <p:cNvPicPr>
              <a:picLocks noChangeAspect="1"/>
            </p:cNvPicPr>
            <p:nvPr/>
          </p:nvPicPr>
          <p:blipFill>
            <a:blip r:embed="rId4" cstate="print"/>
            <a:srcRect l="13209" r="17441" b="17450"/>
            <a:stretch>
              <a:fillRect/>
            </a:stretch>
          </p:blipFill>
          <p:spPr>
            <a:xfrm>
              <a:off x="755576" y="2924944"/>
              <a:ext cx="648072" cy="954959"/>
            </a:xfrm>
            <a:prstGeom prst="rect">
              <a:avLst/>
            </a:prstGeom>
          </p:spPr>
        </p:pic>
      </p:grpSp>
      <p:sp>
        <p:nvSpPr>
          <p:cNvPr id="23" name="Retângulo 22">
            <a:extLst>
              <a:ext uri="{FF2B5EF4-FFF2-40B4-BE49-F238E27FC236}">
                <a16:creationId xmlns:a16="http://schemas.microsoft.com/office/drawing/2014/main" id="{E147E9B6-47E3-4DBC-849B-BB1F9DDB02D9}"/>
              </a:ext>
            </a:extLst>
          </p:cNvPr>
          <p:cNvSpPr/>
          <p:nvPr/>
        </p:nvSpPr>
        <p:spPr>
          <a:xfrm>
            <a:off x="153184" y="5358041"/>
            <a:ext cx="27363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/>
              <a:t>Reconhecer e fortalecer os territórios protegidos, observando os regramentos específicos.</a:t>
            </a:r>
          </a:p>
        </p:txBody>
      </p:sp>
      <p:sp>
        <p:nvSpPr>
          <p:cNvPr id="7" name="CaixaDeTexto 46"/>
          <p:cNvSpPr txBox="1">
            <a:spLocks noChangeArrowheads="1"/>
          </p:cNvSpPr>
          <p:nvPr/>
        </p:nvSpPr>
        <p:spPr bwMode="auto">
          <a:xfrm>
            <a:off x="3381294" y="3925505"/>
            <a:ext cx="2304000" cy="1015663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schemeClr val="bg1"/>
                </a:solidFill>
                <a:cs typeface="Kalinga" pitchFamily="34" charset="0"/>
              </a:rPr>
              <a:t>ZONA DE PROTEÇÃO DOS ATRIBUTOS</a:t>
            </a:r>
            <a:endParaRPr lang="pt-BR" altLang="pt-BR" sz="2000" b="1" dirty="0">
              <a:solidFill>
                <a:schemeClr val="bg1"/>
              </a:solidFill>
              <a:cs typeface="Kalinga" pitchFamily="34" charset="0"/>
            </a:endParaRPr>
          </a:p>
        </p:txBody>
      </p:sp>
      <p:grpSp>
        <p:nvGrpSpPr>
          <p:cNvPr id="48" name="Grupo 47"/>
          <p:cNvGrpSpPr/>
          <p:nvPr/>
        </p:nvGrpSpPr>
        <p:grpSpPr>
          <a:xfrm>
            <a:off x="3419968" y="1328281"/>
            <a:ext cx="2226653" cy="2152930"/>
            <a:chOff x="3203848" y="3076070"/>
            <a:chExt cx="2226653" cy="2152930"/>
          </a:xfrm>
        </p:grpSpPr>
        <p:pic>
          <p:nvPicPr>
            <p:cNvPr id="33" name="Imagem 32" descr="noun_21757_cc.png"/>
            <p:cNvPicPr>
              <a:picLocks noChangeAspect="1"/>
            </p:cNvPicPr>
            <p:nvPr/>
          </p:nvPicPr>
          <p:blipFill>
            <a:blip r:embed="rId5" cstate="print"/>
            <a:srcRect b="13324"/>
            <a:stretch>
              <a:fillRect/>
            </a:stretch>
          </p:blipFill>
          <p:spPr>
            <a:xfrm>
              <a:off x="3203848" y="4293096"/>
              <a:ext cx="664615" cy="576064"/>
            </a:xfrm>
            <a:prstGeom prst="rect">
              <a:avLst/>
            </a:prstGeom>
          </p:spPr>
        </p:pic>
        <p:pic>
          <p:nvPicPr>
            <p:cNvPr id="73" name="Imagem 72" descr="noun_108793_cc.png"/>
            <p:cNvPicPr>
              <a:picLocks noChangeAspect="1"/>
            </p:cNvPicPr>
            <p:nvPr/>
          </p:nvPicPr>
          <p:blipFill>
            <a:blip r:embed="rId6" cstate="print"/>
            <a:srcRect b="13324"/>
            <a:stretch>
              <a:fillRect/>
            </a:stretch>
          </p:blipFill>
          <p:spPr>
            <a:xfrm>
              <a:off x="4031891" y="3076070"/>
              <a:ext cx="160719" cy="139305"/>
            </a:xfrm>
            <a:prstGeom prst="rect">
              <a:avLst/>
            </a:prstGeom>
          </p:spPr>
        </p:pic>
        <p:pic>
          <p:nvPicPr>
            <p:cNvPr id="77" name="Imagem 76" descr="noun_108793_cc.png"/>
            <p:cNvPicPr>
              <a:picLocks noChangeAspect="1"/>
            </p:cNvPicPr>
            <p:nvPr/>
          </p:nvPicPr>
          <p:blipFill>
            <a:blip r:embed="rId7" cstate="print"/>
            <a:srcRect b="13324"/>
            <a:stretch>
              <a:fillRect/>
            </a:stretch>
          </p:blipFill>
          <p:spPr>
            <a:xfrm>
              <a:off x="3923832" y="3410603"/>
              <a:ext cx="144000" cy="124810"/>
            </a:xfrm>
            <a:prstGeom prst="rect">
              <a:avLst/>
            </a:prstGeom>
          </p:spPr>
        </p:pic>
        <p:pic>
          <p:nvPicPr>
            <p:cNvPr id="46" name="Imagem 45" descr="noun_21757_cc.png"/>
            <p:cNvPicPr>
              <a:picLocks noChangeAspect="1"/>
            </p:cNvPicPr>
            <p:nvPr/>
          </p:nvPicPr>
          <p:blipFill>
            <a:blip r:embed="rId5" cstate="print"/>
            <a:srcRect b="13324"/>
            <a:stretch>
              <a:fillRect/>
            </a:stretch>
          </p:blipFill>
          <p:spPr>
            <a:xfrm>
              <a:off x="4932040" y="4012174"/>
              <a:ext cx="498461" cy="432048"/>
            </a:xfrm>
            <a:prstGeom prst="rect">
              <a:avLst/>
            </a:prstGeom>
          </p:spPr>
        </p:pic>
        <p:pic>
          <p:nvPicPr>
            <p:cNvPr id="47" name="Imagem 46" descr="noun_724892_cc.png"/>
            <p:cNvPicPr>
              <a:picLocks noChangeAspect="1"/>
            </p:cNvPicPr>
            <p:nvPr/>
          </p:nvPicPr>
          <p:blipFill>
            <a:blip r:embed="rId8" cstate="print"/>
            <a:srcRect l="6951" r="6951" b="13251"/>
            <a:stretch>
              <a:fillRect/>
            </a:stretch>
          </p:blipFill>
          <p:spPr>
            <a:xfrm>
              <a:off x="3491880" y="3429000"/>
              <a:ext cx="1786499" cy="1800000"/>
            </a:xfrm>
            <a:prstGeom prst="rect">
              <a:avLst/>
            </a:prstGeom>
          </p:spPr>
        </p:pic>
      </p:grpSp>
      <p:sp>
        <p:nvSpPr>
          <p:cNvPr id="24" name="Retângulo 23">
            <a:extLst>
              <a:ext uri="{FF2B5EF4-FFF2-40B4-BE49-F238E27FC236}">
                <a16:creationId xmlns:a16="http://schemas.microsoft.com/office/drawing/2014/main" id="{155C0925-7F5C-44F2-AEEF-140CDDFF4149}"/>
              </a:ext>
            </a:extLst>
          </p:cNvPr>
          <p:cNvSpPr/>
          <p:nvPr/>
        </p:nvSpPr>
        <p:spPr>
          <a:xfrm>
            <a:off x="3040480" y="5046328"/>
            <a:ext cx="298562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Proteger os territórios de alta relevância socioambiental, visando a </a:t>
            </a:r>
          </a:p>
          <a:p>
            <a:pPr algn="ctr"/>
            <a:r>
              <a:rPr lang="pt-BR" sz="1400" dirty="0"/>
              <a:t>conservação dos atributos, como a biodiversidade, os recursos hídricos, a beleza </a:t>
            </a:r>
          </a:p>
          <a:p>
            <a:pPr algn="ctr"/>
            <a:r>
              <a:rPr lang="pt-BR" sz="1400" dirty="0"/>
              <a:t>cênica, o patrimônio histórico-cultural ou as comunidades tradicionais.</a:t>
            </a:r>
          </a:p>
        </p:txBody>
      </p:sp>
      <p:sp>
        <p:nvSpPr>
          <p:cNvPr id="8" name="CaixaDeTexto 46"/>
          <p:cNvSpPr txBox="1">
            <a:spLocks noChangeArrowheads="1"/>
          </p:cNvSpPr>
          <p:nvPr/>
        </p:nvSpPr>
        <p:spPr bwMode="auto">
          <a:xfrm>
            <a:off x="6418666" y="3925505"/>
            <a:ext cx="2304255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schemeClr val="bg1"/>
                </a:solidFill>
                <a:cs typeface="Kalinga" pitchFamily="34" charset="0"/>
              </a:rPr>
              <a:t>ZONA DE USO SUSTENTÁVEL</a:t>
            </a:r>
            <a:endParaRPr lang="pt-BR" altLang="pt-BR" sz="2000" b="1" dirty="0">
              <a:solidFill>
                <a:schemeClr val="bg1"/>
              </a:solidFill>
              <a:cs typeface="Kalinga" pitchFamily="34" charset="0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95FBC796-0E9B-42D1-B409-C4396B6465A5}"/>
              </a:ext>
            </a:extLst>
          </p:cNvPr>
          <p:cNvGrpSpPr/>
          <p:nvPr/>
        </p:nvGrpSpPr>
        <p:grpSpPr>
          <a:xfrm>
            <a:off x="6710868" y="1624753"/>
            <a:ext cx="1719850" cy="1963071"/>
            <a:chOff x="6452550" y="1097449"/>
            <a:chExt cx="1719850" cy="1963071"/>
          </a:xfrm>
        </p:grpSpPr>
        <p:grpSp>
          <p:nvGrpSpPr>
            <p:cNvPr id="58" name="Grupo 57"/>
            <p:cNvGrpSpPr/>
            <p:nvPr/>
          </p:nvGrpSpPr>
          <p:grpSpPr>
            <a:xfrm>
              <a:off x="6452550" y="1097449"/>
              <a:ext cx="1312687" cy="1944216"/>
              <a:chOff x="6372200" y="2924944"/>
              <a:chExt cx="1312687" cy="1944216"/>
            </a:xfrm>
          </p:grpSpPr>
          <p:pic>
            <p:nvPicPr>
              <p:cNvPr id="94" name="Imagem 93" descr="noun_21757_cc.png"/>
              <p:cNvPicPr>
                <a:picLocks noChangeAspect="1"/>
              </p:cNvPicPr>
              <p:nvPr/>
            </p:nvPicPr>
            <p:blipFill>
              <a:blip r:embed="rId5" cstate="print"/>
              <a:srcRect b="13324"/>
              <a:stretch>
                <a:fillRect/>
              </a:stretch>
            </p:blipFill>
            <p:spPr>
              <a:xfrm>
                <a:off x="7020272" y="3501008"/>
                <a:ext cx="664615" cy="576064"/>
              </a:xfrm>
              <a:prstGeom prst="rect">
                <a:avLst/>
              </a:prstGeom>
            </p:spPr>
          </p:pic>
          <p:pic>
            <p:nvPicPr>
              <p:cNvPr id="31" name="Imagem 30" descr="noun_21757_cc.png"/>
              <p:cNvPicPr>
                <a:picLocks noChangeAspect="1"/>
              </p:cNvPicPr>
              <p:nvPr/>
            </p:nvPicPr>
            <p:blipFill>
              <a:blip r:embed="rId5" cstate="print"/>
              <a:srcRect b="13324"/>
              <a:stretch>
                <a:fillRect/>
              </a:stretch>
            </p:blipFill>
            <p:spPr>
              <a:xfrm>
                <a:off x="6391521" y="3068960"/>
                <a:ext cx="504056" cy="436897"/>
              </a:xfrm>
              <a:prstGeom prst="rect">
                <a:avLst/>
              </a:prstGeom>
            </p:spPr>
          </p:pic>
          <p:pic>
            <p:nvPicPr>
              <p:cNvPr id="50" name="Imagem 49" descr="noun_21757_cc.png"/>
              <p:cNvPicPr>
                <a:picLocks noChangeAspect="1"/>
              </p:cNvPicPr>
              <p:nvPr/>
            </p:nvPicPr>
            <p:blipFill>
              <a:blip r:embed="rId5" cstate="print"/>
              <a:srcRect b="13324"/>
              <a:stretch>
                <a:fillRect/>
              </a:stretch>
            </p:blipFill>
            <p:spPr>
              <a:xfrm>
                <a:off x="6794561" y="2924944"/>
                <a:ext cx="821096" cy="711696"/>
              </a:xfrm>
              <a:prstGeom prst="rect">
                <a:avLst/>
              </a:prstGeom>
            </p:spPr>
          </p:pic>
          <p:pic>
            <p:nvPicPr>
              <p:cNvPr id="53" name="Imagem 52" descr="noun_21757_cc.png"/>
              <p:cNvPicPr>
                <a:picLocks noChangeAspect="1"/>
              </p:cNvPicPr>
              <p:nvPr/>
            </p:nvPicPr>
            <p:blipFill>
              <a:blip r:embed="rId5" cstate="print"/>
              <a:srcRect b="13324"/>
              <a:stretch>
                <a:fillRect/>
              </a:stretch>
            </p:blipFill>
            <p:spPr>
              <a:xfrm>
                <a:off x="6560875" y="3356992"/>
                <a:ext cx="622734" cy="539763"/>
              </a:xfrm>
              <a:prstGeom prst="rect">
                <a:avLst/>
              </a:prstGeom>
            </p:spPr>
          </p:pic>
          <p:pic>
            <p:nvPicPr>
              <p:cNvPr id="55" name="Imagem 54" descr="noun_58362.png"/>
              <p:cNvPicPr>
                <a:picLocks noChangeAspect="1"/>
              </p:cNvPicPr>
              <p:nvPr/>
            </p:nvPicPr>
            <p:blipFill>
              <a:blip r:embed="rId9" cstate="print"/>
              <a:srcRect b="6656"/>
              <a:stretch>
                <a:fillRect/>
              </a:stretch>
            </p:blipFill>
            <p:spPr>
              <a:xfrm>
                <a:off x="6372200" y="3861048"/>
                <a:ext cx="1080000" cy="1008112"/>
              </a:xfrm>
              <a:prstGeom prst="rect">
                <a:avLst/>
              </a:prstGeom>
            </p:spPr>
          </p:pic>
        </p:grpSp>
        <p:pic>
          <p:nvPicPr>
            <p:cNvPr id="60" name="Imagem 59" descr="noun_678710_cc.png"/>
            <p:cNvPicPr>
              <a:picLocks noChangeAspect="1"/>
            </p:cNvPicPr>
            <p:nvPr/>
          </p:nvPicPr>
          <p:blipFill>
            <a:blip r:embed="rId4" cstate="print"/>
            <a:srcRect l="13209" r="17441" b="17450"/>
            <a:stretch>
              <a:fillRect/>
            </a:stretch>
          </p:blipFill>
          <p:spPr>
            <a:xfrm>
              <a:off x="7524328" y="2105561"/>
              <a:ext cx="648072" cy="954959"/>
            </a:xfrm>
            <a:prstGeom prst="rect">
              <a:avLst/>
            </a:prstGeom>
          </p:spPr>
        </p:pic>
      </p:grpSp>
      <p:sp>
        <p:nvSpPr>
          <p:cNvPr id="25" name="Retângulo 24">
            <a:extLst>
              <a:ext uri="{FF2B5EF4-FFF2-40B4-BE49-F238E27FC236}">
                <a16:creationId xmlns:a16="http://schemas.microsoft.com/office/drawing/2014/main" id="{BA27BCCE-CCA9-4660-989E-327F584817FB}"/>
              </a:ext>
            </a:extLst>
          </p:cNvPr>
          <p:cNvSpPr/>
          <p:nvPr/>
        </p:nvSpPr>
        <p:spPr>
          <a:xfrm>
            <a:off x="6177099" y="5234931"/>
            <a:ext cx="27873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/>
              <a:t>compatibilizar os diferentes usos existentes no território e minimizar os impactos negativos sobre os recursos ambientais. </a:t>
            </a:r>
          </a:p>
        </p:txBody>
      </p:sp>
      <p:sp>
        <p:nvSpPr>
          <p:cNvPr id="34" name="Retângulo 83">
            <a:extLst>
              <a:ext uri="{FF2B5EF4-FFF2-40B4-BE49-F238E27FC236}">
                <a16:creationId xmlns:a16="http://schemas.microsoft.com/office/drawing/2014/main" id="{5BAA5938-5179-4CA2-94E5-84DC306654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5400" b="1" dirty="0">
                <a:solidFill>
                  <a:srgbClr val="00B050"/>
                </a:solidFill>
                <a:cs typeface="Kalinga" pitchFamily="34" charset="0"/>
              </a:rPr>
              <a:t>TIPOS DE ZONAS</a:t>
            </a:r>
          </a:p>
          <a:p>
            <a:pPr algn="ctr"/>
            <a:r>
              <a:rPr lang="pt-BR" sz="2000" b="1" dirty="0">
                <a:solidFill>
                  <a:srgbClr val="00B050"/>
                </a:solidFill>
                <a:cs typeface="Kalinga" pitchFamily="34" charset="0"/>
              </a:rPr>
              <a:t>PARA AS ÁREAS DE PROTEÇÃO AMBIENTAL</a:t>
            </a:r>
          </a:p>
        </p:txBody>
      </p:sp>
    </p:spTree>
    <p:extLst>
      <p:ext uri="{BB962C8B-B14F-4D97-AF65-F5344CB8AC3E}">
        <p14:creationId xmlns:p14="http://schemas.microsoft.com/office/powerpoint/2010/main" val="234023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7" grpId="0" animBg="1"/>
      <p:bldP spid="24" grpId="0"/>
      <p:bldP spid="8" grpId="0" animBg="1"/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83">
            <a:extLst>
              <a:ext uri="{FF2B5EF4-FFF2-40B4-BE49-F238E27FC236}">
                <a16:creationId xmlns:a16="http://schemas.microsoft.com/office/drawing/2014/main" id="{70414DBD-FEE2-41E2-83DE-A9D1C53374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3218" y="-3577"/>
            <a:ext cx="63754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5400" b="1" dirty="0">
                <a:solidFill>
                  <a:srgbClr val="00B050"/>
                </a:solidFill>
                <a:cs typeface="Kalinga" pitchFamily="34" charset="0"/>
              </a:rPr>
              <a:t>TIPOS DE ÁREAS</a:t>
            </a:r>
          </a:p>
          <a:p>
            <a:pPr algn="ctr"/>
            <a:r>
              <a:rPr lang="pt-BR" sz="2000" b="1" dirty="0">
                <a:solidFill>
                  <a:srgbClr val="00B050"/>
                </a:solidFill>
                <a:cs typeface="Kalinga" pitchFamily="34" charset="0"/>
              </a:rPr>
              <a:t>PARA AS ÁREAS DE PROTEÇÃO AMBIENTAL</a:t>
            </a:r>
          </a:p>
          <a:p>
            <a:pPr algn="ctr"/>
            <a:endParaRPr lang="pt-BR" sz="5400" b="1" dirty="0">
              <a:solidFill>
                <a:srgbClr val="00B050"/>
              </a:solidFill>
              <a:cs typeface="Kalinga" pitchFamily="34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062548F-86BB-4565-A5E8-C4A1F4E1C625}"/>
              </a:ext>
            </a:extLst>
          </p:cNvPr>
          <p:cNvSpPr/>
          <p:nvPr/>
        </p:nvSpPr>
        <p:spPr>
          <a:xfrm>
            <a:off x="3265509" y="3844786"/>
            <a:ext cx="26129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/>
              <a:t>Minimizar a degradação dos recursos ambientais por meio do estímulo à recuperação ambiental. 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01DC77E4-8916-408D-B6C0-58BDBFB38612}"/>
              </a:ext>
            </a:extLst>
          </p:cNvPr>
          <p:cNvSpPr/>
          <p:nvPr/>
        </p:nvSpPr>
        <p:spPr>
          <a:xfrm>
            <a:off x="3328358" y="3068960"/>
            <a:ext cx="2497893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ÁREA DE INTERESSE PARA A RECUPERAÇÃO 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B6FD13F9-3DBA-4B2C-8F5C-09A32985A1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53"/>
          <a:stretch/>
        </p:blipFill>
        <p:spPr>
          <a:xfrm>
            <a:off x="3942001" y="1924346"/>
            <a:ext cx="1260000" cy="1079154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FDD64827-600C-458E-8348-4A7BF5C7FB72}"/>
              </a:ext>
            </a:extLst>
          </p:cNvPr>
          <p:cNvSpPr/>
          <p:nvPr/>
        </p:nvSpPr>
        <p:spPr>
          <a:xfrm>
            <a:off x="156725" y="3844786"/>
            <a:ext cx="261298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/>
              <a:t>Conservar os ecossistemas naturais mais relevantes e manter os processos ecológicos por meio do estímulo ao incremento de corredores ecológicos e criação de outras áreas protegidas. 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F2BE274F-6D06-465A-970B-FD48B136CB99}"/>
              </a:ext>
            </a:extLst>
          </p:cNvPr>
          <p:cNvSpPr/>
          <p:nvPr/>
        </p:nvSpPr>
        <p:spPr>
          <a:xfrm>
            <a:off x="212250" y="3068960"/>
            <a:ext cx="2511305" cy="64633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ÁREA DE INTERESSE PARA A CONSERVAÇÃO 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B8C00912-B2F7-4209-951E-39DD0F82B3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53"/>
          <a:stretch/>
        </p:blipFill>
        <p:spPr>
          <a:xfrm>
            <a:off x="833217" y="1924346"/>
            <a:ext cx="1260000" cy="1079154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4CCDB764-A6FD-4C38-A61A-00B47C67768C}"/>
              </a:ext>
            </a:extLst>
          </p:cNvPr>
          <p:cNvSpPr/>
          <p:nvPr/>
        </p:nvSpPr>
        <p:spPr>
          <a:xfrm>
            <a:off x="6374292" y="3844786"/>
            <a:ext cx="26129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/>
              <a:t>Articular e fomentar ações de desenvolvimento sociocultural, reconhecendo esses territórios como referências da APA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83B5944A-618C-42C6-A7BD-9A2D29EA6B46}"/>
              </a:ext>
            </a:extLst>
          </p:cNvPr>
          <p:cNvSpPr/>
          <p:nvPr/>
        </p:nvSpPr>
        <p:spPr>
          <a:xfrm>
            <a:off x="6465339" y="3068960"/>
            <a:ext cx="2446258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ÁREA DE INTERESSE HISTÓRICO-CULTURAL </a:t>
            </a: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347100E2-80C3-46BF-A559-E1AFAEAA03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50"/>
          <a:stretch/>
        </p:blipFill>
        <p:spPr>
          <a:xfrm>
            <a:off x="7059437" y="1931889"/>
            <a:ext cx="1260000" cy="106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6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 animBg="1"/>
      <p:bldP spid="7" grpId="0"/>
      <p:bldP spid="15" grpId="0" animBg="1"/>
      <p:bldP spid="9" grpId="0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7DC2F-2A0F-6E4F-F559-2A00D9A2E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0">
            <a:extLst>
              <a:ext uri="{FF2B5EF4-FFF2-40B4-BE49-F238E27FC236}">
                <a16:creationId xmlns:a16="http://schemas.microsoft.com/office/drawing/2014/main" id="{C2D1DF31-94E5-3C39-4950-B9E4A04B1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215" y="1112086"/>
            <a:ext cx="2025941" cy="889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400050" indent="-4000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pt-BR" altLang="pt-BR" sz="1200" b="1" dirty="0">
                <a:solidFill>
                  <a:schemeClr val="bg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ZONA DE PRESERVAÇÃO</a:t>
            </a:r>
          </a:p>
          <a:p>
            <a:pPr lvl="1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pt-BR" altLang="pt-BR" sz="1200" b="1" dirty="0">
                <a:solidFill>
                  <a:schemeClr val="bg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(ZP)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4D71B2B-235D-B0AF-2CAB-8A4E47E66922}"/>
              </a:ext>
            </a:extLst>
          </p:cNvPr>
          <p:cNvSpPr/>
          <p:nvPr/>
        </p:nvSpPr>
        <p:spPr>
          <a:xfrm>
            <a:off x="0" y="0"/>
            <a:ext cx="9149818" cy="627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0"/>
            <a:endParaRPr lang="pt-BR" sz="2100" b="1" dirty="0">
              <a:solidFill>
                <a:schemeClr val="bg1"/>
              </a:solidFill>
              <a:ea typeface="Segoe UI Emoji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A0FD7B0-A89F-D757-FA84-99FBF53950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572" y="980728"/>
            <a:ext cx="7704856" cy="544699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AD3B584-6F20-C66E-FF21-70426CA281BA}"/>
              </a:ext>
            </a:extLst>
          </p:cNvPr>
          <p:cNvSpPr txBox="1"/>
          <p:nvPr/>
        </p:nvSpPr>
        <p:spPr>
          <a:xfrm>
            <a:off x="5833929" y="5103302"/>
            <a:ext cx="2601219" cy="1285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latin typeface="Calibri" panose="020F0502020204030204" pitchFamily="34" charset="0"/>
                <a:cs typeface="Calibri" panose="020F0502020204030204" pitchFamily="34" charset="0"/>
              </a:rPr>
              <a:t>Vegetação: Inventário Florestal (2020)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600" dirty="0">
                <a:latin typeface="Calibri" panose="020F0502020204030204" pitchFamily="34" charset="0"/>
                <a:cs typeface="Calibri" panose="020F0502020204030204" pitchFamily="34" charset="0"/>
              </a:rPr>
              <a:t>FOD estágio avançado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600" dirty="0">
                <a:latin typeface="Calibri" panose="020F0502020204030204" pitchFamily="34" charset="0"/>
                <a:cs typeface="Calibri" panose="020F0502020204030204" pitchFamily="34" charset="0"/>
              </a:rPr>
              <a:t>FOD estágio médio</a:t>
            </a:r>
            <a:endParaRPr lang="pt-BR" sz="16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E142D65-2CBC-DEB3-DDC3-9F07A22B8CCA}"/>
              </a:ext>
            </a:extLst>
          </p:cNvPr>
          <p:cNvSpPr txBox="1"/>
          <p:nvPr/>
        </p:nvSpPr>
        <p:spPr>
          <a:xfrm>
            <a:off x="368573" y="106018"/>
            <a:ext cx="840685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100" dirty="0">
                <a:solidFill>
                  <a:schemeClr val="bg1"/>
                </a:solidFill>
              </a:rPr>
              <a:t>Critérios utilizados para o zoneamento da APA Quilombos do Médio Ribeira</a:t>
            </a:r>
          </a:p>
        </p:txBody>
      </p:sp>
    </p:spTree>
    <p:extLst>
      <p:ext uri="{BB962C8B-B14F-4D97-AF65-F5344CB8AC3E}">
        <p14:creationId xmlns:p14="http://schemas.microsoft.com/office/powerpoint/2010/main" val="35824337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3118D02-E3CF-A5C4-DF98-43E5ACC880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576" y="908720"/>
            <a:ext cx="7560840" cy="534517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DA09072-AB9B-23F8-45C7-56E655F56F68}"/>
              </a:ext>
            </a:extLst>
          </p:cNvPr>
          <p:cNvSpPr txBox="1"/>
          <p:nvPr/>
        </p:nvSpPr>
        <p:spPr>
          <a:xfrm>
            <a:off x="6156176" y="4499570"/>
            <a:ext cx="2232248" cy="1808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pt-BR" sz="1350" b="1" dirty="0"/>
            </a:br>
            <a:r>
              <a:rPr lang="pt-BR" sz="1400" b="1" dirty="0"/>
              <a:t>Território Quilombola</a:t>
            </a:r>
          </a:p>
          <a:p>
            <a:endParaRPr lang="pt-BR" sz="1400" b="1" dirty="0"/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pt-BR" sz="1400" dirty="0"/>
              <a:t>73,18% da APA</a:t>
            </a:r>
          </a:p>
          <a:p>
            <a:endParaRPr lang="pt-BR" sz="1400" b="1" dirty="0"/>
          </a:p>
          <a:p>
            <a:r>
              <a:rPr lang="pt-BR" sz="1400" b="1" dirty="0"/>
              <a:t>Território não Quilombola</a:t>
            </a:r>
          </a:p>
          <a:p>
            <a:endParaRPr lang="pt-BR" sz="1400" b="1" dirty="0"/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pt-BR" sz="1400" dirty="0"/>
              <a:t>26,82% da APA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CA0E06B-E409-E538-F829-3CF5C0D3ADC1}"/>
              </a:ext>
            </a:extLst>
          </p:cNvPr>
          <p:cNvSpPr/>
          <p:nvPr/>
        </p:nvSpPr>
        <p:spPr>
          <a:xfrm>
            <a:off x="0" y="0"/>
            <a:ext cx="9149818" cy="627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0"/>
            <a:endParaRPr lang="pt-BR" sz="2100" b="1" dirty="0">
              <a:solidFill>
                <a:schemeClr val="bg1"/>
              </a:solidFill>
              <a:ea typeface="Segoe UI Emoj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692FAAE-E7B3-82A0-5A77-EC2B84FC0DA9}"/>
              </a:ext>
            </a:extLst>
          </p:cNvPr>
          <p:cNvSpPr txBox="1"/>
          <p:nvPr/>
        </p:nvSpPr>
        <p:spPr>
          <a:xfrm>
            <a:off x="368573" y="106018"/>
            <a:ext cx="840685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100" dirty="0">
                <a:solidFill>
                  <a:schemeClr val="bg1"/>
                </a:solidFill>
              </a:rPr>
              <a:t>Critérios utilizados para o zoneamento da APA Quilombos do Médio Ribeira</a:t>
            </a:r>
          </a:p>
        </p:txBody>
      </p:sp>
    </p:spTree>
    <p:extLst>
      <p:ext uri="{BB962C8B-B14F-4D97-AF65-F5344CB8AC3E}">
        <p14:creationId xmlns:p14="http://schemas.microsoft.com/office/powerpoint/2010/main" val="42869322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5E140-BBE8-1AB1-5766-F2EAF1D76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0">
            <a:extLst>
              <a:ext uri="{FF2B5EF4-FFF2-40B4-BE49-F238E27FC236}">
                <a16:creationId xmlns:a16="http://schemas.microsoft.com/office/drawing/2014/main" id="{21B73C7F-5BCA-A320-9F16-1E8E7FE22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215" y="1112086"/>
            <a:ext cx="2025941" cy="889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400050" indent="-4000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pt-BR" altLang="pt-BR" sz="1200" b="1" dirty="0">
                <a:solidFill>
                  <a:schemeClr val="bg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ZONA DE PRESERVAÇÃO</a:t>
            </a:r>
          </a:p>
          <a:p>
            <a:pPr lvl="1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pt-BR" altLang="pt-BR" sz="1200" b="1" dirty="0">
                <a:solidFill>
                  <a:schemeClr val="bg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(ZP)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17173FB-8300-7718-2C50-51AD91E579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584" y="1456086"/>
            <a:ext cx="7199895" cy="509000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159B326-9617-DA7F-4B1C-DA96D5F3EFEB}"/>
              </a:ext>
            </a:extLst>
          </p:cNvPr>
          <p:cNvSpPr txBox="1"/>
          <p:nvPr/>
        </p:nvSpPr>
        <p:spPr>
          <a:xfrm>
            <a:off x="2843808" y="844127"/>
            <a:ext cx="2934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alibri" panose="020F0502020204030204" pitchFamily="34" charset="0"/>
                <a:cs typeface="Calibri" panose="020F0502020204030204" pitchFamily="34" charset="0"/>
              </a:rPr>
              <a:t>Uso e Ocupação do Solo (2024)</a:t>
            </a:r>
            <a:endParaRPr lang="pt-BR" sz="1600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4D4D946C-7DB3-6F3C-ACE8-68491823C972}"/>
              </a:ext>
            </a:extLst>
          </p:cNvPr>
          <p:cNvSpPr/>
          <p:nvPr/>
        </p:nvSpPr>
        <p:spPr>
          <a:xfrm>
            <a:off x="0" y="0"/>
            <a:ext cx="9149818" cy="627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0"/>
            <a:endParaRPr lang="pt-BR" sz="2100" b="1" dirty="0">
              <a:solidFill>
                <a:schemeClr val="bg1"/>
              </a:solidFill>
              <a:ea typeface="Segoe UI Emoj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8EB0B81-B1F9-D248-B636-2C4222541F52}"/>
              </a:ext>
            </a:extLst>
          </p:cNvPr>
          <p:cNvSpPr txBox="1"/>
          <p:nvPr/>
        </p:nvSpPr>
        <p:spPr>
          <a:xfrm>
            <a:off x="368573" y="106018"/>
            <a:ext cx="840685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100" dirty="0">
                <a:solidFill>
                  <a:schemeClr val="bg1"/>
                </a:solidFill>
              </a:rPr>
              <a:t>Critérios utilizados para o zoneamento da APA Quilombos do Médio Ribeira</a:t>
            </a:r>
          </a:p>
        </p:txBody>
      </p:sp>
    </p:spTree>
    <p:extLst>
      <p:ext uri="{BB962C8B-B14F-4D97-AF65-F5344CB8AC3E}">
        <p14:creationId xmlns:p14="http://schemas.microsoft.com/office/powerpoint/2010/main" val="10909253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A90F3-36FF-6610-F59E-2A0C93368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0">
            <a:extLst>
              <a:ext uri="{FF2B5EF4-FFF2-40B4-BE49-F238E27FC236}">
                <a16:creationId xmlns:a16="http://schemas.microsoft.com/office/drawing/2014/main" id="{A7168F91-A7F3-5F6E-774C-E2AC60562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215" y="1112086"/>
            <a:ext cx="2025941" cy="889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400050" indent="-4000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pt-BR" altLang="pt-BR" sz="1200" b="1" dirty="0">
                <a:solidFill>
                  <a:schemeClr val="bg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ZONA DE PRESERVAÇÃO</a:t>
            </a:r>
          </a:p>
          <a:p>
            <a:pPr lvl="1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pt-BR" altLang="pt-BR" sz="1200" b="1" dirty="0">
                <a:solidFill>
                  <a:schemeClr val="bg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(ZP)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0D04EDB-9C28-7828-81FA-D8CB9DAF0C70}"/>
              </a:ext>
            </a:extLst>
          </p:cNvPr>
          <p:cNvSpPr/>
          <p:nvPr/>
        </p:nvSpPr>
        <p:spPr>
          <a:xfrm>
            <a:off x="0" y="0"/>
            <a:ext cx="9144000" cy="627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0"/>
            <a:r>
              <a:rPr lang="pt-BR" sz="2100" b="1" dirty="0">
                <a:solidFill>
                  <a:schemeClr val="bg1"/>
                </a:solidFill>
                <a:latin typeface="Swis721 Ex BT" panose="020B0605020202020204"/>
                <a:ea typeface="Segoe UI Emoji" panose="020B0502040204020203" pitchFamily="34" charset="0"/>
                <a:cs typeface="Segoe UI Light" panose="020B0502040204020203" pitchFamily="34" charset="0"/>
              </a:rPr>
              <a:t>ZONEAMENTO: ZONA DE PROTEÇÃO DOS ATRIBUTOS (ZPA)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F8405B1-7423-DD31-824E-61EDD295096C}"/>
              </a:ext>
            </a:extLst>
          </p:cNvPr>
          <p:cNvSpPr txBox="1"/>
          <p:nvPr/>
        </p:nvSpPr>
        <p:spPr>
          <a:xfrm>
            <a:off x="108410" y="1648228"/>
            <a:ext cx="2964990" cy="2623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dirty="0">
                <a:latin typeface="Calibri" panose="020F0502020204030204" pitchFamily="34" charset="0"/>
                <a:cs typeface="Calibri" panose="020F0502020204030204" pitchFamily="34" charset="0"/>
              </a:rPr>
              <a:t>Critérios:</a:t>
            </a:r>
          </a:p>
          <a:p>
            <a:pPr marL="257175" indent="-25717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t-BR" sz="135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Território Quilombola</a:t>
            </a:r>
          </a:p>
          <a:p>
            <a:pPr marL="257175" indent="-257175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pt-BR" sz="135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Todo o território Quilombola da APA foi considerado para ser ZPA</a:t>
            </a:r>
          </a:p>
          <a:p>
            <a:pPr marL="257175" indent="-257175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pt-BR" sz="135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t-BR" sz="135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Território não Quilombola</a:t>
            </a:r>
          </a:p>
          <a:p>
            <a:pPr marL="257175" indent="-257175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pt-BR" sz="135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Foram considerados para ZPA a concentração de vegetação em estágio avançado mapeado pelo Inventário Florestal</a:t>
            </a:r>
          </a:p>
          <a:p>
            <a:endParaRPr lang="pt-BR" sz="1050" dirty="0"/>
          </a:p>
          <a:p>
            <a:endParaRPr lang="pt-BR" sz="1050" dirty="0"/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9E041FD4-5FAA-BF27-19B4-CB5E7CDC56D9}"/>
              </a:ext>
            </a:extLst>
          </p:cNvPr>
          <p:cNvGraphicFramePr>
            <a:graphicFrameLocks noGrp="1"/>
          </p:cNvGraphicFramePr>
          <p:nvPr/>
        </p:nvGraphicFramePr>
        <p:xfrm>
          <a:off x="108410" y="4495500"/>
          <a:ext cx="2964991" cy="7911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3918">
                  <a:extLst>
                    <a:ext uri="{9D8B030D-6E8A-4147-A177-3AD203B41FA5}">
                      <a16:colId xmlns:a16="http://schemas.microsoft.com/office/drawing/2014/main" val="2953154193"/>
                    </a:ext>
                  </a:extLst>
                </a:gridCol>
                <a:gridCol w="1280387">
                  <a:extLst>
                    <a:ext uri="{9D8B030D-6E8A-4147-A177-3AD203B41FA5}">
                      <a16:colId xmlns:a16="http://schemas.microsoft.com/office/drawing/2014/main" val="3382995541"/>
                    </a:ext>
                  </a:extLst>
                </a:gridCol>
                <a:gridCol w="1140686">
                  <a:extLst>
                    <a:ext uri="{9D8B030D-6E8A-4147-A177-3AD203B41FA5}">
                      <a16:colId xmlns:a16="http://schemas.microsoft.com/office/drawing/2014/main" val="2228659489"/>
                    </a:ext>
                  </a:extLst>
                </a:gridCol>
              </a:tblGrid>
              <a:tr h="47834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1500" dirty="0">
                          <a:solidFill>
                            <a:schemeClr val="tx1"/>
                          </a:solidFill>
                          <a:effectLst/>
                        </a:rPr>
                        <a:t>ZPA</a:t>
                      </a:r>
                      <a:endParaRPr lang="pt-BR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15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Hectares (aprox.)</a:t>
                      </a:r>
                    </a:p>
                  </a:txBody>
                  <a:tcPr marL="51435" marR="51435" marT="0" marB="0" anchor="ctr"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15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da APA</a:t>
                      </a:r>
                    </a:p>
                  </a:txBody>
                  <a:tcPr marL="51435" marR="51435" marT="0" marB="0" anchor="ctr"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912292"/>
                  </a:ext>
                </a:extLst>
              </a:tr>
              <a:tr h="312845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1500" dirty="0">
                          <a:effectLst/>
                        </a:rPr>
                        <a:t>57.941,38</a:t>
                      </a:r>
                      <a:endParaRPr lang="pt-B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1500" dirty="0">
                          <a:effectLst/>
                        </a:rPr>
                        <a:t>89,34%</a:t>
                      </a:r>
                      <a:endParaRPr lang="pt-B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6814492"/>
                  </a:ext>
                </a:extLst>
              </a:tr>
            </a:tbl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48AF4322-A922-F6A1-81C5-1BF4550EB6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7352" y="1648228"/>
            <a:ext cx="5768239" cy="407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653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78A9E-51E7-EE32-77C1-6675A82D8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0">
            <a:extLst>
              <a:ext uri="{FF2B5EF4-FFF2-40B4-BE49-F238E27FC236}">
                <a16:creationId xmlns:a16="http://schemas.microsoft.com/office/drawing/2014/main" id="{FD513D52-F813-E4A8-BF56-ED228A0FE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215" y="1112086"/>
            <a:ext cx="2025941" cy="889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400050" indent="-4000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pt-BR" altLang="pt-BR" sz="1200" b="1" dirty="0">
                <a:solidFill>
                  <a:schemeClr val="bg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ZONA DE PRESERVAÇÃO</a:t>
            </a:r>
          </a:p>
          <a:p>
            <a:pPr lvl="1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pt-BR" altLang="pt-BR" sz="1200" b="1" dirty="0">
                <a:solidFill>
                  <a:schemeClr val="bg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(ZP)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B093CBA-E9CC-7A57-8EBA-4008EE9313B5}"/>
              </a:ext>
            </a:extLst>
          </p:cNvPr>
          <p:cNvSpPr/>
          <p:nvPr/>
        </p:nvSpPr>
        <p:spPr>
          <a:xfrm>
            <a:off x="0" y="0"/>
            <a:ext cx="9144000" cy="627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0"/>
            <a:r>
              <a:rPr lang="pt-BR" sz="2100" b="1" dirty="0">
                <a:solidFill>
                  <a:schemeClr val="bg1"/>
                </a:solidFill>
                <a:latin typeface="Swis721 Ex BT" panose="020B0605020202020204"/>
                <a:ea typeface="Segoe UI Emoji" panose="020B0502040204020203" pitchFamily="34" charset="0"/>
                <a:cs typeface="Segoe UI Light" panose="020B0502040204020203" pitchFamily="34" charset="0"/>
              </a:rPr>
              <a:t>ZONEAMENTO: ZONA DE USO SUSTENTÁVEL (ZUS)</a:t>
            </a: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45FB22F1-BAA0-D9C7-80B1-23C68FB1DB1A}"/>
              </a:ext>
            </a:extLst>
          </p:cNvPr>
          <p:cNvGraphicFramePr>
            <a:graphicFrameLocks noGrp="1"/>
          </p:cNvGraphicFramePr>
          <p:nvPr/>
        </p:nvGraphicFramePr>
        <p:xfrm>
          <a:off x="133645" y="4495500"/>
          <a:ext cx="2939755" cy="7911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9289">
                  <a:extLst>
                    <a:ext uri="{9D8B030D-6E8A-4147-A177-3AD203B41FA5}">
                      <a16:colId xmlns:a16="http://schemas.microsoft.com/office/drawing/2014/main" val="2953154193"/>
                    </a:ext>
                  </a:extLst>
                </a:gridCol>
                <a:gridCol w="1269489">
                  <a:extLst>
                    <a:ext uri="{9D8B030D-6E8A-4147-A177-3AD203B41FA5}">
                      <a16:colId xmlns:a16="http://schemas.microsoft.com/office/drawing/2014/main" val="3382995541"/>
                    </a:ext>
                  </a:extLst>
                </a:gridCol>
                <a:gridCol w="1130977">
                  <a:extLst>
                    <a:ext uri="{9D8B030D-6E8A-4147-A177-3AD203B41FA5}">
                      <a16:colId xmlns:a16="http://schemas.microsoft.com/office/drawing/2014/main" val="2228659489"/>
                    </a:ext>
                  </a:extLst>
                </a:gridCol>
              </a:tblGrid>
              <a:tr h="47834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1500" dirty="0">
                          <a:solidFill>
                            <a:schemeClr val="tx1"/>
                          </a:solidFill>
                          <a:effectLst/>
                        </a:rPr>
                        <a:t>ZUS</a:t>
                      </a:r>
                      <a:endParaRPr lang="pt-BR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15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Hectares (aprox.)</a:t>
                      </a:r>
                    </a:p>
                  </a:txBody>
                  <a:tcPr marL="51435" marR="51435" marT="0" marB="0" anchor="ctr"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15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da APA</a:t>
                      </a:r>
                    </a:p>
                  </a:txBody>
                  <a:tcPr marL="51435" marR="51435" marT="0" marB="0" anchor="ctr"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912292"/>
                  </a:ext>
                </a:extLst>
              </a:tr>
              <a:tr h="312845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1500" dirty="0">
                          <a:effectLst/>
                        </a:rPr>
                        <a:t>6.911,4</a:t>
                      </a:r>
                      <a:endParaRPr lang="pt-B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1500" dirty="0">
                          <a:effectLst/>
                        </a:rPr>
                        <a:t>10,66%</a:t>
                      </a:r>
                      <a:endParaRPr lang="pt-B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6814492"/>
                  </a:ext>
                </a:extLst>
              </a:tr>
            </a:tbl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9FD34543-89F4-30D1-BA1B-49E3B7F3C9D4}"/>
              </a:ext>
            </a:extLst>
          </p:cNvPr>
          <p:cNvSpPr txBox="1"/>
          <p:nvPr/>
        </p:nvSpPr>
        <p:spPr>
          <a:xfrm>
            <a:off x="108410" y="1648228"/>
            <a:ext cx="2964990" cy="2401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dirty="0">
                <a:latin typeface="Calibri" panose="020F0502020204030204" pitchFamily="34" charset="0"/>
                <a:cs typeface="Calibri" panose="020F0502020204030204" pitchFamily="34" charset="0"/>
              </a:rPr>
              <a:t>Critérios:</a:t>
            </a:r>
            <a:endParaRPr lang="pt-BR" sz="135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t-BR" sz="135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Território não Quilombola</a:t>
            </a:r>
          </a:p>
          <a:p>
            <a:pPr marL="257175" indent="-257175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pt-BR" sz="135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Foram considerados para ZUS a concentração de vegetação em estágio médio mapeado pelo Inventário Florestal</a:t>
            </a:r>
          </a:p>
          <a:p>
            <a:pPr>
              <a:lnSpc>
                <a:spcPct val="107000"/>
              </a:lnSpc>
            </a:pPr>
            <a:endParaRPr lang="pt-BR" sz="135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pt-BR" sz="135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Concentração dos Usos mapeados pelo Uso e Ocupação do Solo (2024)</a:t>
            </a:r>
          </a:p>
          <a:p>
            <a:endParaRPr lang="pt-BR" sz="1050" dirty="0"/>
          </a:p>
          <a:p>
            <a:endParaRPr lang="pt-BR" sz="105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0070615-0D7F-97B9-ED07-6E2F38C30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7353" y="1648228"/>
            <a:ext cx="5768237" cy="407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783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78A9E-51E7-EE32-77C1-6675A82D8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0">
            <a:extLst>
              <a:ext uri="{FF2B5EF4-FFF2-40B4-BE49-F238E27FC236}">
                <a16:creationId xmlns:a16="http://schemas.microsoft.com/office/drawing/2014/main" id="{FD513D52-F813-E4A8-BF56-ED228A0FE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215" y="1112086"/>
            <a:ext cx="2025941" cy="889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400050" indent="-4000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pt-BR" altLang="pt-BR" sz="1200" b="1" dirty="0">
                <a:solidFill>
                  <a:schemeClr val="bg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ZONA DE PRESERVAÇÃO</a:t>
            </a:r>
          </a:p>
          <a:p>
            <a:pPr lvl="1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pt-BR" altLang="pt-BR" sz="1200" b="1" dirty="0">
                <a:solidFill>
                  <a:schemeClr val="bg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(ZP)</a:t>
            </a: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45FB22F1-BAA0-D9C7-80B1-23C68FB1DB1A}"/>
              </a:ext>
            </a:extLst>
          </p:cNvPr>
          <p:cNvGraphicFramePr>
            <a:graphicFrameLocks noGrp="1"/>
          </p:cNvGraphicFramePr>
          <p:nvPr/>
        </p:nvGraphicFramePr>
        <p:xfrm>
          <a:off x="133645" y="4495500"/>
          <a:ext cx="2939755" cy="7911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9289">
                  <a:extLst>
                    <a:ext uri="{9D8B030D-6E8A-4147-A177-3AD203B41FA5}">
                      <a16:colId xmlns:a16="http://schemas.microsoft.com/office/drawing/2014/main" val="2953154193"/>
                    </a:ext>
                  </a:extLst>
                </a:gridCol>
                <a:gridCol w="1269489">
                  <a:extLst>
                    <a:ext uri="{9D8B030D-6E8A-4147-A177-3AD203B41FA5}">
                      <a16:colId xmlns:a16="http://schemas.microsoft.com/office/drawing/2014/main" val="3382995541"/>
                    </a:ext>
                  </a:extLst>
                </a:gridCol>
                <a:gridCol w="1130977">
                  <a:extLst>
                    <a:ext uri="{9D8B030D-6E8A-4147-A177-3AD203B41FA5}">
                      <a16:colId xmlns:a16="http://schemas.microsoft.com/office/drawing/2014/main" val="2228659489"/>
                    </a:ext>
                  </a:extLst>
                </a:gridCol>
              </a:tblGrid>
              <a:tr h="47834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1500" dirty="0">
                          <a:solidFill>
                            <a:schemeClr val="tx1"/>
                          </a:solidFill>
                          <a:effectLst/>
                        </a:rPr>
                        <a:t>ZUS</a:t>
                      </a:r>
                      <a:endParaRPr lang="pt-BR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15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Hectares (aprox.)</a:t>
                      </a:r>
                    </a:p>
                  </a:txBody>
                  <a:tcPr marL="51435" marR="51435" marT="0" marB="0" anchor="ctr"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15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da APA</a:t>
                      </a:r>
                    </a:p>
                  </a:txBody>
                  <a:tcPr marL="51435" marR="51435" marT="0" marB="0" anchor="ctr"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912292"/>
                  </a:ext>
                </a:extLst>
              </a:tr>
              <a:tr h="312845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1500" dirty="0">
                          <a:effectLst/>
                        </a:rPr>
                        <a:t>6.911,4</a:t>
                      </a:r>
                      <a:endParaRPr lang="pt-B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1500" dirty="0">
                          <a:effectLst/>
                        </a:rPr>
                        <a:t>10,66%</a:t>
                      </a:r>
                      <a:endParaRPr lang="pt-B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6814492"/>
                  </a:ext>
                </a:extLst>
              </a:tr>
            </a:tbl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9FD34543-89F4-30D1-BA1B-49E3B7F3C9D4}"/>
              </a:ext>
            </a:extLst>
          </p:cNvPr>
          <p:cNvSpPr txBox="1"/>
          <p:nvPr/>
        </p:nvSpPr>
        <p:spPr>
          <a:xfrm>
            <a:off x="108410" y="1648228"/>
            <a:ext cx="2964990" cy="2401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dirty="0">
                <a:latin typeface="Calibri" panose="020F0502020204030204" pitchFamily="34" charset="0"/>
                <a:cs typeface="Calibri" panose="020F0502020204030204" pitchFamily="34" charset="0"/>
              </a:rPr>
              <a:t>Critérios:</a:t>
            </a:r>
            <a:endParaRPr lang="pt-BR" sz="135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t-BR" sz="135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Território não Quilombola</a:t>
            </a:r>
          </a:p>
          <a:p>
            <a:pPr marL="257175" indent="-257175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pt-BR" sz="135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Foram considerados para ZUS a concentração de vegetação em estágio médio mapeado pelo Inventário Florestal</a:t>
            </a:r>
          </a:p>
          <a:p>
            <a:pPr>
              <a:lnSpc>
                <a:spcPct val="107000"/>
              </a:lnSpc>
            </a:pPr>
            <a:endParaRPr lang="pt-BR" sz="135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pt-BR" sz="135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Concentração dos Usos mapeados pelo Uso e Ocupação do Solo (2024)</a:t>
            </a:r>
          </a:p>
          <a:p>
            <a:endParaRPr lang="pt-BR" sz="1050" dirty="0"/>
          </a:p>
          <a:p>
            <a:endParaRPr lang="pt-BR" sz="105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0070615-0D7F-97B9-ED07-6E2F38C30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7353" y="1648228"/>
            <a:ext cx="5768237" cy="4077887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698838D2-2903-87F6-F2CB-3DFFF855E47F}"/>
              </a:ext>
            </a:extLst>
          </p:cNvPr>
          <p:cNvSpPr/>
          <p:nvPr/>
        </p:nvSpPr>
        <p:spPr>
          <a:xfrm>
            <a:off x="0" y="0"/>
            <a:ext cx="9144000" cy="627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0"/>
            <a:r>
              <a:rPr lang="pt-BR" sz="2100" b="1" dirty="0">
                <a:solidFill>
                  <a:schemeClr val="bg1"/>
                </a:solidFill>
                <a:latin typeface="Swis721 Ex BT" panose="020B0605020202020204"/>
                <a:ea typeface="Segoe UI Emoji" panose="020B0502040204020203" pitchFamily="34" charset="0"/>
                <a:cs typeface="Segoe UI Light" panose="020B0502040204020203" pitchFamily="34" charset="0"/>
              </a:rPr>
              <a:t>ZONEAMENTO: ZONA DE USO SUSTENTÁVEL (ZUS)</a:t>
            </a:r>
          </a:p>
        </p:txBody>
      </p:sp>
    </p:spTree>
    <p:extLst>
      <p:ext uri="{BB962C8B-B14F-4D97-AF65-F5344CB8AC3E}">
        <p14:creationId xmlns:p14="http://schemas.microsoft.com/office/powerpoint/2010/main" val="940974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514552"/>
            <a:ext cx="9144000" cy="7692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24" b="1" i="1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99221"/>
            <a:ext cx="9144000" cy="599948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pt-BR" sz="2201" b="1" i="1" dirty="0">
                <a:latin typeface="Kalinga" pitchFamily="34" charset="0"/>
                <a:cs typeface="Kalinga" pitchFamily="34" charset="0"/>
              </a:rPr>
              <a:t>QUAL A DIFERENÇA ENTRE OS GRUPOS DE UNIDADES?</a:t>
            </a:r>
          </a:p>
        </p:txBody>
      </p:sp>
      <p:sp>
        <p:nvSpPr>
          <p:cNvPr id="7175" name="Rectangle 3"/>
          <p:cNvSpPr>
            <a:spLocks noChangeArrowheads="1"/>
          </p:cNvSpPr>
          <p:nvPr/>
        </p:nvSpPr>
        <p:spPr bwMode="auto">
          <a:xfrm>
            <a:off x="975410" y="1539266"/>
            <a:ext cx="6966857" cy="48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290299" indent="-290299" algn="ctr">
              <a:lnSpc>
                <a:spcPct val="80000"/>
              </a:lnSpc>
              <a:spcBef>
                <a:spcPct val="20000"/>
              </a:spcBef>
            </a:pPr>
            <a:r>
              <a:rPr lang="pt-BR" sz="1693" b="1" dirty="0">
                <a:latin typeface="Kalinga" pitchFamily="34" charset="0"/>
                <a:cs typeface="Kalinga" pitchFamily="34" charset="0"/>
              </a:rPr>
              <a:t>A DIFERENÇA ESTÁ NA FORMA DE USO</a:t>
            </a:r>
          </a:p>
          <a:p>
            <a:pPr marL="290299" indent="-290299" algn="ctr">
              <a:lnSpc>
                <a:spcPct val="80000"/>
              </a:lnSpc>
              <a:spcBef>
                <a:spcPct val="20000"/>
              </a:spcBef>
            </a:pPr>
            <a:r>
              <a:rPr lang="pt-BR" sz="1016" dirty="0">
                <a:latin typeface="Kalinga" pitchFamily="34" charset="0"/>
                <a:cs typeface="Kalinga" pitchFamily="34" charset="0"/>
              </a:rPr>
              <a:t>(</a:t>
            </a:r>
            <a:r>
              <a:rPr lang="pt-BR" sz="1016" dirty="0" err="1">
                <a:latin typeface="Kalinga" pitchFamily="34" charset="0"/>
                <a:cs typeface="Kalinga" pitchFamily="34" charset="0"/>
              </a:rPr>
              <a:t>art</a:t>
            </a:r>
            <a:r>
              <a:rPr lang="pt-BR" sz="1016" dirty="0">
                <a:latin typeface="Kalinga" pitchFamily="34" charset="0"/>
                <a:cs typeface="Kalinga" pitchFamily="34" charset="0"/>
              </a:rPr>
              <a:t> 7° – SNUC) </a:t>
            </a:r>
          </a:p>
          <a:p>
            <a:pPr marL="290299" indent="-290299" algn="ctr">
              <a:lnSpc>
                <a:spcPct val="80000"/>
              </a:lnSpc>
              <a:spcBef>
                <a:spcPct val="20000"/>
              </a:spcBef>
            </a:pPr>
            <a:endParaRPr lang="pt-BR" sz="762" b="1" dirty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965420" y="2252469"/>
            <a:ext cx="2693012" cy="48767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24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inga" pitchFamily="34" charset="0"/>
                <a:cs typeface="Kalinga" pitchFamily="34" charset="0"/>
              </a:rPr>
              <a:t>PROTEÇÃO INTEGRAL</a:t>
            </a:r>
            <a:endParaRPr lang="pt-BR" sz="1524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5602698" y="2252469"/>
            <a:ext cx="2693012" cy="48767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24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inga" pitchFamily="34" charset="0"/>
                <a:cs typeface="Kalinga" pitchFamily="34" charset="0"/>
              </a:rPr>
              <a:t>USO SUSTENTÁVEL</a:t>
            </a:r>
            <a:endParaRPr lang="pt-BR" sz="1524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965420" y="2842848"/>
            <a:ext cx="2693012" cy="561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24" b="1" dirty="0">
                <a:latin typeface="Kalinga" pitchFamily="34" charset="0"/>
                <a:cs typeface="Kalinga" pitchFamily="34" charset="0"/>
              </a:rPr>
              <a:t>USO INDIRETO </a:t>
            </a:r>
            <a:r>
              <a:rPr lang="pt-BR" sz="1524" dirty="0">
                <a:latin typeface="Kalinga" pitchFamily="34" charset="0"/>
                <a:cs typeface="Kalinga" pitchFamily="34" charset="0"/>
              </a:rPr>
              <a:t>dos seus recursos naturais</a:t>
            </a:r>
            <a:endParaRPr lang="pt-BR" sz="1524" dirty="0"/>
          </a:p>
        </p:txBody>
      </p:sp>
      <p:sp>
        <p:nvSpPr>
          <p:cNvPr id="10" name="CaixaDeTexto 9"/>
          <p:cNvSpPr txBox="1"/>
          <p:nvPr/>
        </p:nvSpPr>
        <p:spPr>
          <a:xfrm>
            <a:off x="5602698" y="2818006"/>
            <a:ext cx="2693012" cy="561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524" b="1" dirty="0">
                <a:latin typeface="Kalinga" pitchFamily="34" charset="0"/>
                <a:cs typeface="Kalinga" pitchFamily="34" charset="0"/>
              </a:rPr>
              <a:t>USO DIRETO </a:t>
            </a:r>
            <a:r>
              <a:rPr lang="pt-BR" sz="1524" dirty="0">
                <a:latin typeface="Kalinga" pitchFamily="34" charset="0"/>
                <a:cs typeface="Kalinga" pitchFamily="34" charset="0"/>
              </a:rPr>
              <a:t>sustentável dos seus recursos naturais</a:t>
            </a:r>
          </a:p>
        </p:txBody>
      </p:sp>
      <p:pic>
        <p:nvPicPr>
          <p:cNvPr id="11" name="Imagem 10" descr="fotos-jura-petar-iporanga-2008-caminhos-e-paisagem-0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818" y="3432810"/>
            <a:ext cx="3657143" cy="2742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m 11" descr="073052a187569db0b9bec074c8af2ed9_X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35020" y="3509000"/>
            <a:ext cx="2131105" cy="2590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aixaDeTexto 1"/>
          <p:cNvSpPr txBox="1"/>
          <p:nvPr/>
        </p:nvSpPr>
        <p:spPr>
          <a:xfrm>
            <a:off x="487737" y="5786814"/>
            <a:ext cx="3413713" cy="326884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pt-BR" sz="1524" dirty="0">
                <a:solidFill>
                  <a:schemeClr val="bg1"/>
                </a:solidFill>
              </a:rPr>
              <a:t>Uso Público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6234995" y="5710544"/>
            <a:ext cx="1811677" cy="300852"/>
          </a:xfrm>
          <a:prstGeom prst="rect">
            <a:avLst/>
          </a:prstGeom>
          <a:solidFill>
            <a:srgbClr val="000000">
              <a:alpha val="29020"/>
            </a:srgbClr>
          </a:solidFill>
        </p:spPr>
        <p:txBody>
          <a:bodyPr wrap="square" rtlCol="0">
            <a:spAutoFit/>
          </a:bodyPr>
          <a:lstStyle/>
          <a:p>
            <a:r>
              <a:rPr lang="pt-BR" sz="1355" dirty="0">
                <a:solidFill>
                  <a:schemeClr val="bg1"/>
                </a:solidFill>
              </a:rPr>
              <a:t>Manejo Sustentável</a:t>
            </a:r>
          </a:p>
        </p:txBody>
      </p:sp>
    </p:spTree>
    <p:extLst>
      <p:ext uri="{BB962C8B-B14F-4D97-AF65-F5344CB8AC3E}">
        <p14:creationId xmlns:p14="http://schemas.microsoft.com/office/powerpoint/2010/main" val="405607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/>
      <p:bldP spid="7" grpId="0" animBg="1"/>
      <p:bldP spid="8" grpId="0" animBg="1"/>
      <p:bldP spid="9" grpId="0"/>
      <p:bldP spid="10" grpId="0"/>
      <p:bldP spid="2" grpId="0" animBg="1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A9D0A-DA69-9DE7-73D0-22E22A3E1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0">
            <a:extLst>
              <a:ext uri="{FF2B5EF4-FFF2-40B4-BE49-F238E27FC236}">
                <a16:creationId xmlns:a16="http://schemas.microsoft.com/office/drawing/2014/main" id="{3A23E178-C676-0255-DAF5-F27A9E8B2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215" y="1112086"/>
            <a:ext cx="2025941" cy="889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400050" indent="-4000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pt-BR" altLang="pt-BR" sz="1200" b="1" dirty="0">
                <a:solidFill>
                  <a:schemeClr val="bg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ZONA DE PRESERVAÇÃO</a:t>
            </a:r>
          </a:p>
          <a:p>
            <a:pPr lvl="1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pt-BR" altLang="pt-BR" sz="1200" b="1" dirty="0">
                <a:solidFill>
                  <a:schemeClr val="bg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(ZP)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2F8CE27-409F-8F3B-3704-3A58E722038E}"/>
              </a:ext>
            </a:extLst>
          </p:cNvPr>
          <p:cNvSpPr/>
          <p:nvPr/>
        </p:nvSpPr>
        <p:spPr>
          <a:xfrm>
            <a:off x="0" y="0"/>
            <a:ext cx="9144000" cy="627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0"/>
            <a:r>
              <a:rPr lang="pt-BR" sz="2100" b="1" dirty="0">
                <a:solidFill>
                  <a:schemeClr val="bg1"/>
                </a:solidFill>
                <a:ea typeface="Segoe UI Emoji" panose="020B0502040204020203" pitchFamily="34" charset="0"/>
                <a:cs typeface="Segoe UI Light" panose="020B0502040204020203" pitchFamily="34" charset="0"/>
              </a:rPr>
              <a:t>ZONEAMENTO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771EE5E-C000-C4C1-642C-330881B16072}"/>
              </a:ext>
            </a:extLst>
          </p:cNvPr>
          <p:cNvSpPr txBox="1"/>
          <p:nvPr/>
        </p:nvSpPr>
        <p:spPr>
          <a:xfrm>
            <a:off x="1137156" y="3724297"/>
            <a:ext cx="19526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dirty="0">
                <a:solidFill>
                  <a:schemeClr val="bg1"/>
                </a:solidFill>
              </a:rPr>
              <a:t>Zona de Amortecimento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B43A77A6-DAAE-2C81-A5C8-85E2A95F10FA}"/>
              </a:ext>
            </a:extLst>
          </p:cNvPr>
          <p:cNvGraphicFramePr>
            <a:graphicFrameLocks noGrp="1"/>
          </p:cNvGraphicFramePr>
          <p:nvPr/>
        </p:nvGraphicFramePr>
        <p:xfrm>
          <a:off x="57611" y="1648227"/>
          <a:ext cx="3141920" cy="1852615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894864">
                  <a:extLst>
                    <a:ext uri="{9D8B030D-6E8A-4147-A177-3AD203B41FA5}">
                      <a16:colId xmlns:a16="http://schemas.microsoft.com/office/drawing/2014/main" val="4229933442"/>
                    </a:ext>
                  </a:extLst>
                </a:gridCol>
                <a:gridCol w="1337042">
                  <a:extLst>
                    <a:ext uri="{9D8B030D-6E8A-4147-A177-3AD203B41FA5}">
                      <a16:colId xmlns:a16="http://schemas.microsoft.com/office/drawing/2014/main" val="2199583013"/>
                    </a:ext>
                  </a:extLst>
                </a:gridCol>
                <a:gridCol w="910014">
                  <a:extLst>
                    <a:ext uri="{9D8B030D-6E8A-4147-A177-3AD203B41FA5}">
                      <a16:colId xmlns:a16="http://schemas.microsoft.com/office/drawing/2014/main" val="1703457839"/>
                    </a:ext>
                  </a:extLst>
                </a:gridCol>
              </a:tblGrid>
              <a:tr h="464249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Relação das zonas da APA QMR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(Dimensões aproximadas)</a:t>
                      </a:r>
                    </a:p>
                  </a:txBody>
                  <a:tcPr marL="51435" marR="51435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900803"/>
                  </a:ext>
                </a:extLst>
              </a:tr>
              <a:tr h="5562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1500" dirty="0">
                          <a:effectLst/>
                        </a:rPr>
                        <a:t>Zona</a:t>
                      </a:r>
                      <a:endParaRPr lang="pt-B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1400" b="1" dirty="0">
                          <a:effectLst/>
                        </a:rPr>
                        <a:t>Dimensão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1400" b="1" dirty="0">
                          <a:effectLst/>
                        </a:rPr>
                        <a:t>(hectares - ha)</a:t>
                      </a:r>
                      <a:endParaRPr lang="pt-B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1400" b="1" dirty="0">
                          <a:effectLst/>
                        </a:rPr>
                        <a:t>% do total da UC</a:t>
                      </a:r>
                      <a:endParaRPr lang="pt-B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95365250"/>
                  </a:ext>
                </a:extLst>
              </a:tr>
              <a:tr h="2337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1500" b="0" dirty="0">
                          <a:effectLst/>
                        </a:rPr>
                        <a:t>ZUS</a:t>
                      </a:r>
                      <a:endParaRPr lang="pt-BR" sz="15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1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6.911,4</a:t>
                      </a:r>
                      <a:endParaRPr lang="pt-B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1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10,66</a:t>
                      </a:r>
                      <a:endParaRPr lang="pt-B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973467965"/>
                  </a:ext>
                </a:extLst>
              </a:tr>
              <a:tr h="2337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1500" b="0" dirty="0">
                          <a:effectLst/>
                        </a:rPr>
                        <a:t>ZPA</a:t>
                      </a:r>
                      <a:endParaRPr lang="pt-BR" sz="15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1500" dirty="0">
                          <a:effectLst/>
                        </a:rPr>
                        <a:t>57.941,3</a:t>
                      </a:r>
                      <a:endParaRPr lang="pt-B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1500" dirty="0">
                          <a:effectLst/>
                        </a:rPr>
                        <a:t>89,34</a:t>
                      </a:r>
                      <a:endParaRPr lang="pt-B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394174048"/>
                  </a:ext>
                </a:extLst>
              </a:tr>
              <a:tr h="3023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1500" dirty="0">
                          <a:effectLst/>
                        </a:rPr>
                        <a:t>TOTAL</a:t>
                      </a:r>
                      <a:endParaRPr lang="pt-B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15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64.852,7</a:t>
                      </a:r>
                      <a:endParaRPr lang="pt-BR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1400" b="1" dirty="0">
                          <a:effectLst/>
                        </a:rPr>
                        <a:t>100</a:t>
                      </a:r>
                      <a:endParaRPr lang="pt-B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0271938"/>
                  </a:ext>
                </a:extLst>
              </a:tr>
            </a:tbl>
          </a:graphicData>
        </a:graphic>
      </p:graphicFrame>
      <p:pic>
        <p:nvPicPr>
          <p:cNvPr id="4" name="Imagem 3">
            <a:extLst>
              <a:ext uri="{FF2B5EF4-FFF2-40B4-BE49-F238E27FC236}">
                <a16:creationId xmlns:a16="http://schemas.microsoft.com/office/drawing/2014/main" id="{D4716EEF-F5FA-0AA8-087C-C578080D1E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7353" y="1648228"/>
            <a:ext cx="5768237" cy="407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27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9410E-719A-F328-897F-88DEEEDD8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43FDAD14-C7E3-E432-50C5-57B6EBFFE50F}"/>
              </a:ext>
            </a:extLst>
          </p:cNvPr>
          <p:cNvSpPr/>
          <p:nvPr/>
        </p:nvSpPr>
        <p:spPr>
          <a:xfrm>
            <a:off x="0" y="2800351"/>
            <a:ext cx="9144000" cy="900051"/>
          </a:xfrm>
          <a:prstGeom prst="rect">
            <a:avLst/>
          </a:prstGeom>
          <a:solidFill>
            <a:schemeClr val="accent6">
              <a:lumMod val="75000"/>
              <a:alpha val="25098"/>
            </a:schemeClr>
          </a:solidFill>
        </p:spPr>
        <p:txBody>
          <a:bodyPr wrap="square" lIns="68391" tIns="34193" rIns="68391" bIns="34193">
            <a:spAutoFit/>
          </a:bodyPr>
          <a:lstStyle/>
          <a:p>
            <a:pPr algn="ctr"/>
            <a:r>
              <a:rPr lang="pt-BR" sz="5400" b="1" dirty="0">
                <a:solidFill>
                  <a:schemeClr val="accent1">
                    <a:lumMod val="50000"/>
                  </a:schemeClr>
                </a:solidFill>
                <a:latin typeface="Arial Bold"/>
                <a:ea typeface="Segoe UI" pitchFamily="34" charset="0"/>
                <a:cs typeface="Segoe UI" pitchFamily="34" charset="0"/>
              </a:rPr>
              <a:t>Áreas de Interesse</a:t>
            </a:r>
          </a:p>
        </p:txBody>
      </p:sp>
    </p:spTree>
    <p:extLst>
      <p:ext uri="{BB962C8B-B14F-4D97-AF65-F5344CB8AC3E}">
        <p14:creationId xmlns:p14="http://schemas.microsoft.com/office/powerpoint/2010/main" val="26705980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D5DB8-9A0F-6B61-AD27-BAFC08B1F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0">
            <a:extLst>
              <a:ext uri="{FF2B5EF4-FFF2-40B4-BE49-F238E27FC236}">
                <a16:creationId xmlns:a16="http://schemas.microsoft.com/office/drawing/2014/main" id="{F36BD8AD-DB68-2E62-CDE1-82DD92DAC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215" y="1112086"/>
            <a:ext cx="2025941" cy="889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400050" indent="-4000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pt-BR" altLang="pt-BR" sz="1200" b="1" dirty="0">
                <a:solidFill>
                  <a:schemeClr val="bg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ZONA DE PRESERVAÇÃO</a:t>
            </a:r>
          </a:p>
          <a:p>
            <a:pPr lvl="1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pt-BR" altLang="pt-BR" sz="1200" b="1" dirty="0">
                <a:solidFill>
                  <a:schemeClr val="bg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(ZP)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91BB79A-DEE0-3898-AB85-024005532F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7353" y="1648227"/>
            <a:ext cx="5768237" cy="4077887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77E6879C-8C6C-3DA2-0663-19844F995FB0}"/>
              </a:ext>
            </a:extLst>
          </p:cNvPr>
          <p:cNvSpPr/>
          <p:nvPr/>
        </p:nvSpPr>
        <p:spPr>
          <a:xfrm>
            <a:off x="0" y="1041"/>
            <a:ext cx="9144000" cy="627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0"/>
            <a:r>
              <a:rPr lang="pt-BR" sz="2100" b="1" dirty="0">
                <a:solidFill>
                  <a:schemeClr val="bg1"/>
                </a:solidFill>
                <a:ea typeface="Segoe UI Emoji" panose="020B0502040204020203" pitchFamily="34" charset="0"/>
                <a:cs typeface="Segoe UI Light" panose="020B0502040204020203" pitchFamily="34" charset="0"/>
              </a:rPr>
              <a:t>ZONEAMENTO: ÁREA DE INTERESSE HISTÓRICO-CULTURAL (AICH)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96638D7-587B-7675-5B17-245ABE5C0BE7}"/>
              </a:ext>
            </a:extLst>
          </p:cNvPr>
          <p:cNvSpPr txBox="1"/>
          <p:nvPr/>
        </p:nvSpPr>
        <p:spPr>
          <a:xfrm>
            <a:off x="108410" y="1648227"/>
            <a:ext cx="2964990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b="1" dirty="0">
                <a:latin typeface="Calibri" panose="020F0502020204030204" pitchFamily="34" charset="0"/>
                <a:cs typeface="Calibri" panose="020F0502020204030204" pitchFamily="34" charset="0"/>
              </a:rPr>
              <a:t>Pontos de localização do Patrimônio Natural e Patrimônios Cultural e Religioso</a:t>
            </a:r>
          </a:p>
          <a:p>
            <a:endParaRPr lang="pt-BR" sz="135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pt-BR" sz="1350" dirty="0">
                <a:latin typeface="Calibri" panose="020F0502020204030204" pitchFamily="34" charset="0"/>
                <a:cs typeface="Calibri" panose="020F0502020204030204" pitchFamily="34" charset="0"/>
              </a:rPr>
              <a:t>Mapeado pelo ISA Agenda Quilombola</a:t>
            </a:r>
            <a:endParaRPr lang="pt-BR" sz="135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t-BR" sz="1050" dirty="0"/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F3783079-4EEC-FA95-7E56-C7F07BF352A9}"/>
              </a:ext>
            </a:extLst>
          </p:cNvPr>
          <p:cNvGrpSpPr/>
          <p:nvPr/>
        </p:nvGrpSpPr>
        <p:grpSpPr>
          <a:xfrm>
            <a:off x="159548" y="2964322"/>
            <a:ext cx="1641809" cy="2959755"/>
            <a:chOff x="212730" y="2809429"/>
            <a:chExt cx="2189079" cy="3946340"/>
          </a:xfrm>
        </p:grpSpPr>
        <p:grpSp>
          <p:nvGrpSpPr>
            <p:cNvPr id="22" name="Agrupar 21">
              <a:extLst>
                <a:ext uri="{FF2B5EF4-FFF2-40B4-BE49-F238E27FC236}">
                  <a16:creationId xmlns:a16="http://schemas.microsoft.com/office/drawing/2014/main" id="{5FE8C47B-10D2-3342-50C9-62C6883B46CF}"/>
                </a:ext>
              </a:extLst>
            </p:cNvPr>
            <p:cNvGrpSpPr/>
            <p:nvPr/>
          </p:nvGrpSpPr>
          <p:grpSpPr>
            <a:xfrm>
              <a:off x="212730" y="2809429"/>
              <a:ext cx="2189079" cy="3946340"/>
              <a:chOff x="144546" y="2809429"/>
              <a:chExt cx="2189079" cy="3946340"/>
            </a:xfrm>
          </p:grpSpPr>
          <p:pic>
            <p:nvPicPr>
              <p:cNvPr id="11" name="Imagem 10">
                <a:extLst>
                  <a:ext uri="{FF2B5EF4-FFF2-40B4-BE49-F238E27FC236}">
                    <a16:creationId xmlns:a16="http://schemas.microsoft.com/office/drawing/2014/main" id="{0146C84E-7703-E620-5BE5-A3F1E661D9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r="38652"/>
              <a:stretch/>
            </p:blipFill>
            <p:spPr>
              <a:xfrm>
                <a:off x="144546" y="2855964"/>
                <a:ext cx="2189079" cy="3899805"/>
              </a:xfrm>
              <a:prstGeom prst="rect">
                <a:avLst/>
              </a:prstGeom>
            </p:spPr>
          </p:pic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DF3DB4D1-B5C4-C876-C4D4-A157A7C65918}"/>
                  </a:ext>
                </a:extLst>
              </p:cNvPr>
              <p:cNvSpPr txBox="1"/>
              <p:nvPr/>
            </p:nvSpPr>
            <p:spPr>
              <a:xfrm>
                <a:off x="144546" y="2809429"/>
                <a:ext cx="2189079" cy="20005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375" b="1" dirty="0"/>
                  <a:t>PATRIMÔNIO CULTURAL E RELIGIOSO</a:t>
                </a:r>
              </a:p>
            </p:txBody>
          </p:sp>
        </p:grpSp>
        <p:cxnSp>
          <p:nvCxnSpPr>
            <p:cNvPr id="17" name="Conector reto 16">
              <a:extLst>
                <a:ext uri="{FF2B5EF4-FFF2-40B4-BE49-F238E27FC236}">
                  <a16:creationId xmlns:a16="http://schemas.microsoft.com/office/drawing/2014/main" id="{E3D3C6FB-970E-6D81-92D4-4AE4B4FD1C20}"/>
                </a:ext>
              </a:extLst>
            </p:cNvPr>
            <p:cNvCxnSpPr>
              <a:cxnSpLocks/>
            </p:cNvCxnSpPr>
            <p:nvPr/>
          </p:nvCxnSpPr>
          <p:spPr>
            <a:xfrm>
              <a:off x="2400065" y="2978706"/>
              <a:ext cx="0" cy="3777063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07583E1D-63EB-FAB8-F190-B6B5A86AFBBF}"/>
              </a:ext>
            </a:extLst>
          </p:cNvPr>
          <p:cNvGrpSpPr/>
          <p:nvPr/>
        </p:nvGrpSpPr>
        <p:grpSpPr>
          <a:xfrm>
            <a:off x="1995310" y="2862740"/>
            <a:ext cx="1078091" cy="3061337"/>
            <a:chOff x="2789714" y="2673987"/>
            <a:chExt cx="1437454" cy="4081782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BD2E8A7F-0560-D3DA-61B9-1EEBAEFC9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89714" y="2737827"/>
              <a:ext cx="1437454" cy="4017942"/>
            </a:xfrm>
            <a:prstGeom prst="rect">
              <a:avLst/>
            </a:prstGeom>
          </p:spPr>
        </p:pic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9EBA63FE-AB2A-77BC-544E-8EDDC91B3D3F}"/>
                </a:ext>
              </a:extLst>
            </p:cNvPr>
            <p:cNvSpPr txBox="1"/>
            <p:nvPr/>
          </p:nvSpPr>
          <p:spPr>
            <a:xfrm>
              <a:off x="2789714" y="2673987"/>
              <a:ext cx="1437454" cy="20005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75" b="1" dirty="0"/>
                <a:t>PATRIMÔNIO NATURAL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06079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4EB0B-DBFD-8C98-7E9B-F2596642A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0">
            <a:extLst>
              <a:ext uri="{FF2B5EF4-FFF2-40B4-BE49-F238E27FC236}">
                <a16:creationId xmlns:a16="http://schemas.microsoft.com/office/drawing/2014/main" id="{1F440B1C-B09F-A3EF-5596-51975FD1A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215" y="1112086"/>
            <a:ext cx="2025941" cy="889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400050" indent="-4000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pt-BR" altLang="pt-BR" sz="1200" b="1" dirty="0">
                <a:solidFill>
                  <a:schemeClr val="bg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ZONA DE PRESERVAÇÃO</a:t>
            </a:r>
          </a:p>
          <a:p>
            <a:pPr lvl="1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pt-BR" altLang="pt-BR" sz="1200" b="1" dirty="0">
                <a:solidFill>
                  <a:schemeClr val="bg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(ZP)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DFCBB5-0D84-A623-02A5-D1B003199A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7784" y="1648227"/>
            <a:ext cx="5767376" cy="4077887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701E4876-2D53-7EFF-3DEC-DDAA4CE3A6C2}"/>
              </a:ext>
            </a:extLst>
          </p:cNvPr>
          <p:cNvSpPr/>
          <p:nvPr/>
        </p:nvSpPr>
        <p:spPr>
          <a:xfrm>
            <a:off x="0" y="0"/>
            <a:ext cx="9144000" cy="627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0"/>
            <a:r>
              <a:rPr lang="pt-BR" sz="2100" b="1" dirty="0">
                <a:solidFill>
                  <a:schemeClr val="bg1"/>
                </a:solidFill>
                <a:ea typeface="Segoe UI Emoji" panose="020B0502040204020203" pitchFamily="34" charset="0"/>
                <a:cs typeface="Segoe UI Light" panose="020B0502040204020203" pitchFamily="34" charset="0"/>
              </a:rPr>
              <a:t>ZONEAMENTO: ÁREA DE INTERESSE PARA CONSERVAÇÃO (AIC)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6424187-A7AD-EC86-49A9-053A4AE76278}"/>
              </a:ext>
            </a:extLst>
          </p:cNvPr>
          <p:cNvSpPr txBox="1"/>
          <p:nvPr/>
        </p:nvSpPr>
        <p:spPr>
          <a:xfrm>
            <a:off x="108410" y="1648227"/>
            <a:ext cx="296499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b="1" dirty="0">
                <a:latin typeface="Calibri" panose="020F0502020204030204" pitchFamily="34" charset="0"/>
                <a:cs typeface="Calibri" panose="020F0502020204030204" pitchFamily="34" charset="0"/>
              </a:rPr>
              <a:t>Pontos de localização do CANIE</a:t>
            </a:r>
          </a:p>
          <a:p>
            <a:endParaRPr lang="pt-BR" sz="135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pt-BR" sz="1350" dirty="0">
                <a:latin typeface="Calibri" panose="020F0502020204030204" pitchFamily="34" charset="0"/>
                <a:cs typeface="Calibri" panose="020F0502020204030204" pitchFamily="34" charset="0"/>
              </a:rPr>
              <a:t>Cavernas e Grutas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pt-BR" sz="135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Áreas vulneráveis, prioritárias para conservação no sistema </a:t>
            </a:r>
            <a:r>
              <a:rPr lang="pt-BR" sz="135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cárstico</a:t>
            </a:r>
            <a:r>
              <a:rPr lang="pt-BR" sz="135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 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pt-BR" sz="135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Serra do André Lopes</a:t>
            </a:r>
            <a:endParaRPr lang="pt-BR" sz="1050" dirty="0"/>
          </a:p>
        </p:txBody>
      </p:sp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9F27072C-839F-7AE4-482A-4E00393942A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4931" y="3345255"/>
          <a:ext cx="2043113" cy="1864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2723990" imgH="2486153" progId="Excel.Sheet.12">
                  <p:embed/>
                </p:oleObj>
              </mc:Choice>
              <mc:Fallback>
                <p:oleObj name="Worksheet" r:id="rId4" imgW="2723990" imgH="2486153" progId="Excel.Sheet.12">
                  <p:embed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9F27072C-839F-7AE4-482A-4E00393942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4931" y="3345255"/>
                        <a:ext cx="2043113" cy="18645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A3CF8902-03DD-1035-E095-DC980892A89B}"/>
              </a:ext>
            </a:extLst>
          </p:cNvPr>
          <p:cNvSpPr txBox="1"/>
          <p:nvPr/>
        </p:nvSpPr>
        <p:spPr>
          <a:xfrm>
            <a:off x="594931" y="3183671"/>
            <a:ext cx="2043113" cy="1846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" b="1" dirty="0"/>
              <a:t>CANIE ESPELEOLOGIA</a:t>
            </a:r>
          </a:p>
        </p:txBody>
      </p:sp>
    </p:spTree>
    <p:extLst>
      <p:ext uri="{BB962C8B-B14F-4D97-AF65-F5344CB8AC3E}">
        <p14:creationId xmlns:p14="http://schemas.microsoft.com/office/powerpoint/2010/main" val="12796413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0977B-BDC9-6C08-8696-A9D58A975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0">
            <a:extLst>
              <a:ext uri="{FF2B5EF4-FFF2-40B4-BE49-F238E27FC236}">
                <a16:creationId xmlns:a16="http://schemas.microsoft.com/office/drawing/2014/main" id="{8CC474A7-B4CC-CA74-DF69-51FF1BEA6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215" y="1112086"/>
            <a:ext cx="2025941" cy="889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400050" indent="-4000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pt-BR" altLang="pt-BR" sz="1200" b="1" dirty="0">
                <a:solidFill>
                  <a:schemeClr val="bg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ZONA DE PRESERVAÇÃO</a:t>
            </a:r>
          </a:p>
          <a:p>
            <a:pPr lvl="1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pt-BR" altLang="pt-BR" sz="1200" b="1" dirty="0">
                <a:solidFill>
                  <a:schemeClr val="bg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(ZP)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0898743-CD7A-D4E9-C056-4F8A20B9A621}"/>
              </a:ext>
            </a:extLst>
          </p:cNvPr>
          <p:cNvSpPr/>
          <p:nvPr/>
        </p:nvSpPr>
        <p:spPr>
          <a:xfrm>
            <a:off x="0" y="0"/>
            <a:ext cx="9144000" cy="51611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0"/>
            <a:r>
              <a:rPr lang="pt-BR" sz="2100" b="1" dirty="0">
                <a:solidFill>
                  <a:schemeClr val="bg1"/>
                </a:solidFill>
                <a:ea typeface="Segoe UI Emoji" panose="020B0502040204020203" pitchFamily="34" charset="0"/>
                <a:cs typeface="Segoe UI Light" panose="020B0502040204020203" pitchFamily="34" charset="0"/>
              </a:rPr>
              <a:t>ZONEAMENTO E ÁREAS: Proposta final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E829B4B-8808-9C48-8220-0026813E0A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39" y="908720"/>
            <a:ext cx="7637922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908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5EF92EE-A99C-BDD7-7DA6-67EA84805415}"/>
              </a:ext>
            </a:extLst>
          </p:cNvPr>
          <p:cNvSpPr/>
          <p:nvPr/>
        </p:nvSpPr>
        <p:spPr>
          <a:xfrm>
            <a:off x="0" y="0"/>
            <a:ext cx="9144000" cy="51611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0"/>
            <a:r>
              <a:rPr lang="pt-BR" sz="2100" b="1" dirty="0">
                <a:solidFill>
                  <a:schemeClr val="bg1"/>
                </a:solidFill>
                <a:ea typeface="Segoe UI Emoji" panose="020B0502040204020203" pitchFamily="34" charset="0"/>
                <a:cs typeface="Segoe UI Light" panose="020B0502040204020203" pitchFamily="34" charset="0"/>
              </a:rPr>
              <a:t>DINÂMICA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50F5442-D52C-EDEC-E384-90BD92CAE1E7}"/>
              </a:ext>
            </a:extLst>
          </p:cNvPr>
          <p:cNvSpPr txBox="1"/>
          <p:nvPr/>
        </p:nvSpPr>
        <p:spPr>
          <a:xfrm>
            <a:off x="183854" y="639047"/>
            <a:ext cx="827869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pt-BR" sz="1350" b="1" dirty="0"/>
              <a:t>Organizar os participantes em 3 grupos;</a:t>
            </a:r>
          </a:p>
          <a:p>
            <a:endParaRPr lang="pt-BR" sz="1350" b="1" dirty="0"/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pt-BR" sz="1350" b="1" dirty="0"/>
              <a:t>Cada grupo terá um mapa e painel para contribuições com auxilio de mediadores e relatores;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endParaRPr lang="pt-BR" sz="1350" b="1" dirty="0"/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pt-BR" sz="1350" b="1" dirty="0"/>
              <a:t>Cada grupo terá 40 minutos para leitura e contribuições em cada mesa de trabalho.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808D0D9D-694C-15EF-2EFB-F830D31381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741" t="15323" b="46167"/>
          <a:stretch/>
        </p:blipFill>
        <p:spPr>
          <a:xfrm>
            <a:off x="1900202" y="5016379"/>
            <a:ext cx="237501" cy="506777"/>
          </a:xfrm>
          <a:prstGeom prst="rect">
            <a:avLst/>
          </a:pr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62E76B0A-8209-EC74-8027-E92AC6A830F8}"/>
              </a:ext>
            </a:extLst>
          </p:cNvPr>
          <p:cNvSpPr/>
          <p:nvPr/>
        </p:nvSpPr>
        <p:spPr>
          <a:xfrm>
            <a:off x="1622908" y="5523156"/>
            <a:ext cx="7920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pt-BR" sz="1100" b="1" i="1" dirty="0"/>
              <a:t>Relator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03849F92-52A5-15DF-31E6-B0BA97697E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03"/>
          <a:stretch/>
        </p:blipFill>
        <p:spPr>
          <a:xfrm>
            <a:off x="545240" y="5687760"/>
            <a:ext cx="1263977" cy="657170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EC0042FC-8767-E4C4-B157-EA7EF77462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741" t="15323" b="46167"/>
          <a:stretch/>
        </p:blipFill>
        <p:spPr>
          <a:xfrm>
            <a:off x="394221" y="4832289"/>
            <a:ext cx="267220" cy="570191"/>
          </a:xfrm>
          <a:prstGeom prst="rect">
            <a:avLst/>
          </a:prstGeom>
        </p:spPr>
      </p:pic>
      <p:sp>
        <p:nvSpPr>
          <p:cNvPr id="32" name="Retângulo 31">
            <a:extLst>
              <a:ext uri="{FF2B5EF4-FFF2-40B4-BE49-F238E27FC236}">
                <a16:creationId xmlns:a16="http://schemas.microsoft.com/office/drawing/2014/main" id="{B7B4E95A-7B28-DBB2-B449-D9B2A66A9DAE}"/>
              </a:ext>
            </a:extLst>
          </p:cNvPr>
          <p:cNvSpPr/>
          <p:nvPr/>
        </p:nvSpPr>
        <p:spPr>
          <a:xfrm>
            <a:off x="141441" y="5382821"/>
            <a:ext cx="82450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pt-BR" sz="1100" b="1" i="1" dirty="0"/>
              <a:t>Mediador</a:t>
            </a:r>
          </a:p>
        </p:txBody>
      </p:sp>
      <p:pic>
        <p:nvPicPr>
          <p:cNvPr id="44" name="Imagem 43">
            <a:extLst>
              <a:ext uri="{FF2B5EF4-FFF2-40B4-BE49-F238E27FC236}">
                <a16:creationId xmlns:a16="http://schemas.microsoft.com/office/drawing/2014/main" id="{BC0BFE40-99C2-BB60-5A80-76E25E12D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8842" y="3181917"/>
            <a:ext cx="1282291" cy="1847193"/>
          </a:xfrm>
          <a:prstGeom prst="rect">
            <a:avLst/>
          </a:prstGeom>
        </p:spPr>
      </p:pic>
      <p:pic>
        <p:nvPicPr>
          <p:cNvPr id="46" name="Imagem 45">
            <a:extLst>
              <a:ext uri="{FF2B5EF4-FFF2-40B4-BE49-F238E27FC236}">
                <a16:creationId xmlns:a16="http://schemas.microsoft.com/office/drawing/2014/main" id="{DB7057C7-ECB9-86BE-4642-E7EF63B2DA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306" y="3097119"/>
            <a:ext cx="1304929" cy="1847192"/>
          </a:xfrm>
          <a:prstGeom prst="rect">
            <a:avLst/>
          </a:prstGeom>
        </p:spPr>
      </p:pic>
      <p:pic>
        <p:nvPicPr>
          <p:cNvPr id="48" name="Imagem 47">
            <a:extLst>
              <a:ext uri="{FF2B5EF4-FFF2-40B4-BE49-F238E27FC236}">
                <a16:creationId xmlns:a16="http://schemas.microsoft.com/office/drawing/2014/main" id="{0BD62C5E-CA86-C65E-3A90-1766C648532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255" b="41337"/>
          <a:stretch/>
        </p:blipFill>
        <p:spPr>
          <a:xfrm>
            <a:off x="6512352" y="2960855"/>
            <a:ext cx="1299133" cy="1839182"/>
          </a:xfrm>
          <a:prstGeom prst="rect">
            <a:avLst/>
          </a:prstGeom>
        </p:spPr>
      </p:pic>
      <p:pic>
        <p:nvPicPr>
          <p:cNvPr id="50" name="Imagem 49">
            <a:extLst>
              <a:ext uri="{FF2B5EF4-FFF2-40B4-BE49-F238E27FC236}">
                <a16:creationId xmlns:a16="http://schemas.microsoft.com/office/drawing/2014/main" id="{1FFBFEEC-ED21-28E6-38E5-FEC47CE3FD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992" y="3115800"/>
            <a:ext cx="1302463" cy="1847192"/>
          </a:xfrm>
          <a:prstGeom prst="rect">
            <a:avLst/>
          </a:prstGeom>
        </p:spPr>
      </p:pic>
      <p:pic>
        <p:nvPicPr>
          <p:cNvPr id="51" name="Imagem 50">
            <a:extLst>
              <a:ext uri="{FF2B5EF4-FFF2-40B4-BE49-F238E27FC236}">
                <a16:creationId xmlns:a16="http://schemas.microsoft.com/office/drawing/2014/main" id="{6689CCB0-A881-5A86-1EEA-FFAA5832EB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8613"/>
          <a:stretch/>
        </p:blipFill>
        <p:spPr>
          <a:xfrm>
            <a:off x="6871583" y="3502471"/>
            <a:ext cx="1302464" cy="1297565"/>
          </a:xfrm>
          <a:prstGeom prst="rect">
            <a:avLst/>
          </a:prstGeom>
        </p:spPr>
      </p:pic>
      <p:pic>
        <p:nvPicPr>
          <p:cNvPr id="52" name="Imagem 51">
            <a:extLst>
              <a:ext uri="{FF2B5EF4-FFF2-40B4-BE49-F238E27FC236}">
                <a16:creationId xmlns:a16="http://schemas.microsoft.com/office/drawing/2014/main" id="{731D3CA9-135D-410D-9F85-D82AC6A077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741" t="15323" b="46167"/>
          <a:stretch/>
        </p:blipFill>
        <p:spPr>
          <a:xfrm>
            <a:off x="5062866" y="5182748"/>
            <a:ext cx="237501" cy="506777"/>
          </a:xfrm>
          <a:prstGeom prst="rect">
            <a:avLst/>
          </a:prstGeom>
        </p:spPr>
      </p:pic>
      <p:sp>
        <p:nvSpPr>
          <p:cNvPr id="53" name="Retângulo 52">
            <a:extLst>
              <a:ext uri="{FF2B5EF4-FFF2-40B4-BE49-F238E27FC236}">
                <a16:creationId xmlns:a16="http://schemas.microsoft.com/office/drawing/2014/main" id="{071C872F-E549-FDC6-4F0C-04C042B07843}"/>
              </a:ext>
            </a:extLst>
          </p:cNvPr>
          <p:cNvSpPr/>
          <p:nvPr/>
        </p:nvSpPr>
        <p:spPr>
          <a:xfrm>
            <a:off x="4785572" y="5689525"/>
            <a:ext cx="7920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pt-BR" sz="1100" b="1" i="1" dirty="0"/>
              <a:t>Relator</a:t>
            </a:r>
          </a:p>
        </p:txBody>
      </p:sp>
      <p:pic>
        <p:nvPicPr>
          <p:cNvPr id="54" name="Imagem 53">
            <a:extLst>
              <a:ext uri="{FF2B5EF4-FFF2-40B4-BE49-F238E27FC236}">
                <a16:creationId xmlns:a16="http://schemas.microsoft.com/office/drawing/2014/main" id="{FC83F057-4815-95DE-A48E-DCD2D4A808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03"/>
          <a:stretch/>
        </p:blipFill>
        <p:spPr>
          <a:xfrm>
            <a:off x="3707904" y="5854129"/>
            <a:ext cx="1263977" cy="657170"/>
          </a:xfrm>
          <a:prstGeom prst="rect">
            <a:avLst/>
          </a:prstGeom>
        </p:spPr>
      </p:pic>
      <p:pic>
        <p:nvPicPr>
          <p:cNvPr id="55" name="Imagem 54">
            <a:extLst>
              <a:ext uri="{FF2B5EF4-FFF2-40B4-BE49-F238E27FC236}">
                <a16:creationId xmlns:a16="http://schemas.microsoft.com/office/drawing/2014/main" id="{16E8DC99-F15A-4092-6682-710008289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741" t="15323" b="46167"/>
          <a:stretch/>
        </p:blipFill>
        <p:spPr>
          <a:xfrm>
            <a:off x="3556885" y="4998658"/>
            <a:ext cx="267220" cy="570191"/>
          </a:xfrm>
          <a:prstGeom prst="rect">
            <a:avLst/>
          </a:prstGeom>
        </p:spPr>
      </p:pic>
      <p:sp>
        <p:nvSpPr>
          <p:cNvPr id="56" name="Retângulo 55">
            <a:extLst>
              <a:ext uri="{FF2B5EF4-FFF2-40B4-BE49-F238E27FC236}">
                <a16:creationId xmlns:a16="http://schemas.microsoft.com/office/drawing/2014/main" id="{E1A85B47-645F-5E09-6125-436DCC8214FD}"/>
              </a:ext>
            </a:extLst>
          </p:cNvPr>
          <p:cNvSpPr/>
          <p:nvPr/>
        </p:nvSpPr>
        <p:spPr>
          <a:xfrm>
            <a:off x="3304105" y="5549190"/>
            <a:ext cx="82450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pt-BR" sz="1100" b="1" i="1" dirty="0"/>
              <a:t>Mediador</a:t>
            </a:r>
          </a:p>
        </p:txBody>
      </p:sp>
      <p:pic>
        <p:nvPicPr>
          <p:cNvPr id="57" name="Imagem 56">
            <a:extLst>
              <a:ext uri="{FF2B5EF4-FFF2-40B4-BE49-F238E27FC236}">
                <a16:creationId xmlns:a16="http://schemas.microsoft.com/office/drawing/2014/main" id="{E0DC9177-95D5-EFD3-F35C-DDBFDD245E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741" t="15323" b="46167"/>
          <a:stretch/>
        </p:blipFill>
        <p:spPr>
          <a:xfrm>
            <a:off x="8457075" y="5226077"/>
            <a:ext cx="237501" cy="506777"/>
          </a:xfrm>
          <a:prstGeom prst="rect">
            <a:avLst/>
          </a:prstGeom>
        </p:spPr>
      </p:pic>
      <p:sp>
        <p:nvSpPr>
          <p:cNvPr id="58" name="Retângulo 57">
            <a:extLst>
              <a:ext uri="{FF2B5EF4-FFF2-40B4-BE49-F238E27FC236}">
                <a16:creationId xmlns:a16="http://schemas.microsoft.com/office/drawing/2014/main" id="{A807F5BB-8BCF-F0E1-97B4-890007B6B871}"/>
              </a:ext>
            </a:extLst>
          </p:cNvPr>
          <p:cNvSpPr/>
          <p:nvPr/>
        </p:nvSpPr>
        <p:spPr>
          <a:xfrm>
            <a:off x="8179781" y="5732854"/>
            <a:ext cx="7920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pt-BR" sz="1100" b="1" i="1" dirty="0"/>
              <a:t>Relator</a:t>
            </a:r>
          </a:p>
        </p:txBody>
      </p:sp>
      <p:pic>
        <p:nvPicPr>
          <p:cNvPr id="59" name="Imagem 58">
            <a:extLst>
              <a:ext uri="{FF2B5EF4-FFF2-40B4-BE49-F238E27FC236}">
                <a16:creationId xmlns:a16="http://schemas.microsoft.com/office/drawing/2014/main" id="{E6D338E4-4E35-D7F9-4B43-2859B5ED4A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03"/>
          <a:stretch/>
        </p:blipFill>
        <p:spPr>
          <a:xfrm>
            <a:off x="7102113" y="5897458"/>
            <a:ext cx="1263977" cy="657170"/>
          </a:xfrm>
          <a:prstGeom prst="rect">
            <a:avLst/>
          </a:prstGeom>
        </p:spPr>
      </p:pic>
      <p:pic>
        <p:nvPicPr>
          <p:cNvPr id="60" name="Imagem 59">
            <a:extLst>
              <a:ext uri="{FF2B5EF4-FFF2-40B4-BE49-F238E27FC236}">
                <a16:creationId xmlns:a16="http://schemas.microsoft.com/office/drawing/2014/main" id="{E3400746-4782-A25B-D033-11B2B8E97C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741" t="15323" b="46167"/>
          <a:stretch/>
        </p:blipFill>
        <p:spPr>
          <a:xfrm>
            <a:off x="6951094" y="5041987"/>
            <a:ext cx="267220" cy="570191"/>
          </a:xfrm>
          <a:prstGeom prst="rect">
            <a:avLst/>
          </a:prstGeom>
        </p:spPr>
      </p:pic>
      <p:sp>
        <p:nvSpPr>
          <p:cNvPr id="61" name="Retângulo 60">
            <a:extLst>
              <a:ext uri="{FF2B5EF4-FFF2-40B4-BE49-F238E27FC236}">
                <a16:creationId xmlns:a16="http://schemas.microsoft.com/office/drawing/2014/main" id="{C66F29A7-CFFF-52DA-CBF8-4B7B05884D10}"/>
              </a:ext>
            </a:extLst>
          </p:cNvPr>
          <p:cNvSpPr/>
          <p:nvPr/>
        </p:nvSpPr>
        <p:spPr>
          <a:xfrm>
            <a:off x="6698314" y="5592519"/>
            <a:ext cx="82450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pt-BR" sz="1100" b="1" i="1" dirty="0"/>
              <a:t>Mediador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CB1D5A9D-051C-BBB0-1BD6-A6CD498F5505}"/>
              </a:ext>
            </a:extLst>
          </p:cNvPr>
          <p:cNvSpPr txBox="1"/>
          <p:nvPr/>
        </p:nvSpPr>
        <p:spPr>
          <a:xfrm>
            <a:off x="987347" y="6301056"/>
            <a:ext cx="447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G1</a:t>
            </a: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5BC258DD-F39A-509B-ACFE-5E1A5782DA8E}"/>
              </a:ext>
            </a:extLst>
          </p:cNvPr>
          <p:cNvSpPr txBox="1"/>
          <p:nvPr/>
        </p:nvSpPr>
        <p:spPr>
          <a:xfrm>
            <a:off x="4226208" y="6420055"/>
            <a:ext cx="447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G2</a:t>
            </a: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FD435C81-B697-52C2-FCB4-0699B47A0C86}"/>
              </a:ext>
            </a:extLst>
          </p:cNvPr>
          <p:cNvSpPr txBox="1"/>
          <p:nvPr/>
        </p:nvSpPr>
        <p:spPr>
          <a:xfrm>
            <a:off x="7510322" y="6485722"/>
            <a:ext cx="447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G3</a:t>
            </a: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DC0891EC-AF3B-9451-9C9A-67372EFDE830}"/>
              </a:ext>
            </a:extLst>
          </p:cNvPr>
          <p:cNvSpPr txBox="1"/>
          <p:nvPr/>
        </p:nvSpPr>
        <p:spPr>
          <a:xfrm>
            <a:off x="844991" y="2003019"/>
            <a:ext cx="1302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MESA 1</a:t>
            </a:r>
          </a:p>
          <a:p>
            <a:pPr algn="ctr"/>
            <a:r>
              <a:rPr lang="pt-BR" dirty="0">
                <a:solidFill>
                  <a:schemeClr val="accent6"/>
                </a:solidFill>
              </a:rPr>
              <a:t>Licenciáveis e vigentes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B518FFDF-61C4-916E-635A-7AA5B4BF7D13}"/>
              </a:ext>
            </a:extLst>
          </p:cNvPr>
          <p:cNvSpPr txBox="1"/>
          <p:nvPr/>
        </p:nvSpPr>
        <p:spPr>
          <a:xfrm>
            <a:off x="3951515" y="1983321"/>
            <a:ext cx="12910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MESA 2</a:t>
            </a:r>
          </a:p>
          <a:p>
            <a:pPr algn="ctr"/>
            <a:r>
              <a:rPr lang="pt-BR" dirty="0">
                <a:solidFill>
                  <a:srgbClr val="0070C0"/>
                </a:solidFill>
              </a:rPr>
              <a:t>Atividades produtivas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599D7387-3944-73AD-4B2F-18F3DDCCA535}"/>
              </a:ext>
            </a:extLst>
          </p:cNvPr>
          <p:cNvSpPr txBox="1"/>
          <p:nvPr/>
        </p:nvSpPr>
        <p:spPr>
          <a:xfrm>
            <a:off x="6725487" y="2003019"/>
            <a:ext cx="1562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MESA 3</a:t>
            </a:r>
          </a:p>
          <a:p>
            <a:pPr algn="ctr"/>
            <a:r>
              <a:rPr lang="pt-BR" dirty="0">
                <a:solidFill>
                  <a:srgbClr val="00B050"/>
                </a:solidFill>
              </a:rPr>
              <a:t>ZPA + Áreas</a:t>
            </a:r>
          </a:p>
        </p:txBody>
      </p:sp>
      <p:pic>
        <p:nvPicPr>
          <p:cNvPr id="69" name="Imagem 68">
            <a:extLst>
              <a:ext uri="{FF2B5EF4-FFF2-40B4-BE49-F238E27FC236}">
                <a16:creationId xmlns:a16="http://schemas.microsoft.com/office/drawing/2014/main" id="{80011A26-C9B2-CD22-6B50-E389185106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1940" y="3956435"/>
            <a:ext cx="1216758" cy="851731"/>
          </a:xfrm>
          <a:prstGeom prst="rect">
            <a:avLst/>
          </a:prstGeom>
        </p:spPr>
      </p:pic>
      <p:pic>
        <p:nvPicPr>
          <p:cNvPr id="70" name="Imagem 69">
            <a:extLst>
              <a:ext uri="{FF2B5EF4-FFF2-40B4-BE49-F238E27FC236}">
                <a16:creationId xmlns:a16="http://schemas.microsoft.com/office/drawing/2014/main" id="{25F82624-F983-262C-3A0D-A8A0BA87C4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4600" y="3987592"/>
            <a:ext cx="1216758" cy="851731"/>
          </a:xfrm>
          <a:prstGeom prst="rect">
            <a:avLst/>
          </a:prstGeom>
        </p:spPr>
      </p:pic>
      <p:pic>
        <p:nvPicPr>
          <p:cNvPr id="71" name="Imagem 70">
            <a:extLst>
              <a:ext uri="{FF2B5EF4-FFF2-40B4-BE49-F238E27FC236}">
                <a16:creationId xmlns:a16="http://schemas.microsoft.com/office/drawing/2014/main" id="{33A699D9-7A95-2522-7D52-9E2E1BBAA4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9691" y="4002134"/>
            <a:ext cx="1216758" cy="851731"/>
          </a:xfrm>
          <a:prstGeom prst="rect">
            <a:avLst/>
          </a:prstGeom>
        </p:spPr>
      </p:pic>
      <p:sp>
        <p:nvSpPr>
          <p:cNvPr id="72" name="Seta: Curva para Baixo 71">
            <a:extLst>
              <a:ext uri="{FF2B5EF4-FFF2-40B4-BE49-F238E27FC236}">
                <a16:creationId xmlns:a16="http://schemas.microsoft.com/office/drawing/2014/main" id="{AE0F9BAA-912A-2B81-DEA4-EA71974A96AD}"/>
              </a:ext>
            </a:extLst>
          </p:cNvPr>
          <p:cNvSpPr/>
          <p:nvPr/>
        </p:nvSpPr>
        <p:spPr>
          <a:xfrm rot="20064212">
            <a:off x="2362351" y="2693388"/>
            <a:ext cx="1216152" cy="731520"/>
          </a:xfrm>
          <a:prstGeom prst="curved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4" name="Seta: Curva para Baixo 73">
            <a:extLst>
              <a:ext uri="{FF2B5EF4-FFF2-40B4-BE49-F238E27FC236}">
                <a16:creationId xmlns:a16="http://schemas.microsoft.com/office/drawing/2014/main" id="{F1E59BFF-1115-EEB4-3E6C-55F20A10867F}"/>
              </a:ext>
            </a:extLst>
          </p:cNvPr>
          <p:cNvSpPr/>
          <p:nvPr/>
        </p:nvSpPr>
        <p:spPr>
          <a:xfrm rot="20064212">
            <a:off x="5145945" y="2551333"/>
            <a:ext cx="1216152" cy="731520"/>
          </a:xfrm>
          <a:prstGeom prst="curved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46CB13E8-563C-CE60-C1F6-AC011736E28C}"/>
              </a:ext>
            </a:extLst>
          </p:cNvPr>
          <p:cNvSpPr txBox="1"/>
          <p:nvPr/>
        </p:nvSpPr>
        <p:spPr>
          <a:xfrm>
            <a:off x="2739942" y="307263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40’</a:t>
            </a:r>
          </a:p>
        </p:txBody>
      </p:sp>
      <p:sp>
        <p:nvSpPr>
          <p:cNvPr id="76" name="CaixaDeTexto 75">
            <a:extLst>
              <a:ext uri="{FF2B5EF4-FFF2-40B4-BE49-F238E27FC236}">
                <a16:creationId xmlns:a16="http://schemas.microsoft.com/office/drawing/2014/main" id="{0812DB00-4209-A1D7-E97F-5EAE531AF679}"/>
              </a:ext>
            </a:extLst>
          </p:cNvPr>
          <p:cNvSpPr txBox="1"/>
          <p:nvPr/>
        </p:nvSpPr>
        <p:spPr>
          <a:xfrm>
            <a:off x="5527781" y="295272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40’</a:t>
            </a:r>
          </a:p>
        </p:txBody>
      </p:sp>
    </p:spTree>
    <p:extLst>
      <p:ext uri="{BB962C8B-B14F-4D97-AF65-F5344CB8AC3E}">
        <p14:creationId xmlns:p14="http://schemas.microsoft.com/office/powerpoint/2010/main" val="17346619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03"/>
          <a:stretch/>
        </p:blipFill>
        <p:spPr>
          <a:xfrm>
            <a:off x="3658229" y="3748891"/>
            <a:ext cx="2374499" cy="123455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03"/>
          <a:stretch/>
        </p:blipFill>
        <p:spPr>
          <a:xfrm>
            <a:off x="3630979" y="5112293"/>
            <a:ext cx="2374499" cy="1234555"/>
          </a:xfrm>
          <a:prstGeom prst="rect">
            <a:avLst/>
          </a:prstGeom>
        </p:spPr>
      </p:pic>
      <p:pic>
        <p:nvPicPr>
          <p:cNvPr id="2054" name="Picture 6" descr="Suporte Para Porta Banner 1,80M Pedestal Tripé na Americanas Empresa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4" t="2391" r="4556" b="1609"/>
          <a:stretch/>
        </p:blipFill>
        <p:spPr bwMode="auto">
          <a:xfrm>
            <a:off x="1368091" y="2116895"/>
            <a:ext cx="974529" cy="235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Suporte Para Porta Banner 1,80M Pedestal Tripé na Americanas Empresa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4" t="2391" r="4556" b="1609"/>
          <a:stretch/>
        </p:blipFill>
        <p:spPr bwMode="auto">
          <a:xfrm>
            <a:off x="2503983" y="1673672"/>
            <a:ext cx="974529" cy="235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Suporte Para Porta Banner 1,80M Pedestal Tripé na Americanas Empresa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4" t="2391" r="4556" b="1609"/>
          <a:stretch/>
        </p:blipFill>
        <p:spPr bwMode="auto">
          <a:xfrm>
            <a:off x="6267529" y="1668979"/>
            <a:ext cx="974529" cy="235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Suporte Para Porta Banner 1,80M Pedestal Tripé na Americanas Empresa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4" t="2391" r="4556" b="1609"/>
          <a:stretch/>
        </p:blipFill>
        <p:spPr bwMode="auto">
          <a:xfrm>
            <a:off x="7442829" y="2116895"/>
            <a:ext cx="974529" cy="235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tângulo 24"/>
          <p:cNvSpPr/>
          <p:nvPr/>
        </p:nvSpPr>
        <p:spPr>
          <a:xfrm>
            <a:off x="623393" y="4517064"/>
            <a:ext cx="24507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algn="ctr"/>
            <a:r>
              <a:rPr lang="pt-BR" sz="1400" i="1" dirty="0"/>
              <a:t>Painéis preenchidos e com contribuições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6754793" y="4411178"/>
            <a:ext cx="1985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algn="ctr"/>
            <a:r>
              <a:rPr lang="pt-BR" sz="1400" i="1" dirty="0"/>
              <a:t>Mapa com contribuições</a:t>
            </a: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4"/>
          <a:srcRect l="89741" t="15323" b="46167"/>
          <a:stretch/>
        </p:blipFill>
        <p:spPr>
          <a:xfrm>
            <a:off x="5590158" y="2216856"/>
            <a:ext cx="598143" cy="1276312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 rotWithShape="1">
          <a:blip r:embed="rId4"/>
          <a:srcRect l="89741" t="15323" b="46167"/>
          <a:stretch/>
        </p:blipFill>
        <p:spPr>
          <a:xfrm>
            <a:off x="3575925" y="2214046"/>
            <a:ext cx="598143" cy="1276312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 rotWithShape="1">
          <a:blip r:embed="rId4"/>
          <a:srcRect l="89741" t="15323" b="46167"/>
          <a:stretch/>
        </p:blipFill>
        <p:spPr>
          <a:xfrm>
            <a:off x="4247336" y="2215558"/>
            <a:ext cx="598143" cy="1276312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 rotWithShape="1">
          <a:blip r:embed="rId4"/>
          <a:srcRect l="89741" t="15323" b="46167"/>
          <a:stretch/>
        </p:blipFill>
        <p:spPr>
          <a:xfrm>
            <a:off x="4918747" y="2215558"/>
            <a:ext cx="598143" cy="1276312"/>
          </a:xfrm>
          <a:prstGeom prst="rect">
            <a:avLst/>
          </a:prstGeom>
        </p:spPr>
      </p:pic>
      <p:sp>
        <p:nvSpPr>
          <p:cNvPr id="34" name="Retângulo 33"/>
          <p:cNvSpPr/>
          <p:nvPr/>
        </p:nvSpPr>
        <p:spPr>
          <a:xfrm>
            <a:off x="3069538" y="1676359"/>
            <a:ext cx="31583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algn="ctr"/>
            <a:r>
              <a:rPr lang="pt-BR" sz="1600" b="1" i="1" dirty="0"/>
              <a:t>Mediadores das mesas (FF)</a:t>
            </a:r>
          </a:p>
        </p:txBody>
      </p:sp>
      <p:sp>
        <p:nvSpPr>
          <p:cNvPr id="8" name="Texto Explicativo em Elipse 7"/>
          <p:cNvSpPr/>
          <p:nvPr/>
        </p:nvSpPr>
        <p:spPr>
          <a:xfrm>
            <a:off x="4620046" y="2093247"/>
            <a:ext cx="303774" cy="249486"/>
          </a:xfrm>
          <a:prstGeom prst="wedgeEllipseCallout">
            <a:avLst>
              <a:gd name="adj1" fmla="val -35167"/>
              <a:gd name="adj2" fmla="val 76462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Retângulo 39"/>
          <p:cNvSpPr/>
          <p:nvPr/>
        </p:nvSpPr>
        <p:spPr>
          <a:xfrm>
            <a:off x="3040857" y="6307838"/>
            <a:ext cx="31583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algn="ctr"/>
            <a:r>
              <a:rPr lang="pt-BR" sz="1600" b="1" i="1" dirty="0"/>
              <a:t>Comunidades</a:t>
            </a:r>
          </a:p>
        </p:txBody>
      </p:sp>
      <p:sp>
        <p:nvSpPr>
          <p:cNvPr id="41" name="Texto Explicativo em Elipse 40"/>
          <p:cNvSpPr/>
          <p:nvPr/>
        </p:nvSpPr>
        <p:spPr>
          <a:xfrm>
            <a:off x="4614973" y="4934398"/>
            <a:ext cx="303774" cy="249486"/>
          </a:xfrm>
          <a:prstGeom prst="wedgeEllipseCallout">
            <a:avLst>
              <a:gd name="adj1" fmla="val -35167"/>
              <a:gd name="adj2" fmla="val 76462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/>
          <a:srcRect l="39874" t="28479" r="40508" b="27076"/>
          <a:stretch/>
        </p:blipFill>
        <p:spPr>
          <a:xfrm>
            <a:off x="2551468" y="1827538"/>
            <a:ext cx="866273" cy="1103912"/>
          </a:xfrm>
          <a:prstGeom prst="rect">
            <a:avLst/>
          </a:prstGeom>
        </p:spPr>
      </p:pic>
      <p:pic>
        <p:nvPicPr>
          <p:cNvPr id="35" name="Imagem 34"/>
          <p:cNvPicPr>
            <a:picLocks noChangeAspect="1"/>
          </p:cNvPicPr>
          <p:nvPr/>
        </p:nvPicPr>
        <p:blipFill rotWithShape="1">
          <a:blip r:embed="rId5"/>
          <a:srcRect l="19145" t="28479" r="62215" b="27076"/>
          <a:stretch/>
        </p:blipFill>
        <p:spPr>
          <a:xfrm>
            <a:off x="1441405" y="2258262"/>
            <a:ext cx="823082" cy="1103912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 rotWithShape="1">
          <a:blip r:embed="rId5"/>
          <a:srcRect l="60310" t="28479" r="19013" b="27076"/>
          <a:stretch/>
        </p:blipFill>
        <p:spPr>
          <a:xfrm>
            <a:off x="6292738" y="1819732"/>
            <a:ext cx="913039" cy="1103912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39BB43BF-B171-A6FD-24F4-F4FC5253169B}"/>
              </a:ext>
            </a:extLst>
          </p:cNvPr>
          <p:cNvSpPr/>
          <p:nvPr/>
        </p:nvSpPr>
        <p:spPr>
          <a:xfrm>
            <a:off x="0" y="0"/>
            <a:ext cx="9144000" cy="51611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0"/>
            <a:r>
              <a:rPr lang="pt-BR" sz="2100" b="1" dirty="0">
                <a:solidFill>
                  <a:schemeClr val="bg1"/>
                </a:solidFill>
                <a:ea typeface="Segoe UI Emoji" panose="020B0502040204020203" pitchFamily="34" charset="0"/>
                <a:cs typeface="Segoe UI Light" panose="020B0502040204020203" pitchFamily="34" charset="0"/>
              </a:rPr>
              <a:t>DINÂMICA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5A90B4D-4456-E3C7-0D15-6F2E6FDD62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738" y="2504509"/>
            <a:ext cx="864710" cy="61141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B7D4BF1-23DE-AE3A-F7EB-24DCC7DC3EF8}"/>
              </a:ext>
            </a:extLst>
          </p:cNvPr>
          <p:cNvSpPr txBox="1"/>
          <p:nvPr/>
        </p:nvSpPr>
        <p:spPr>
          <a:xfrm>
            <a:off x="183854" y="639047"/>
            <a:ext cx="82786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pt-BR" sz="1350" b="1" dirty="0"/>
              <a:t>Compartilhar contribuições em plenária.</a:t>
            </a:r>
          </a:p>
          <a:p>
            <a:endParaRPr lang="pt-BR" sz="1350" b="1" dirty="0"/>
          </a:p>
        </p:txBody>
      </p:sp>
    </p:spTree>
    <p:extLst>
      <p:ext uri="{BB962C8B-B14F-4D97-AF65-F5344CB8AC3E}">
        <p14:creationId xmlns:p14="http://schemas.microsoft.com/office/powerpoint/2010/main" val="2789407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B6DBB388-7DD9-5E06-750E-3C029F62054E}"/>
              </a:ext>
            </a:extLst>
          </p:cNvPr>
          <p:cNvSpPr txBox="1"/>
          <p:nvPr/>
        </p:nvSpPr>
        <p:spPr>
          <a:xfrm>
            <a:off x="3813031" y="1394741"/>
            <a:ext cx="19463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" b="1" dirty="0">
                <a:solidFill>
                  <a:schemeClr val="accent2">
                    <a:lumMod val="75000"/>
                  </a:schemeClr>
                </a:solidFill>
                <a:latin typeface="Swis721 Ex BT"/>
              </a:rPr>
              <a:t>Fundação Florestal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D404DFD-A832-07EE-5681-4E5C75000ECF}"/>
              </a:ext>
            </a:extLst>
          </p:cNvPr>
          <p:cNvSpPr txBox="1"/>
          <p:nvPr/>
        </p:nvSpPr>
        <p:spPr>
          <a:xfrm>
            <a:off x="3051395" y="1835491"/>
            <a:ext cx="3041217" cy="3277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latin typeface="Swis721 Ex BT"/>
              </a:rPr>
              <a:t>Rodrigo </a:t>
            </a:r>
            <a:r>
              <a:rPr lang="pt-BR" sz="900" dirty="0" err="1">
                <a:latin typeface="Swis721 Ex BT"/>
              </a:rPr>
              <a:t>LevKovicz</a:t>
            </a:r>
            <a:endParaRPr lang="pt-BR" sz="900" dirty="0">
              <a:latin typeface="Swis721 Ex BT"/>
            </a:endParaRPr>
          </a:p>
          <a:p>
            <a:pPr algn="ctr"/>
            <a:r>
              <a:rPr lang="pt-BR" sz="900" b="1" dirty="0">
                <a:latin typeface="Swis721 Ex BT"/>
              </a:rPr>
              <a:t>Diretor Executivo</a:t>
            </a:r>
          </a:p>
          <a:p>
            <a:pPr algn="ctr"/>
            <a:endParaRPr lang="pt-BR" sz="900" dirty="0">
              <a:latin typeface="Swis721 Ex BT"/>
            </a:endParaRPr>
          </a:p>
          <a:p>
            <a:pPr algn="ctr"/>
            <a:r>
              <a:rPr lang="pt-BR" sz="900" dirty="0">
                <a:latin typeface="Swis721 Ex BT"/>
              </a:rPr>
              <a:t>Danilo Angelucci Amorim</a:t>
            </a:r>
          </a:p>
          <a:p>
            <a:pPr algn="ctr"/>
            <a:r>
              <a:rPr lang="pt-BR" sz="900" b="1" dirty="0">
                <a:latin typeface="Swis721 Ex BT"/>
              </a:rPr>
              <a:t>Diretor do Litoral Sul, Vale do Ribeira e Alto Paranapanema</a:t>
            </a:r>
          </a:p>
          <a:p>
            <a:pPr algn="ctr"/>
            <a:endParaRPr lang="pt-BR" sz="900" dirty="0">
              <a:latin typeface="Swis721 Ex BT"/>
            </a:endParaRPr>
          </a:p>
          <a:p>
            <a:pPr algn="ctr"/>
            <a:r>
              <a:rPr lang="pt-BR" sz="900" dirty="0">
                <a:latin typeface="Swis721 Ex BT"/>
              </a:rPr>
              <a:t>Donizetti Barbosa</a:t>
            </a:r>
          </a:p>
          <a:p>
            <a:pPr algn="ctr"/>
            <a:r>
              <a:rPr lang="pt-BR" sz="900" b="1" dirty="0">
                <a:latin typeface="Swis721 Ex BT"/>
              </a:rPr>
              <a:t>Gerência Vale do Ribeira e Alto Paranapanema</a:t>
            </a:r>
          </a:p>
          <a:p>
            <a:pPr algn="ctr"/>
            <a:endParaRPr lang="pt-BR" sz="900" dirty="0">
              <a:latin typeface="Swis721 Ex BT"/>
            </a:endParaRPr>
          </a:p>
          <a:p>
            <a:pPr algn="ctr"/>
            <a:r>
              <a:rPr lang="pt-BR" sz="900" dirty="0">
                <a:latin typeface="Swis721 Ex BT"/>
              </a:rPr>
              <a:t>Rodrigo José Silva Aguiar</a:t>
            </a:r>
          </a:p>
          <a:p>
            <a:pPr algn="ctr"/>
            <a:r>
              <a:rPr lang="pt-BR" sz="900" b="1" dirty="0">
                <a:latin typeface="Swis721 Ex BT"/>
              </a:rPr>
              <a:t>Gestor da Unidade de Conservação</a:t>
            </a:r>
          </a:p>
          <a:p>
            <a:pPr algn="ctr"/>
            <a:r>
              <a:rPr lang="pt-BR" sz="900" dirty="0">
                <a:latin typeface="Swis721 Ex BT"/>
              </a:rPr>
              <a:t>APA Quilombos do Médio Ribeira</a:t>
            </a:r>
          </a:p>
          <a:p>
            <a:pPr algn="ctr"/>
            <a:endParaRPr lang="pt-BR" sz="900" dirty="0">
              <a:latin typeface="Swis721 Ex BT"/>
            </a:endParaRPr>
          </a:p>
          <a:p>
            <a:pPr algn="ctr"/>
            <a:r>
              <a:rPr lang="pt-BR" sz="900" dirty="0">
                <a:latin typeface="Swis721 Ex BT"/>
              </a:rPr>
              <a:t>Fernanda Lemes de Santana</a:t>
            </a:r>
          </a:p>
          <a:p>
            <a:pPr algn="ctr"/>
            <a:r>
              <a:rPr lang="pt-BR" sz="900" dirty="0">
                <a:latin typeface="Swis721 Ex BT"/>
              </a:rPr>
              <a:t>Adriana de Arruda Bueno</a:t>
            </a:r>
          </a:p>
          <a:p>
            <a:pPr algn="ctr"/>
            <a:r>
              <a:rPr lang="pt-BR" sz="900" dirty="0">
                <a:latin typeface="Swis721 Ex BT"/>
              </a:rPr>
              <a:t>Aleph </a:t>
            </a:r>
            <a:r>
              <a:rPr lang="pt-BR" sz="900" dirty="0" err="1">
                <a:latin typeface="Swis721 Ex BT"/>
              </a:rPr>
              <a:t>Bonecker</a:t>
            </a:r>
            <a:r>
              <a:rPr lang="pt-BR" sz="900" dirty="0">
                <a:latin typeface="Swis721 Ex BT"/>
              </a:rPr>
              <a:t> Palma</a:t>
            </a:r>
          </a:p>
          <a:p>
            <a:pPr algn="ctr"/>
            <a:r>
              <a:rPr lang="pt-BR" sz="900" dirty="0">
                <a:latin typeface="Swis721 Ex BT"/>
              </a:rPr>
              <a:t>Luciana Della </a:t>
            </a:r>
            <a:r>
              <a:rPr lang="pt-BR" sz="900" dirty="0" err="1">
                <a:latin typeface="Swis721 Ex BT"/>
              </a:rPr>
              <a:t>Coletta</a:t>
            </a:r>
            <a:r>
              <a:rPr lang="pt-BR" sz="900" dirty="0">
                <a:latin typeface="Swis721 Ex BT"/>
              </a:rPr>
              <a:t> dos Santos</a:t>
            </a:r>
          </a:p>
          <a:p>
            <a:pPr algn="ctr"/>
            <a:r>
              <a:rPr lang="pt-BR" sz="900" dirty="0">
                <a:latin typeface="Swis721 Ex BT"/>
              </a:rPr>
              <a:t>Lucas Guedes de Azevedo</a:t>
            </a:r>
          </a:p>
          <a:p>
            <a:pPr algn="ctr"/>
            <a:r>
              <a:rPr lang="pt-BR" sz="900" dirty="0">
                <a:latin typeface="Swis721 Ex BT"/>
              </a:rPr>
              <a:t>Suellen França de Oliveira</a:t>
            </a:r>
          </a:p>
          <a:p>
            <a:pPr algn="ctr"/>
            <a:r>
              <a:rPr lang="pt-BR" sz="900" b="1" dirty="0">
                <a:latin typeface="Swis721 Ex BT"/>
              </a:rPr>
              <a:t>Núcleo Planos de Manejo</a:t>
            </a:r>
          </a:p>
          <a:p>
            <a:pPr algn="ctr"/>
            <a:endParaRPr lang="pt-BR" sz="900" dirty="0">
              <a:latin typeface="Swis721 Ex BT"/>
            </a:endParaRPr>
          </a:p>
          <a:p>
            <a:pPr algn="ctr"/>
            <a:endParaRPr lang="pt-BR" sz="900" dirty="0">
              <a:latin typeface="Swis721 Ex BT"/>
            </a:endParaRPr>
          </a:p>
          <a:p>
            <a:pPr algn="ctr"/>
            <a:endParaRPr lang="pt-BR" sz="900" dirty="0">
              <a:latin typeface="Swis721 Ex BT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45C01AFE-708E-C6D2-F2D5-ABC93FD6F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832" y="6110153"/>
            <a:ext cx="424391" cy="56435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748A8B4-DC74-AEBA-DD73-5A8FCFAA738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20403" b="20532"/>
          <a:stretch>
            <a:fillRect/>
          </a:stretch>
        </p:blipFill>
        <p:spPr bwMode="auto">
          <a:xfrm>
            <a:off x="4032090" y="6178809"/>
            <a:ext cx="795276" cy="46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Logo&#10;&#10;Description automatically generated">
            <a:extLst>
              <a:ext uri="{FF2B5EF4-FFF2-40B4-BE49-F238E27FC236}">
                <a16:creationId xmlns:a16="http://schemas.microsoft.com/office/drawing/2014/main" id="{F1614093-03D5-0A5C-C3F5-CF758AA54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599" y="6172057"/>
            <a:ext cx="1262720" cy="512412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C5DE41EF-C41D-4B77-1768-E7E9165F22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592" b="14320"/>
          <a:stretch/>
        </p:blipFill>
        <p:spPr>
          <a:xfrm>
            <a:off x="4860032" y="6165304"/>
            <a:ext cx="3862229" cy="48059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A447D15-8965-0AA5-D724-8E655F53DC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044" y="6148200"/>
            <a:ext cx="921224" cy="52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358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4;p1" descr="https://sigam.ambiente.sp.gov.br/sigam3/Repositorio/UCImagens/UCPaisagem_I8a360dd4-cffc-4a35-b1ba-4827bea60987.JPG">
            <a:extLst>
              <a:ext uri="{FF2B5EF4-FFF2-40B4-BE49-F238E27FC236}">
                <a16:creationId xmlns:a16="http://schemas.microsoft.com/office/drawing/2014/main" id="{18A3345B-78EC-05A4-A919-5EF33068BD1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7901" cy="514569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EA21E33-1248-B48C-CDA4-DDC3F84D8BC2}"/>
              </a:ext>
            </a:extLst>
          </p:cNvPr>
          <p:cNvSpPr txBox="1"/>
          <p:nvPr/>
        </p:nvSpPr>
        <p:spPr>
          <a:xfrm>
            <a:off x="323528" y="5387582"/>
            <a:ext cx="8571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0070C0"/>
                </a:solidFill>
                <a:latin typeface="Arial"/>
                <a:cs typeface="Arial"/>
              </a:rPr>
              <a:t>Obrigada!</a:t>
            </a: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43D34066-3114-BF92-F575-A83D48582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832" y="6110153"/>
            <a:ext cx="424391" cy="564351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604E4E5E-17E8-BF3D-D531-9D83E65557C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t="20403" b="20532"/>
          <a:stretch>
            <a:fillRect/>
          </a:stretch>
        </p:blipFill>
        <p:spPr bwMode="auto">
          <a:xfrm>
            <a:off x="4032090" y="6178809"/>
            <a:ext cx="795276" cy="46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1" descr="Logo&#10;&#10;Description automatically generated">
            <a:extLst>
              <a:ext uri="{FF2B5EF4-FFF2-40B4-BE49-F238E27FC236}">
                <a16:creationId xmlns:a16="http://schemas.microsoft.com/office/drawing/2014/main" id="{D1C19614-7708-C655-B64C-803A216A43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599" y="6172057"/>
            <a:ext cx="1262720" cy="512412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70BE3ECC-553E-3C46-5210-FE066A6BB3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592" b="14320"/>
          <a:stretch/>
        </p:blipFill>
        <p:spPr>
          <a:xfrm>
            <a:off x="4860032" y="6165304"/>
            <a:ext cx="3862229" cy="480593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9DCB9119-E5C5-A2E2-720C-FB56964740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044" y="6148200"/>
            <a:ext cx="921224" cy="52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06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835" name="Group 35"/>
          <p:cNvGraphicFramePr>
            <a:graphicFrameLocks noGrp="1"/>
          </p:cNvGraphicFramePr>
          <p:nvPr>
            <p:ph type="tbl" idx="1"/>
          </p:nvPr>
        </p:nvGraphicFramePr>
        <p:xfrm>
          <a:off x="914451" y="1661185"/>
          <a:ext cx="7715711" cy="4291669"/>
        </p:xfrm>
        <a:graphic>
          <a:graphicData uri="http://schemas.openxmlformats.org/drawingml/2006/table">
            <a:tbl>
              <a:tblPr/>
              <a:tblGrid>
                <a:gridCol w="3115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005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638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linga" pitchFamily="34" charset="0"/>
                          <a:cs typeface="Kalinga" pitchFamily="34" charset="0"/>
                        </a:rPr>
                        <a:t>Proteção Integral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200" dirty="0"/>
                        <a:t>(artigo 8º do SNUC)</a:t>
                      </a:r>
                      <a:endParaRPr kumimoji="0" lang="pt-B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linga" pitchFamily="34" charset="0"/>
                        <a:cs typeface="Kalinga" pitchFamily="34" charset="0"/>
                      </a:endParaRPr>
                    </a:p>
                  </a:txBody>
                  <a:tcPr marL="77410" marR="77410" marT="38705" marB="38705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linga" pitchFamily="34" charset="0"/>
                          <a:cs typeface="Kalinga" pitchFamily="34" charset="0"/>
                        </a:rPr>
                        <a:t>Uso Sustentável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(artigo 14 do SNUC)</a:t>
                      </a:r>
                    </a:p>
                  </a:txBody>
                  <a:tcPr marL="77410" marR="77410" marT="38705" marB="3870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21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alinga" pitchFamily="34" charset="0"/>
                          <a:cs typeface="Kalinga" pitchFamily="34" charset="0"/>
                        </a:rPr>
                        <a:t>05 CATEGORIAS</a:t>
                      </a:r>
                    </a:p>
                  </a:txBody>
                  <a:tcPr marL="77410" marR="77410" marT="38705" marB="38705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alinga" pitchFamily="34" charset="0"/>
                          <a:cs typeface="Kalinga" pitchFamily="34" charset="0"/>
                        </a:rPr>
                        <a:t>07 CATEGORIAS</a:t>
                      </a:r>
                    </a:p>
                  </a:txBody>
                  <a:tcPr marL="77410" marR="77410" marT="38705" marB="3870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977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linga" pitchFamily="34" charset="0"/>
                          <a:cs typeface="Kalinga" pitchFamily="34" charset="0"/>
                        </a:rPr>
                        <a:t>Estação Ecológica - </a:t>
                      </a:r>
                      <a:r>
                        <a:rPr kumimoji="0" lang="pt-BR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linga" pitchFamily="34" charset="0"/>
                          <a:cs typeface="Kalinga" pitchFamily="34" charset="0"/>
                        </a:rPr>
                        <a:t>EEc</a:t>
                      </a:r>
                      <a:endParaRPr kumimoji="0" 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linga" pitchFamily="34" charset="0"/>
                        <a:cs typeface="Kalinga" pitchFamily="34" charset="0"/>
                      </a:endParaRPr>
                    </a:p>
                  </a:txBody>
                  <a:tcPr marL="77410" marR="77410" marT="38705" marB="38705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linga" pitchFamily="34" charset="0"/>
                          <a:cs typeface="Kalinga" pitchFamily="34" charset="0"/>
                        </a:rPr>
                        <a:t>Área de Proteção Ambiental - APA</a:t>
                      </a:r>
                    </a:p>
                  </a:txBody>
                  <a:tcPr marL="77410" marR="77410" marT="38705" marB="3870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43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linga" pitchFamily="34" charset="0"/>
                          <a:cs typeface="Kalinga" pitchFamily="34" charset="0"/>
                        </a:rPr>
                        <a:t>Reserva Biológica - REBIO</a:t>
                      </a:r>
                    </a:p>
                  </a:txBody>
                  <a:tcPr marL="77410" marR="77410" marT="38705" marB="38705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linga" pitchFamily="34" charset="0"/>
                          <a:cs typeface="Kalinga" pitchFamily="34" charset="0"/>
                        </a:rPr>
                        <a:t>Área de Relevante Interesse Ecológico - ARIE</a:t>
                      </a:r>
                    </a:p>
                  </a:txBody>
                  <a:tcPr marL="77410" marR="77410" marT="38705" marB="3870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977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linga" pitchFamily="34" charset="0"/>
                          <a:cs typeface="Kalinga" pitchFamily="34" charset="0"/>
                        </a:rPr>
                        <a:t>Parque Estadual - PE</a:t>
                      </a:r>
                    </a:p>
                  </a:txBody>
                  <a:tcPr marL="77410" marR="77410" marT="38705" marB="38705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linga" pitchFamily="34" charset="0"/>
                          <a:cs typeface="Kalinga" pitchFamily="34" charset="0"/>
                        </a:rPr>
                        <a:t>Floresta Estadual - FE</a:t>
                      </a:r>
                    </a:p>
                  </a:txBody>
                  <a:tcPr marL="77410" marR="77410" marT="38705" marB="3870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843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linga" pitchFamily="34" charset="0"/>
                          <a:cs typeface="Kalinga" pitchFamily="34" charset="0"/>
                        </a:rPr>
                        <a:t>Monumento Natural - </a:t>
                      </a:r>
                      <a:r>
                        <a:rPr kumimoji="0" lang="pt-BR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linga" pitchFamily="34" charset="0"/>
                          <a:cs typeface="Kalinga" pitchFamily="34" charset="0"/>
                        </a:rPr>
                        <a:t>MoNa</a:t>
                      </a:r>
                      <a:endParaRPr kumimoji="0" 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linga" pitchFamily="34" charset="0"/>
                        <a:cs typeface="Kalinga" pitchFamily="34" charset="0"/>
                      </a:endParaRPr>
                    </a:p>
                  </a:txBody>
                  <a:tcPr marL="77410" marR="77410" marT="38705" marB="38705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linga" pitchFamily="34" charset="0"/>
                          <a:cs typeface="Kalinga" pitchFamily="34" charset="0"/>
                        </a:rPr>
                        <a:t>Reserva Extrativista - RESEX</a:t>
                      </a:r>
                    </a:p>
                  </a:txBody>
                  <a:tcPr marL="77410" marR="77410" marT="38705" marB="3870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43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linga" pitchFamily="34" charset="0"/>
                          <a:cs typeface="Kalinga" pitchFamily="34" charset="0"/>
                        </a:rPr>
                        <a:t>Refúgio de Vida Silvestre - RVS</a:t>
                      </a:r>
                    </a:p>
                  </a:txBody>
                  <a:tcPr marL="77410" marR="77410" marT="38705" marB="38705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linga" pitchFamily="34" charset="0"/>
                          <a:cs typeface="Kalinga" pitchFamily="34" charset="0"/>
                        </a:rPr>
                        <a:t>Reserva de Fauna</a:t>
                      </a:r>
                    </a:p>
                  </a:txBody>
                  <a:tcPr marL="77410" marR="77410" marT="38705" marB="3870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977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linga" pitchFamily="34" charset="0"/>
                        <a:cs typeface="Kalinga" pitchFamily="34" charset="0"/>
                      </a:endParaRPr>
                    </a:p>
                  </a:txBody>
                  <a:tcPr marL="77410" marR="77410" marT="38705" marB="38705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linga" pitchFamily="34" charset="0"/>
                          <a:cs typeface="Kalinga" pitchFamily="34" charset="0"/>
                        </a:rPr>
                        <a:t>Reserva de Desenvolvimento Sustentável - RDS</a:t>
                      </a:r>
                    </a:p>
                  </a:txBody>
                  <a:tcPr marL="77410" marR="77410" marT="38705" marB="3870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843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linga" pitchFamily="34" charset="0"/>
                        <a:cs typeface="Kalinga" pitchFamily="34" charset="0"/>
                      </a:endParaRPr>
                    </a:p>
                  </a:txBody>
                  <a:tcPr marL="77410" marR="77410" marT="38705" marB="38705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linga" pitchFamily="34" charset="0"/>
                          <a:cs typeface="Kalinga" pitchFamily="34" charset="0"/>
                        </a:rPr>
                        <a:t>Reserva Particular do Patrimônio Natural - RPPN</a:t>
                      </a:r>
                    </a:p>
                  </a:txBody>
                  <a:tcPr marL="77410" marR="77410" marT="38705" marB="3870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26143"/>
            <a:ext cx="9144000" cy="72033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7410" tIns="38705" rIns="77410" bIns="3870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201" b="1" i="1" dirty="0">
                <a:latin typeface="Kalinga" pitchFamily="34" charset="0"/>
                <a:cs typeface="Kalinga" pitchFamily="34" charset="0"/>
              </a:rPr>
              <a:t>QUAIS SÃO AS CATEGORIAS DO SNUC?</a:t>
            </a:r>
            <a:endParaRPr lang="pt-BR" sz="2201" b="1" i="1" dirty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4C1E371-4B39-1E9D-0052-B06D48166432}"/>
              </a:ext>
            </a:extLst>
          </p:cNvPr>
          <p:cNvSpPr/>
          <p:nvPr/>
        </p:nvSpPr>
        <p:spPr>
          <a:xfrm>
            <a:off x="3995936" y="2636912"/>
            <a:ext cx="324036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3828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9D539-AC33-F538-9B9F-4C5E6E5C9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73779BB8-6790-294E-0C3B-D2E4FFF57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6143"/>
            <a:ext cx="9144000" cy="72033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7410" tIns="38705" rIns="77410" bIns="3870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pt-BR" sz="2201" b="1" i="1" dirty="0">
                <a:latin typeface="Kalinga" pitchFamily="34" charset="0"/>
                <a:cs typeface="Kalinga" pitchFamily="34" charset="0"/>
              </a:rPr>
              <a:t>Área de Proteção Ambiental - APA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1381FF1-B2B5-EB56-E219-3707DF68DAAF}"/>
              </a:ext>
            </a:extLst>
          </p:cNvPr>
          <p:cNvSpPr txBox="1"/>
          <p:nvPr/>
        </p:nvSpPr>
        <p:spPr>
          <a:xfrm>
            <a:off x="251520" y="1484784"/>
            <a:ext cx="864096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Art. 15.</a:t>
            </a:r>
            <a:r>
              <a:rPr lang="pt-BR" sz="1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pt-BR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Área de Proteção Ambiental é uma área em geral extensa, com um certo grau de ocupação humana, dotada de atributos abióticos, bióticos, estéticos ou culturais especialmente importantes para a qualidade de vida e o bem-estar das populações humanas, e tem como </a:t>
            </a:r>
            <a:r>
              <a:rPr lang="pt-BR" sz="1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objetivos básicos proteger a diversidade biológica, disciplinar o processo de ocupação e assegurar a sustentabilidade do uso dos recursos naturais.</a:t>
            </a:r>
          </a:p>
          <a:p>
            <a:pPr algn="just">
              <a:buNone/>
            </a:pPr>
            <a:endParaRPr lang="pt-BR" sz="1400" b="1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>
              <a:buNone/>
            </a:pPr>
            <a:r>
              <a:rPr lang="pt-BR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§ 1</a:t>
            </a:r>
            <a:r>
              <a:rPr lang="pt-BR" sz="1400" b="0" i="0" u="sng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</a:t>
            </a:r>
            <a:r>
              <a:rPr lang="pt-BR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A Área de Proteção Ambiental </a:t>
            </a:r>
            <a:r>
              <a:rPr lang="pt-BR" sz="1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é constituída por terras públicas ou privadas</a:t>
            </a:r>
            <a:r>
              <a:rPr lang="pt-BR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just">
              <a:buNone/>
            </a:pPr>
            <a:endParaRPr lang="pt-BR" sz="1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>
              <a:buNone/>
            </a:pPr>
            <a:r>
              <a:rPr lang="pt-BR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§ 2</a:t>
            </a:r>
            <a:r>
              <a:rPr lang="pt-BR" sz="1400" b="0" i="0" u="sng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</a:t>
            </a:r>
            <a:r>
              <a:rPr lang="pt-BR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Respeitados os limites constitucionais, </a:t>
            </a:r>
            <a:r>
              <a:rPr lang="pt-BR" sz="1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podem ser estabelecidas normas e restrições para a utilização de uma propriedade privada</a:t>
            </a:r>
            <a:r>
              <a:rPr lang="pt-BR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localizada em uma Área de Proteção Ambiental.</a:t>
            </a:r>
            <a:endParaRPr lang="pt-BR" sz="1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83686B2-8859-3BE6-2A08-C307669F463E}"/>
              </a:ext>
            </a:extLst>
          </p:cNvPr>
          <p:cNvSpPr txBox="1"/>
          <p:nvPr/>
        </p:nvSpPr>
        <p:spPr>
          <a:xfrm>
            <a:off x="3707904" y="984872"/>
            <a:ext cx="15121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100" dirty="0"/>
              <a:t>(artigo 15º do SNUC)</a:t>
            </a:r>
            <a:endParaRPr kumimoji="0" lang="pt-BR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Kalinga" pitchFamily="34" charset="0"/>
              <a:cs typeface="Kalinga" pitchFamily="34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DD7C926A-CA45-F484-9585-8540777BCF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399" y="3894001"/>
            <a:ext cx="2067694" cy="275692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2DEDEE3B-408F-EF44-818C-36C728049E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149080"/>
            <a:ext cx="2995692" cy="224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782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ixaDeTexto 17"/>
          <p:cNvSpPr txBox="1"/>
          <p:nvPr/>
        </p:nvSpPr>
        <p:spPr>
          <a:xfrm>
            <a:off x="260539" y="4990186"/>
            <a:ext cx="3762829" cy="13111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41916" indent="-24191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355" dirty="0"/>
              <a:t>Zonas com características especificas</a:t>
            </a:r>
          </a:p>
          <a:p>
            <a:pPr marL="241916" indent="-24191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355" dirty="0"/>
              <a:t>Diretrizes e normas para ordenamento</a:t>
            </a:r>
          </a:p>
          <a:p>
            <a:pPr>
              <a:lnSpc>
                <a:spcPct val="150000"/>
              </a:lnSpc>
            </a:pPr>
            <a:endParaRPr lang="pt-BR" sz="1355" dirty="0"/>
          </a:p>
          <a:p>
            <a:pPr>
              <a:lnSpc>
                <a:spcPct val="150000"/>
              </a:lnSpc>
            </a:pPr>
            <a:endParaRPr lang="pt-BR" sz="1355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26143"/>
            <a:ext cx="9144000" cy="83024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400" b="1" i="1" dirty="0">
                <a:latin typeface="Kalinga" pitchFamily="34" charset="0"/>
                <a:cs typeface="Kalinga" pitchFamily="34" charset="0"/>
              </a:rPr>
              <a:t>O QUE É PLANO DE MANEJO?</a:t>
            </a:r>
            <a:endParaRPr lang="pt-BR" sz="2400" b="1" i="1" dirty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43900" y="1726285"/>
            <a:ext cx="8595240" cy="4876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24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inga" pitchFamily="34" charset="0"/>
                <a:cs typeface="Kalinga" pitchFamily="34" charset="0"/>
              </a:rPr>
              <a:t>DOCUMENTO TÉCNICO DE PLANEJAMENTO DO TERRITÓRIO</a:t>
            </a:r>
            <a:endParaRPr lang="pt-BR" sz="1524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60539" y="3002286"/>
            <a:ext cx="3397074" cy="4876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24" dirty="0">
                <a:solidFill>
                  <a:sysClr val="windowText" lastClr="000000"/>
                </a:solidFill>
                <a:latin typeface="Kalinga" pitchFamily="34" charset="0"/>
                <a:cs typeface="Kalinga" pitchFamily="34" charset="0"/>
              </a:rPr>
              <a:t>Objetivos da UC</a:t>
            </a:r>
            <a:endParaRPr lang="pt-BR" sz="1524" dirty="0">
              <a:solidFill>
                <a:sysClr val="windowText" lastClr="000000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271408" y="4510138"/>
            <a:ext cx="3751959" cy="48767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24" dirty="0">
                <a:solidFill>
                  <a:sysClr val="windowText" lastClr="000000"/>
                </a:solidFill>
                <a:latin typeface="Kalinga" pitchFamily="34" charset="0"/>
                <a:cs typeface="Kalinga" pitchFamily="34" charset="0"/>
              </a:rPr>
              <a:t>Zoneamento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4998714" y="2994889"/>
            <a:ext cx="3840427" cy="4876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24" dirty="0">
                <a:solidFill>
                  <a:sysClr val="windowText" lastClr="000000"/>
                </a:solidFill>
                <a:latin typeface="Kalinga" pitchFamily="34" charset="0"/>
                <a:cs typeface="Kalinga" pitchFamily="34" charset="0"/>
              </a:rPr>
              <a:t>Estudos e análises do território</a:t>
            </a:r>
            <a:endParaRPr lang="pt-BR" sz="1524" dirty="0">
              <a:solidFill>
                <a:sysClr val="windowText" lastClr="000000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474735" y="2338284"/>
            <a:ext cx="1645897" cy="32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24" dirty="0"/>
              <a:t>fundamentado...</a:t>
            </a:r>
          </a:p>
        </p:txBody>
      </p:sp>
      <p:sp>
        <p:nvSpPr>
          <p:cNvPr id="14" name="Mais 13"/>
          <p:cNvSpPr/>
          <p:nvPr/>
        </p:nvSpPr>
        <p:spPr>
          <a:xfrm>
            <a:off x="4145286" y="3089790"/>
            <a:ext cx="304796" cy="312666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24"/>
          </a:p>
        </p:txBody>
      </p:sp>
      <p:sp>
        <p:nvSpPr>
          <p:cNvPr id="16" name="CaixaDeTexto 15"/>
          <p:cNvSpPr txBox="1"/>
          <p:nvPr/>
        </p:nvSpPr>
        <p:spPr>
          <a:xfrm>
            <a:off x="3474736" y="3880577"/>
            <a:ext cx="1958355" cy="32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24" dirty="0"/>
              <a:t>No qual se definem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4815837" y="4496273"/>
            <a:ext cx="4023303" cy="48767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24" dirty="0">
                <a:solidFill>
                  <a:sysClr val="windowText" lastClr="000000"/>
                </a:solidFill>
                <a:latin typeface="Kalinga" pitchFamily="34" charset="0"/>
                <a:cs typeface="Kalinga" pitchFamily="34" charset="0"/>
              </a:rPr>
              <a:t>Sistema de Gestão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4815838" y="5052343"/>
            <a:ext cx="4023302" cy="9984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41916" indent="-24191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355" dirty="0"/>
              <a:t>Programas</a:t>
            </a:r>
          </a:p>
          <a:p>
            <a:pPr marL="241916" indent="-24191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355" dirty="0"/>
              <a:t>Ações para gestão e manejo dos recursos naturais</a:t>
            </a:r>
          </a:p>
          <a:p>
            <a:pPr>
              <a:lnSpc>
                <a:spcPct val="150000"/>
              </a:lnSpc>
            </a:pPr>
            <a:endParaRPr lang="pt-BR" sz="1355" dirty="0"/>
          </a:p>
        </p:txBody>
      </p:sp>
    </p:spTree>
    <p:extLst>
      <p:ext uri="{BB962C8B-B14F-4D97-AF65-F5344CB8AC3E}">
        <p14:creationId xmlns:p14="http://schemas.microsoft.com/office/powerpoint/2010/main" val="39209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 animBg="1"/>
      <p:bldP spid="6" grpId="0" animBg="1"/>
      <p:bldP spid="9" grpId="0" animBg="1"/>
      <p:bldP spid="13" grpId="0" animBg="1"/>
      <p:bldP spid="2" grpId="0"/>
      <p:bldP spid="14" grpId="0" animBg="1"/>
      <p:bldP spid="16" grpId="0"/>
      <p:bldP spid="17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Imagem 74">
            <a:extLst>
              <a:ext uri="{FF2B5EF4-FFF2-40B4-BE49-F238E27FC236}">
                <a16:creationId xmlns:a16="http://schemas.microsoft.com/office/drawing/2014/main" id="{7446E38D-DC43-5CFE-B72B-4C94569D9B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00" t="21545" r="9051" b="21545"/>
          <a:stretch/>
        </p:blipFill>
        <p:spPr>
          <a:xfrm>
            <a:off x="3458326" y="5175353"/>
            <a:ext cx="943958" cy="576863"/>
          </a:xfrm>
          <a:prstGeom prst="rect">
            <a:avLst/>
          </a:prstGeom>
        </p:spPr>
      </p:pic>
      <p:cxnSp>
        <p:nvCxnSpPr>
          <p:cNvPr id="41" name="Conector de seta reta 40"/>
          <p:cNvCxnSpPr/>
          <p:nvPr/>
        </p:nvCxnSpPr>
        <p:spPr>
          <a:xfrm>
            <a:off x="0" y="2431421"/>
            <a:ext cx="9144000" cy="9525"/>
          </a:xfrm>
          <a:prstGeom prst="straightConnector1">
            <a:avLst/>
          </a:prstGeom>
          <a:ln w="1016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o 119"/>
          <p:cNvGrpSpPr>
            <a:grpSpLocks/>
          </p:cNvGrpSpPr>
          <p:nvPr/>
        </p:nvGrpSpPr>
        <p:grpSpPr bwMode="auto">
          <a:xfrm>
            <a:off x="2012517" y="2512819"/>
            <a:ext cx="943429" cy="1013223"/>
            <a:chOff x="3354719" y="3121021"/>
            <a:chExt cx="943749" cy="1351308"/>
          </a:xfrm>
        </p:grpSpPr>
        <p:grpSp>
          <p:nvGrpSpPr>
            <p:cNvPr id="7195" name="Grupo 101"/>
            <p:cNvGrpSpPr>
              <a:grpSpLocks/>
            </p:cNvGrpSpPr>
            <p:nvPr/>
          </p:nvGrpSpPr>
          <p:grpSpPr bwMode="auto">
            <a:xfrm>
              <a:off x="3354719" y="3121021"/>
              <a:ext cx="943749" cy="1059133"/>
              <a:chOff x="3014253" y="3121021"/>
              <a:chExt cx="943749" cy="1059133"/>
            </a:xfrm>
          </p:grpSpPr>
          <p:sp>
            <p:nvSpPr>
              <p:cNvPr id="76" name="Retângulo de cantos arredondados 75"/>
              <p:cNvSpPr/>
              <p:nvPr/>
            </p:nvSpPr>
            <p:spPr>
              <a:xfrm>
                <a:off x="3014253" y="3121021"/>
                <a:ext cx="943749" cy="1059133"/>
              </a:xfrm>
              <a:prstGeom prst="roundRect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7" name="Retângulo 76"/>
              <p:cNvSpPr/>
              <p:nvPr/>
            </p:nvSpPr>
            <p:spPr>
              <a:xfrm>
                <a:off x="3037105" y="3214743"/>
                <a:ext cx="898041" cy="85322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15716" tIns="15716" rIns="15716" bIns="15716" spcCol="1270" anchor="ctr"/>
              <a:lstStyle/>
              <a:p>
                <a:pPr algn="ctr" defTabSz="275035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pt-BR" sz="900" b="1" dirty="0">
                    <a:solidFill>
                      <a:prstClr val="white"/>
                    </a:solidFill>
                    <a:latin typeface="Calibri"/>
                  </a:rPr>
                  <a:t>REGIÃO SUL</a:t>
                </a:r>
              </a:p>
              <a:p>
                <a:pPr algn="ctr" defTabSz="275035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pt-BR" sz="900" b="1" dirty="0">
                    <a:solidFill>
                      <a:prstClr val="white"/>
                    </a:solidFill>
                    <a:latin typeface="Calibri"/>
                  </a:rPr>
                  <a:t>PLANEJAMENTO</a:t>
                </a:r>
              </a:p>
              <a:p>
                <a:pPr algn="ctr" defTabSz="275035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pt-BR" sz="900" b="1" dirty="0">
                    <a:solidFill>
                      <a:prstClr val="white"/>
                    </a:solidFill>
                    <a:latin typeface="Calibri"/>
                  </a:rPr>
                  <a:t>CARACTERIZAÇÃO</a:t>
                </a:r>
              </a:p>
            </p:txBody>
          </p:sp>
        </p:grpSp>
        <p:sp>
          <p:nvSpPr>
            <p:cNvPr id="84" name="Seta para baixo 83"/>
            <p:cNvSpPr/>
            <p:nvPr/>
          </p:nvSpPr>
          <p:spPr>
            <a:xfrm>
              <a:off x="3674679" y="4221440"/>
              <a:ext cx="303828" cy="250889"/>
            </a:xfrm>
            <a:prstGeom prst="downArrow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135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7" name="Grupo 113"/>
          <p:cNvGrpSpPr>
            <a:grpSpLocks/>
          </p:cNvGrpSpPr>
          <p:nvPr/>
        </p:nvGrpSpPr>
        <p:grpSpPr bwMode="auto">
          <a:xfrm>
            <a:off x="4372479" y="2523599"/>
            <a:ext cx="944772" cy="1019347"/>
            <a:chOff x="5974383" y="3129540"/>
            <a:chExt cx="945430" cy="1543567"/>
          </a:xfrm>
        </p:grpSpPr>
        <p:grpSp>
          <p:nvGrpSpPr>
            <p:cNvPr id="7185" name="Grupo 102"/>
            <p:cNvGrpSpPr>
              <a:grpSpLocks/>
            </p:cNvGrpSpPr>
            <p:nvPr/>
          </p:nvGrpSpPr>
          <p:grpSpPr bwMode="auto">
            <a:xfrm>
              <a:off x="5974383" y="3129540"/>
              <a:ext cx="945430" cy="1180384"/>
              <a:chOff x="6112336" y="3129540"/>
              <a:chExt cx="945430" cy="1180384"/>
            </a:xfrm>
          </p:grpSpPr>
          <p:sp>
            <p:nvSpPr>
              <p:cNvPr id="18" name="Retângulo de cantos arredondados 17"/>
              <p:cNvSpPr/>
              <p:nvPr/>
            </p:nvSpPr>
            <p:spPr>
              <a:xfrm>
                <a:off x="6112336" y="3129540"/>
                <a:ext cx="945430" cy="1180384"/>
              </a:xfrm>
              <a:prstGeom prst="roundRect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Retângulo 18"/>
              <p:cNvSpPr/>
              <p:nvPr/>
            </p:nvSpPr>
            <p:spPr>
              <a:xfrm>
                <a:off x="6158061" y="3281400"/>
                <a:ext cx="853980" cy="852713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5716" tIns="15716" rIns="15716" bIns="15716" spcCol="1270" anchor="ctr"/>
              <a:lstStyle/>
              <a:p>
                <a:pPr algn="ctr" defTabSz="275035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pt-BR" sz="900" b="1" dirty="0">
                    <a:solidFill>
                      <a:prstClr val="white"/>
                    </a:solidFill>
                    <a:latin typeface="Calibri"/>
                  </a:rPr>
                  <a:t>RETOMADA</a:t>
                </a:r>
              </a:p>
              <a:p>
                <a:pPr algn="ctr" defTabSz="275035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pt-BR" sz="900" b="1" dirty="0">
                    <a:solidFill>
                      <a:prstClr val="white"/>
                    </a:solidFill>
                    <a:latin typeface="Calibri"/>
                  </a:rPr>
                  <a:t>05 novembro</a:t>
                </a:r>
              </a:p>
            </p:txBody>
          </p:sp>
        </p:grpSp>
        <p:sp>
          <p:nvSpPr>
            <p:cNvPr id="112" name="Seta para baixo 111"/>
            <p:cNvSpPr/>
            <p:nvPr/>
          </p:nvSpPr>
          <p:spPr>
            <a:xfrm>
              <a:off x="6295801" y="4422215"/>
              <a:ext cx="302592" cy="250892"/>
            </a:xfrm>
            <a:prstGeom prst="down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135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1" name="Grupo 59"/>
          <p:cNvGrpSpPr>
            <a:grpSpLocks/>
          </p:cNvGrpSpPr>
          <p:nvPr/>
        </p:nvGrpSpPr>
        <p:grpSpPr bwMode="auto">
          <a:xfrm>
            <a:off x="9219" y="2512816"/>
            <a:ext cx="1555997" cy="1355464"/>
            <a:chOff x="2601209" y="3526427"/>
            <a:chExt cx="1555719" cy="1807094"/>
          </a:xfrm>
        </p:grpSpPr>
        <p:grpSp>
          <p:nvGrpSpPr>
            <p:cNvPr id="7179" name="Grupo 101"/>
            <p:cNvGrpSpPr>
              <a:grpSpLocks/>
            </p:cNvGrpSpPr>
            <p:nvPr/>
          </p:nvGrpSpPr>
          <p:grpSpPr bwMode="auto">
            <a:xfrm>
              <a:off x="2942041" y="3526427"/>
              <a:ext cx="948634" cy="1050235"/>
              <a:chOff x="3011708" y="3129578"/>
              <a:chExt cx="948839" cy="1050225"/>
            </a:xfrm>
          </p:grpSpPr>
          <p:sp>
            <p:nvSpPr>
              <p:cNvPr id="57" name="Retângulo de cantos arredondados 56"/>
              <p:cNvSpPr/>
              <p:nvPr/>
            </p:nvSpPr>
            <p:spPr>
              <a:xfrm>
                <a:off x="3011708" y="3129578"/>
                <a:ext cx="948839" cy="1050225"/>
              </a:xfrm>
              <a:prstGeom prst="roundRect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8" name="Retângulo 57"/>
              <p:cNvSpPr/>
              <p:nvPr/>
            </p:nvSpPr>
            <p:spPr>
              <a:xfrm>
                <a:off x="3058746" y="3232837"/>
                <a:ext cx="854762" cy="852388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5716" tIns="15716" rIns="15716" bIns="15716" spcCol="1270" anchor="ctr"/>
              <a:lstStyle/>
              <a:p>
                <a:pPr algn="ctr" defTabSz="275035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pt-BR" sz="900" b="1" dirty="0">
                    <a:solidFill>
                      <a:prstClr val="white"/>
                    </a:solidFill>
                    <a:latin typeface="Calibri"/>
                  </a:rPr>
                  <a:t>REUNIÃO ABERTURA</a:t>
                </a:r>
              </a:p>
              <a:p>
                <a:pPr algn="ctr" defTabSz="275035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pt-BR" sz="900" b="1" dirty="0">
                    <a:solidFill>
                      <a:prstClr val="white"/>
                    </a:solidFill>
                    <a:latin typeface="Calibri"/>
                  </a:rPr>
                  <a:t>02 agosto</a:t>
                </a:r>
              </a:p>
            </p:txBody>
          </p:sp>
        </p:grpSp>
        <p:sp>
          <p:nvSpPr>
            <p:cNvPr id="54" name="CaixaDeTexto 53"/>
            <p:cNvSpPr txBox="1"/>
            <p:nvPr/>
          </p:nvSpPr>
          <p:spPr bwMode="auto">
            <a:xfrm>
              <a:off x="2601209" y="4871905"/>
              <a:ext cx="1555719" cy="4616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sz="825" b="1" dirty="0">
                  <a:solidFill>
                    <a:prstClr val="black"/>
                  </a:solidFill>
                  <a:latin typeface="Calibri"/>
                </a:rPr>
                <a:t>Apresentação da estruturação dos 14 planos </a:t>
              </a:r>
            </a:p>
          </p:txBody>
        </p:sp>
        <p:sp>
          <p:nvSpPr>
            <p:cNvPr id="55" name="Seta para baixo 54"/>
            <p:cNvSpPr/>
            <p:nvPr/>
          </p:nvSpPr>
          <p:spPr bwMode="auto">
            <a:xfrm>
              <a:off x="3265866" y="4617933"/>
              <a:ext cx="300983" cy="250798"/>
            </a:xfrm>
            <a:prstGeom prst="down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135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9" name="Retângulo 2"/>
          <p:cNvSpPr>
            <a:spLocks noChangeArrowheads="1"/>
          </p:cNvSpPr>
          <p:nvPr/>
        </p:nvSpPr>
        <p:spPr bwMode="auto">
          <a:xfrm>
            <a:off x="0" y="598041"/>
            <a:ext cx="9144000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pt-BR" altLang="pt-BR" b="1" dirty="0">
                <a:solidFill>
                  <a:prstClr val="black"/>
                </a:solidFill>
                <a:latin typeface="Calibri"/>
                <a:cs typeface="Consolas" pitchFamily="49" charset="0"/>
              </a:rPr>
              <a:t>ELABORAÇÃO DO PLANO DE MANEJO DA APAQMR e PECD</a:t>
            </a:r>
          </a:p>
        </p:txBody>
      </p:sp>
      <p:sp>
        <p:nvSpPr>
          <p:cNvPr id="11" name="AutoShape 2" descr="data:image/png;base64,iVBORw0KGgoAAAANSUhEUgAAAYoAAAEnCAYAAAC3/AQgAAAAAXNSR0IArs4c6QAAAARnQU1BAACxjwv8YQUAAAAJcEhZcwAAFxEAABcRAcom8z8AAP+lSURBVHhenP1nd2TpfeWJso0okSxWZaXPhPc+EEB47yMQ3iIABLz3JmHSIOF9eu9tecuiFSlSItWiKDMazVXPdL+YNeuudT/Kvvt/UMkqadR39Z0XzzqBiEDEiXPOs397P+585+cX4/jJ+Tg+nY3h03NpfHQuiUdjAdxnuTsRxp3JGPYHQ1jtcGGnz4PdLjsuRRsx7anEsLsavQE10l41/PoKuOvz0aqvxJhHg35bA3K6CmRUhWjXlGHQpsKIVYVo2UnEyk9izq/HdnsLhh2NcBYdQUv5aYTKziJTXYI+dS3GjU2YsekwbWnCtE2NGWczFlssuBTzYdxlRFZVhkxdEdI1BUhWnEaq/AwSJacQKT6BRMVZJBtL4K3Lh7+umNsyuGtKEOD/dLm0GAuZMBO14FzEiiHuU49BjUmvC/6iM/DnnUCXqgJj+gZMm1SY1ddhxlCLc3zfnF2NxYAVc14LJp0GDJlVLI0YdzRjyFiHYZYZexOmzPUY1lWiS1OONm05WnXl6LDXIWGqgabkKAzcX0dNIZyVZ9BSexY5QzmGHHV8fzFyDfkY1Vdh3taIBX7fkkuHC0EbLqeDuNyWwGwiiC6HAT7+v6cqX9m21JcgxN8m2wB/r5+/1V1RAEdFHuzVhbBVnoWdx8dWehLWwuNwl59Fu6kBowEzZiJOzMfdmAybMB7SYSXjxp3eDK4kw1gPOHHeZ0W/pgZRHtdU6Wl0VZfy3NTjQosR26kWrCRDmIp40e234mJfBiudKYx7bLAVnkb92WPIekIIGz0wVlYiadMjqa9Hise3U9eArLYaSR4ff20hzrWGsNafZclgtS+BhXYvzrW5sMjtUi6I2bQfF7timG/zo9ulRpumCt7is6g58hYCOg1ykTD0FSVoOvUOeixq7PUmsZxwoqM+D9mydzHUWIg5Sx1WfUbsRZ24keE13pPEmLYCjnf+A6bt9bg/msFG1oUObTGiPA++yjzojr0DW94ZaE++C3PJafTwur211IebE1lspVknMl5c7Qwr28v87ImGMozWFKOP11yqtgyW0rOoPX0EJUe+j+oTR9Bw5hia8o/DVHYGTp67AN/vqy2CreQkHGWnYS16F5MRE5bb+PvDRiwENZjzVGG/XYftZC2uZOpxkFbhorsEi646hMtOwMprylR5CkbWKxv/NhW8A33hW2gq+CE0eUdgOn0CBhYN90N94m00HvsBGo9/X6kbcU0los0liGlLeX28A3vZEXirTiNQy7pTk/fNlnXJV8P6UXMWQdbzMOt1tIn/ry1CiiXRlI94o9S7M0irz/L8FCDH57t1Jeg3lKHPUEI9YH1VnUZWnYcOTSHamnhu1PlIN7DeN/L/a08pJa3K42fw+cbDbUZdyG0B0k2FiPO1pLoIWdaptKaUjwuQaS5USlxVgFA96xX3tfDIf4bXpsGXn7/Eq9e38fLlNbx8fgWvnh3gxdN9vHiyjycPt7G7NauUxw+28Iqvv+TrSnnO8nQXzx9t49WTXbzH/3lT3ufrUt7j+5XPerbL927h4b1VPHqwiQf3WR5u4fGzPTx7eYAn/KzH/L7nT67i9Yub/HzZXsV7z67ho/fu4MMPbuEJX7955RJ2VkaxMBLEXLcDq/12LGebsJpVY7tLi6t9elzt0WCrrRZr6Wpeq3XUYzVujNvw/kEf/uLDffxf//BL/K9/+RX+5fc/x//61z/Bb370Pn7ywRP84sOneH59Awv9Scy3O7HUZsblTjv2hv3Y6nNjq8eBzS7W4bQee/1erPL18ykd5qJNyGpO4zu/2+7Cr9dz+MVaFz6/0I6PzrfhxbkEPrycw7PFVlzOGLHZ4cTd8QRuDbRgnX8vEhSLaS0mYlp0eOvRworlachDipDIGavQri1TBLKTwiiQiPICi1WfwYhTjUFrA8acTZij0AwTHv3GWkRKjlGg30YHhX9YV4sJiu+kCDAFacLSSGHWs8KYMenQoauxGq21JUjzIk+xoqVYmdMEQ5ril6Y4xvm3I5+Vu/gYfCKcFFBfPSu+tgoDAQNGKIgjQR1GAnq06aoRqy9FgP+XaqBo1VfCdvIdZFnJJ6wa7gNF30Qocl+WvAYseI2YIrwmbVoM6VUY0NYSDiqMW9WY5+vnKOpzdgLNrsG0oR4D/PxsYzESaqlQlfATXs7aAkKrgJWO+9pUig5zNXpsBAuB2aEuQU9zJRbcJlxucWAj6sVWMoiLER8uUbgXEhGktWo4SvNYmQsRpMgIHIIs4cZyBRLe6gJ4KgvhqsiHnSJlpbg5SihKFCYHhT7cwIrrMWAq5sRU1IHzGT8WKagX07xYOkMUfg/m3QaM6xsx1FSLdOkZRAmXdgJnSFvPfTNjOeTGdiaMq91tuDnWj7W+dqQszcgSnvOtMax2Z9HnMqHh2PdR8e47SHh8SIeCCFmNSBgb0cfjNcJKnGqogPnMUWh4zGX/5hJeXJvowd5YDlvDGVzq4m9Oe3G+LYDz2RZ025ow7DdiNGRFRl8L/dl3USUCTBH36prQ4XMix+9dTAX4+WokeV11U+gm9NUErgarLWbsRhy4Endhu8WEKZ6PDpqU9vJj6KHITDsbsZrxYJDnwnT2h9Ceegum/KMw5h0l0OqwM9qFB0ujWJfjlHDhSi6K3WwQCwTEiI7XF6/fsYZSnDersew1Y9jaBDsBUH30Byh5+y3u5zGozp6ggJ+EgcfVStDbq/JgLD0OQ9FRNPM7jYXvEPr5WGr1sJKaMWgux4StDMvhBmzHVdiJEhSJJiy7ynHeXUPjZIC96Acw8reaaJSMecdhLjwFbdExNBYSDAVHocs7iWYeo7p3v4eGo98nJH6AsLoSCRoAN02Em2DwVJ2Cp/ok4UHzQqEN8Dr1Vp/llpAgHAKsv1KijQVIECxSUqznSQq+gCLZRMNGWGSa85GlaLdrigiKYoKiGL2ERQ+3Ao4Olk4+buN7WwmUDOGigIFFIJGoJ2gIiCz/Ny3i30ADqDqLFCGRbhYgFRDiZxFhEZgnCI1kM/eJ/5PgvoUaimCtPI0CgsJHvfjqy1cKKF69IiheEBQCA5bbN5cxTmOwtjKOpYV+3L61wucp3i9vUMj5PgHC0z2CYZdQ4JblNR+/lu3LfX7OPt8vkCAAWJ4+2cOTR/t49vgAz55exZOnV/CEMHn2gsB5eRWvXlzDswd8z4N9PLq/gzv8/u2VaSzN9WN6sgNz013YWZvBxoV+DLZSGxPNOJhswWqnjiZdQ+NjxEGvHld6tDTYDQRFDYFRj72uZjyY9eFn96bwiyer+BX3//76PO5tzGF3YRCDMQ+C2hr41TRk6jLEaEIXCIrL3U6sdDlwMBLCwVAAe4Ne7A54CActVnNWAsqEpZQe52LN6NDn4zv/eGsCf3N1GL/ZG8SP17vx+Vo3fnYwitfns5j1VtBNnsAW//npWBT3mCyu9PixPdiC+S4nesJNiOgpxvU82bxocqYqZLQlh0VDMWfppVPrtdbRRRbSbRRhwN6AKUKij4kjpeJJ5sXYTseSKj2BLB32AB3OqOlQZMeszTjnt2CWLr6tqQrxcoprKS+OsjzEWOLl+UwSvNj4fKaqCBFWPkfBu3RFJ+BmpfXUl3NbjCQTwWCAIh+3YDppxljEgA7uUwsBYqfoak++DS8/q5dOvd9B18v/i/PzejX1dHNMEOKqReBYBnSEl0lN19+gAG2ecJgmzAQmc3SyM3zPOQJmltthXQ2BVgQ3nbxHEgRF3EVhiKhK0MXU0cN96LLUKIljkIBZingwbNYSQGqsREO40ZPDpN2EcHkRorVVCFRWEID5rNTFFPwKCko5K3z5YZJgEWcqKcNVWQAnQWEjIGwUDTuLu5yVT6DGBDGddGM25aYwO3C51Yd1lhlC/KAjhFmHFoHTFCu63kjhSSSZ8vqaqzHr1FOsPHS2CVzrasftgX7cHB3EpfYUMkY1mumUA0116A16McSEMRJysmJzn5u5j25COepHe9iLDiaPLpceoeoiGCjyjjMnCWrCtLESnTyGF7MhXJ8ewK1zo7gyRQj1pLBEmF1qD+ICYTFAiAVqi6EvPo76M2+j5sQPUM8U4W6oQi8BNpEIoIsQijJBDdAkLFGs1wJ27MS92E/RKXl5vgjkMYrecMVJTNCBLjK9zdgbmXZPwF92ClH+nxxHPc2LiyZnKuXBs9VpVqgs5gKEeMSOzZgL6xEX02MjegjfHl5LY0xIi0y+l/1mbBB64wSygwnaUHwSGiYsY1kBzIS4pYppj9eli9eBjSAzMmGaqs7CxLpgoyh7mTITzaWYCOgwZK9FV9NZXkv5WIuosRFpwE5Mhd1oAy64y3Cj14vpsJbi/10C9yiajh2F+vhx1J48AlUh0wbBVXv8LQUSzbzOzTynTiZNJ82VpBgxLD7WPw9h4a7kdVp9WgFFkEXceayJJqS+AEEehwjTWbKpiPW7VCmtOqZ6QiDNJBynmEfrT7OOU/Qp2G3NxejUUxMo7jkKfo7gkBTRoS1UEkUrAdHOx51MGp1MHO38nDdwaDeWM+1SoCwV/PxDEMQlcRASCb4uJcrvkZLg58f4fISPg9w/X10e09VJ5L39H+GhofvqyxcExU28fnX9EBQU7RfcXr9+ERsbk3jv9XU8eriDBw+2KfhX8ewJxZ1i//IpE4MkB75Xyuvne0wj+0wCfI3lhYCCW4HEM773GdPCsyc38PzpDULjOp4zOTx/fgPvv3cDd2+vYGdzBjf2L+Bg+wJWlyexuTaJ1Yvj2FydwdrlCdy6uoyHtzZwwERxrteN+Q4L60GYoq3DpdZG7PaYsNOpxR7LWrqOhq4GOx1NuNJvwvOlGP787iQeLXVgPGiAj9e2u+okEjTuSUMNstTTViN1xkDjaqzGpU4PVvkdlzudCihuTMSwN+THRo+TxlGPlQ6CgoliKWXAdIgGzFiE7/zLowv4lycX8ff35/G727P45dVJPByPYIM0WWXsuEayPCNp3puI4PZIFHfm6PYmMuiNmRDkheCtYxTlRZSiIzskOisoT/JswoLxFi0TRgVPfBm6rNXodzYowpjjzqaby+BnVI6xggybKLqWJvRRWLO8sKO8kLONFeijSx10mtBSUQjzqeNw551CCy90H12on8KUKi9EayVFhqDwUtgsFA5vTT5amqUZjCmnvgxZGz+jxYLJqBMTYTP6XSr0uhrQ79Wiz2dWnLCHbtlC15xmCtgc7MDeSBdmKWo9Rh4kTQPGvTZ0U8C9dOhZCvIAP39YU8XUUIt5cwMWWGQ7RbiNa1h0dRhoqkaqlq6fgu0jdNzVxXBQIEKkeidh2e9gsddhkid2imkpx99+LuzG+VgQEy472hoa0NHUiPZmFb+3ENb807ATEoG6SlaIClaSKm7LkKBbEEC4KWxSXExUrko6VQq8pAk74SnNUzkCYJLiNcXEMBV30ql7cIHAOOejS6EA78Y9WCIM7vRmmSBOwk7nma0rxxgr24WQCxvJFux3JHF7sAtPJ8dxs3cAYx4nBaUClgIKXf4ZmIqL4Kezz/htiNP99zg1yHk06OJvXGVCWOyKozPgQFvAQ2GvhZVOt6u5AaNWPSY8NoxT0MeDdixmo7g2M4bbS5PYn+pjYkljiaBYaGO66kqiz2+HuvAoKk78GTT5RxRItls0SDP95Zw6wtCFMTeTL8tGwIYDuqrNFhvO8XwNU0iGKYojdJ2zTWWYNzZgqLkGLfnHoDv6PaaUY0xjBTDmv4tWwvzKuV7cXx7B1kCcpkWPLEV9ysjzy+urnyI7UFeAUcLwnL0JFwmRBabWxYgNE4RFkufGSSD61YS6pgJxVtQES5wpOsbiJbAcFGMHP8vGYmW6tRMgfj4O8HMz+nL0ERTdRknPR7AYqMPNPgeuduoJ7EZcCFQw2Rhxf6EPSSZxFdOb/vQZGPLz0cxzYq4thbupkomFEGAC9dcU06RUIkaAx3n9Bhv4XUwOIVUxr6VChLkVExNn0kowCcdo7mI0c2EKcJQpR5p2UgRFK42glAwBIS5fijQJxZkGUhR0KVm+L8vnU183K2X4/wKHrDQ3MXXk9EwbJtYFakOHgIKl01rFusH6E2biD2pZH5n4+FzWVIEUQRITYBA2MZYIE0lIdQYhfmaEaSNl4O/SMGHzmJqpR4XHvgsvE8WPf/SCMLiJ9wiKV88p8BT9J0wFz6VpiY/v31unmN+iuO/j8aNdCv8VPCUoXjy/jhfSXCWF71OamFheMSm89/wa4XEd77+6iRcEy5OHu3j66Ou08OAAN29s4NKFMczOdGOViWVndx7b2/O4c2udn8HE8pz78/ImHt7dxd1bmwTJOu7cWMG1nUXsMFFsTMVwvtOGa5MhCraGoCAQBm0EhQE7OS2WE7UEhTQ7GXBr1INXF9L4+fVRpclIgCsmvcNchRw1t91cQwNWSw2uINhL0Mbjvdzlxko3jU6vB1dGI7g1ncTVMWp+jweX2iy43GFTtktpI4Y8dTQFhfjOzQ4fXk224eebU/jLGxfwZKqdLlaFroZCjJtqsEEgPBsJ47PlHtxdYjyaoctt88OvrYSznpWAF7S0s3vKj/BiO4nRiB5bw3HcO5fDvbkOfqkbY75GdFvK0WUqZ7qowYi3idBoJKmq0MoLsZ0OcVBbz4poxajTyIrRiEhtCSP1KbqFOgpEkpVWR7f0Q+iOfA+u0+8iVUZnUlmKYBEF6gSfP0v3J/tCh+2Vphgmkw53M6FlxgSFYirqoYNvhpvuzkKnGKdI9Hv0CkT6fSYe0EZ4KLIdTAUDXjPGKY4ruTRmoy3I6tSYS8UwFvIhwOTTJmKjq8SMvhrnKSbnTXWYoRCM8TMHWFrr8xGlS/NToN0s4vAFRjFNLTodGnS7GtFpYWLyN2O9M8gTnOQ2THrblDQz5DQTIF5k9UxsdMouph0RfTdFJ6ypUT4nRAceqGMFo5BLc5M4RIGEg05aipVu0Sp9Ns2VFFYzAcHUwDJLVz2XcCtw6jfWI0cwz1Ncr2UjmLNqmZRUGDGomdoKeD6c2MxEscvjL81Md0f6sMnHi34PulQNcOefgqPwDEFWBFdhIZPZKWiKCtFGyCaZwtp5XOeyftyayuHWWBtmWqxMNgVMGY2IWczwExbjfh7nJJ1TPIRL6RB67FoEq0uQs2ixO9aHG0wWO5NdWBttw1JPAtOtBEYuweTiIHhpCgjJVgp1K49/K0E9wPS51BHDYjqA8yEHtuJugpyA4DXaT6c5REhMqktxjuZkgCIalWY5AstEI9J88hiq6bwDqgpc7Ezg8cVJ3JzpYopRoZPueS3hwqYcOybIRPFRdFadwhSFf4EpYl6SCs3HIK/rnK0OcV4fwaYKhHldx5k+0+LoTDQPBooe/ydlquVrFfA3laKFWx9Fzs39clKo3Y2l8FDwQs2s9KzgPTQU7SLODXlYCmmx32XHelqNRSb6mbAdl3vS6As4mVaZhFgnPJUlSv+HT8yYqlRploxKkd8rhXVEoCBwkKaaON8XVcDAVM56H+fjNPcnrqZbbyhgYYpvPIRBG/ejk45fSo7i3iGpwVCOLKGRkv6Dr4s0IUnJ0O23UsizLK2ERJsmn//DOi+ixZSR1TOR6AgNZy3NjNSPWgz4mxSz2emsZ6Gh8jUjye9J8H8S/P4IE0VIXYCwJAk+jhGo7Q4V2hyNaHM1I2KtR23xMXhY1wQUryno7726hlci+EwCz5/t4hlh8ezpHh4+2MSTx3sKKKS8eH6FyUDedwMvBAQvmUSYNF7xufefXcMnr2/hw2c38OT2Dm4dLGN/awFbK5PYZkLYXJvC6mWam93zuHl9FXv7S7hzdxOP+f/vf/wQT1/eweOnN/Ho0TXcv7+L+3f3cO/2NkGxgUf3tnCfsFiZacfGZBSr/W7cno3hcrsOF1IqHPTbsZXTs/4RFPF6XIrVEhoGPJwJ4b1Lrfhiv596ZWE9YHIzUfuYxtpZcpYqJaFlaTZaDUXodlQpoLjcRVD0ebE3GsaNqQSTRRhb/Hup1Yi5pJZbE84TFsudbvS5avGd9aQfr+dHGGMimHLrMGpvxtOFcXx1sIGLrS1IqQvxam0QH+zR4S0PYK4riAjdkLH8NCwUJzsri6PyKIW2FNuDIdyda8eT+S48X8jhJr/8+hCFUEiV1GPUVYVhRw16zQKMaox41Bh1q9Gt449ixWiXyk731SXNPBTAREMFPBRIaQ5a4H52WTVootN15p9ArJyuiyKlPfoDGIqOs6JV0T2Vc3/ofCimfXTKQyEDRsNWDEnTlaGJn1UIw/F3YTt7nCmF8Zfv7ycUB90ape17hIKaYOV2EiYeOvLxoBsbvTmM0AGHKGqTsRByJhUi5ScwKnBgpJulOE2x4k1w34cJp3a6sSidmLc2D3Y6Thv3x0Mxk7Qy4DWhz8kkQ2GZClowQ7E+H6WYdYSwN5jCzlAWFylyYy1OdNj0jNH8PRRW6YwWCPopJBFtNYIUMin+ulIFGAKIN6CwlZ6CpeQEk1UB2q1qDIesmEl4ePJ9mE/4cC7qwmVCYYZC28vf0slj1U3nO0lYdDaWIcUEdNCRZoKI8DdqsBIPYqs1joPuLGa8DkKwGhEeR//Zk/AS0r6yIjjoYM2nTsFXXs5KS2fvtqKV6aCVsNid6MZNQuL6QBrbWYJAnGw5U2TAjR6PG21WK/crgqWID9FKgrWA5qCCx7Ccx6yhEqtdadxaGsfGRBdWRjpwviuhdHwvtkUxTQOQlWPeVIIhWz1GPVr+Tq/SIS5NVpeZlFZSbgxSULrK3sFIfQFmmNwmKdyZqmJ4i3m8SvKgL+B1dOYUmgiLLo8R+xM9uDMziDmK8IW0G6vtAfTQsQ5R7FeSLgxRiHrM1ZigEZkPWZTmqDGPDkNepid3I7JOCjuv7XaHmr+viedBiornVIWspY6lASnWoQQTTpxF0kWQxkspuioFHFFCJWqspDEoQ9LAz2NiaqkpZ2o+jqmQk44vyGu6gW5bS9Gshau6DObis3Dz/DnLTiNAgQ8wAQgMIkwpMZ7bGE1MigBr1dOg8fektOVI8vNjAoRGSQ/SKiBNS+LwK5XmJfk7wdfeJIlOARdNThddvjQZCSQ69KUKKKSzOUUBPyz5/LuAZpBJge9tN5TymMn/sn7TMApoOkTA+HynvYaGjWBw1fG3liBLbeh2N9Hg6NBhr6cZqlM622N0yrKNNBfzNzMBcZ9aGgkMaQYjTNNWFoI6zPNTUfAOHDzun336FB+8f4cO/hpeExQvXxz2LTx9QlgQFIf9C4fNRy+ZEl4IFF7cZPq4jtcEw0umi+dMDA9vrimOf3t1Ctf3L2Lz8gx2N+cJmQMmEIHOPj7+6D4+/fQx3nvvLj755DG++OI5vvjyJT7+7Dne/+gpXnzwFM9fP8aL1/fw+Mk13Lt/gAcsTx5fxUfv31VA0R0zYG8+hb3JIG5Oh3GxrRmLiXrsDdiw3W3EamszLhEUqxk1tgmKe5MBvFpuxcc7PTgXb+I1If2eleiyVylQ6LSyfhjlOZ47exlGg2pc6nSxOLE1GMD+eARXx2PYHWRdyTkwE9dgOt6M2aQGB5Mx/OjWIk2yCd/xV9FF0xXP0indnhtkBUtiY6ANV1hRPru7hc8erOHjhxfw6GAUq2MJBHlB6IuOwFxKF1ZylEL2Lp22Bq9X+vHxaj9encvi/fk2PJ+I4U6/B7elRz2lpQPSYCnYgHOBekx5agmIOvTxoull0uh31mDY24guxiQZrZRkBO8yiIurxxDBNeXVY5xOYS7iUkbzqAkL3cl30Ej3Zyk7gwArv4MuzFpLN6SvR5/bqAj/cIue8asBPoq1kSnEePIoxUEESMSRwm2kqzTUEEw1BEAdBlxS2U2MWybuSzOidRTjCsZzFi9LWtekNIUFpQmKbn5YOrTV1eijWHerGZEJubiqjJAohL06Hw6miJC6ki6pmftEESFYBm1NuBD14npvOw4oghco2EsUpEvtIZ6YHopcO8VFB3tFIaz8rc6aEnjoClsIoiBFUVxqoF5GypQQBsVKE9MbSEiKkJFNIb5/iO79XMqHhZQHS0wR8wTExbgXV3uyjLApTHgtGGA0H3QaCG0Nslo6Oj0BS/HZzsbxyQXG5XQMrTVMHHSrbQ3V0L/9fdhOHIObotpSlMdjWcB0xvRSmE8nWseKz8/heZtgelsb6cZ4JoSsTYNehxZbXUyZTAWPR7O40GLAOIG52dOJkZYWtFlMPEZmmE4fR7i0GO313BcmqXhlkTLQYCYVxJWFMcKiG5vD7VjhZy1lgkqn9ULCiSFHA0XdiGWlA9jOlGImfNz83R4sxu0YosPqptiN6GvRVc8kRoPh4P7ri86ikaZDnXcc0eYGrPDY3J7tJ2ACmPUZWIwY43W3nPZilc/J4xEXrwFfE8ZjZoxFraxULoyFbTzeRrp6HR0txZulzc2tlZHfXMdrkCmD57+DpdXGNMIkl+RxivNYhzV1CDRWw8P98jfW8BzXIazj/7l5XoJ2JC3NaDx9DAE164Pbi6hGz2tKTbHkdV1TATcThBR7mTQ3nmH6PANPxSkamwLEKfgxJpYMr502pl8FDBTVDNNRWrYsUaaUqKQAim+KRZqR2vh6lkXgcJgmJFXQOLXoFEhk+J4soSFNRgoovi5Zuv6UNDexSN9CK9NCziJCVc7vKkKOoBA45FiU56SZhJDJ2WvR62lEBwEb0dDgOOrQ7eGxstQr7exRaVLi+QsSWpFm1gUCzc/UHmHiCvD5sK4UbU4VMjQLccIixP/LP/Fd2HncPxFQULjfYzqQTmwBw5PHOwooXkhTlCQIQuLxoz2laej2zQ1uN3Ft7yL21+exzlR5de8CblxbobDv4hGTxasP7uPDjx/jsy9e4IuvXuPzL1/h8x+9xhc/eh8//ukn+NWvf4yf//RTPH9yG3dv7jFdbOPixXlcu3mAKzd2cfveHj/nKh4SFo+fMp08vabs49WdBWQCatxa6cSd8xlsDjgwn2rgdd6AnX4rtntMvBYbaU4qlSanK4TH/ekWvLfahs8PBjEZJFQJ5pyAwkYgWwlnAmPAWY1+V6VSZuI6XGKaWO5y8vP92B+LKM1P+zT0l9poKmMaBRbr1O4vb83jw71xnEsb8J3zE23oSdrg4ckNkNgZO90Oo/psRwv++rMH+Mc/f46PH13C1nwGgaazaD77JzAVvg1T/ltoqT6JK8Nx/PzaOXy23IsnoyG8Zmz6+FwSHzE2PR3y4Ea7HhvROqxGanE50oDVRDM2s2ZstNtZsS2YDKjQbeWFI87CXIUeCnsnHVSKUTlN4e22UHgCRszGbBj0GpDQ1KL6yJ+i/J3/DFtdEfys/M4GRu06xls66B6XAQN0hYMuPVoJEHvhMRhOvsUU8S5CdKwdGumU1mDQ0IxRYxNGDI3opdsfdOox4rOgy9KEborbkMdCAdWzUtQjXFsGZxFdWnUJBh0ypNZK91uOUDmjcB2jnZ7ukYklRHFzU+AdTAHOSumAI0TsFGMBkKcZ034DztNpr7TQ9bYEeFwiWEuEsBTzUTDtGAl7WLnVhEQJHWI5HDUEAkEU1lI8KOQBHg+/MpxSOq5L4Ja+D5Y3ScIpHfv8LSOExCyd9YI0M8UdWIg5cJnQuDPYgZs9rbgUcit9D/HqIkSrCtFPtyq/v5MVbJygHCYkNzMxvJgZwzUCbdLLhEARMxx9G5ZTJ+ArFufPFFMkwxFrkdQ3I8Xj2GlpxMWkG9f6UthoizCtaemcm+HlMeokJPe6Q3g83caLPEFoWfk9jVjLJrCQTSNiNvB3VCDM0tHciBQhHa0uRbieqYrHtJWpcmO8G1eme7E5mMZaXxJLdNXn6PAX004Cw4HzKRfW2ltwOUOhD1rRTac+4GhiZfNSKOvg4jk0nToGS8FZptA81Jx4Bw2n38EQBfnGZB8upwOY4PU/Q1e6zCR6MWRDK6EfqziDxZiLaczBNMhrzK0iFJoxHCEseGz7CJVOQiTHkqEDTtPdthFeHUyrnfZGumMtunkNZ7gvcUIiomsg8OsJhyomMC0Gg0H0h0KEg5vvcWIgEkPKaqM54HG1mRE36xDSN/FzDcgS7lkajwBTa1DFpEAjEpZrggk5wOvAT1N0OJy1gPArZ7omHCiu0pwUo+BLX4OMHBIxTzRSbOtOKxCQtNBGoZeSpfDK32/6H6QvQt6zxvM3xKQkQ1IP+ykOO7QlfWT1FUg2FSvQiTNNJCRdSMrg+6QTOsP63UooCByyhEqrXkBBsPAzUvKYMI9J05I8ttTwuqkhEIoIRe6HqVYp0pyXoTYJIIKSgAjCINNQ2laLfhqFvpARnTQhcWcTik59D3Zejx9T0N+jsL9+dVsZlXRfmnhogG/dXMWVg4u4cX2VjzdwsH9J2V5ensbezgXC5AZevXyIV68e4dMvX+NjguDjn7yPT372ET77+af48S8+x09//jm++upT/OTHX+BHX32B1++/xMTkGHK5LMaH+hDzOaEqK4SaINep6rC0MIvt3VVcv72Fh4+vsFxVQPH42Q2mkHs42F5EzFOPG8s5PLico1jbMZ9UYSmtYqKwY6vbxOtQ+jIrcWXQjrtTfjyaD+GTzU58uT9EE1NFs1eKblMVtauc134563UVRl21GHFXY8BewTTKRNLpUEAhzU5XJ+PYH6ZJHQnjUtaC2YgaCwTDo4ud+IiQWOl2YrGVoHj98gqePtzC7to07h1cwmW6Wul/8PAktTH+XV0awO3lUbTQbdSf+i5d2NuM6d9TOqXfuzSGXx4s4XZvEHd7fHgy6MPDfifudpnxsMeCh70WHPCHHpCC13M67HcYsJ8zYbeTMaqTgskdu9Rmw2X+7/l2F9oZSZPSlskLIEsnkeF+pOmiU9xmGNFlhIadYmgqZ4XQ1cFHEJhZkV31RUq8H6TI9VKUMxQFH52o4QSBdupt+EtPM0UwpVBwe5gCBileUoYo7mN079N+G85RrLvprFuqpUOPFz2dXadZg36HCT02OkWjismESYEi06HXMwU5EFU3wFyUr7QNB5vqFEFzlMnoi3JGwEaM0q1POI0YIOyW6HR32kJYJQwu+11YD7VQjEJ0BwGmKQcyhJatjL+PycVZXQFXbRUhUcvjXsfKIJWmknAoY5ooVxLFYcc1UwuPh7lYmpoK0ec10uEyPaT8jKFuzERtdNQOHu8o7o/mlPkRlymKkyY1Omvp3Jl4+proMvi7z/N56dye4GcM2zXoZpobZ3ra7kxjwKpFsLzwsOmOoDDnnYartIiCQAdjlk7HBvR5dHTifqakCL/DjCGKVDtTVR+PbxfTQrtZzRTgwzrFZqsnhP2+MNbSLrp2E11pM/x1tWg1m2gECFxVLV0kHbnNgBaCUld4Eg0nf0gHXofdiR5cne3F+lAamyNZQiaIuaQHy7kwLmT8GOd+XEjw79YWjPOzuy1qDIZd6GEq0hacRs27bysOveH4EX5nOdZ7W3FtJMfUZMKEme6NYr4WYlKgYcnSmafLTiJbnYdBJk7p1xkJGij8jej3awj2w+HWPZIW7Gp0OZvphLUUszoKHxMW00MrAdlB4zEccdP16pgk1Ojj+c9aDejxOJCj8UgQtK02I6I0CREamShBaacJ0TH56Ap57fL/Bwmq7hYzEwvPnVeDBMUgQmFOMyVkZb5SE40V02yktojX/lmlfyzFhBgTB16fR5jIPAeaF4JCRiMqTUvcyrDWw3RwmApk8EkXDVsXhbud0GjVMmnwe2JMHmMBPV1qDc+7mCCBjYx4YjoRIDWWIEQ4BetkNFIB61AB61ApE4z0LRBU/A6BQppwkFST5j6nCZc49y8qI6vUhQoAwnwscBBISIoICQhM1UxTTbw+apG1iDHh/wlgpL+H+9kf1mOMZncwynMRYuInVErPvIUAjeXrV/dw5coq7t7ewc0b69iVpLC3jJs3t3CD5dr1DTx/cQcffPgYP/vZxxT89/HVjz/AzwiCr1i+YDL4mEnhR0wKf/FXP8NPfvY53n/vKT56/QRP793AwvgIHAYd1LXVqGIa/sF3/zOO/OmfoJ51Rcs6o2d9NtTQ7GhUWL14Du+//wTPCa37D/fw8NFVPHp8nbC4jg/ef0BQnEfC14i76/24tdhKUNDkpZpwPtOMbUJjf8iB9ZweF1MqXOXjJwtRPJ6PKqD4bKcX04F6tFE/+3j+hhyVNH01mPDUsR7TMFnL0GUswnxcr3Riy6in61NJ3GQRSOwOtBBIBuoGtYBgWOmiLucsuJA14kKbEd95/Ih0u7+Je7c38fzhVbzizj+5vY7pgQTsjJ56pgZLbR7MFCVNyRmYy/MxHqWLY6zf7gxhs9WLg44A5uw1mLdW4FrKgPsdBEWnUYHFHf6wB31mPBv34OmkH/dGfbg+6MF6hwVrOZsyPGtnMITLHQ5Mhyn2jEeDpF87f1S6uUC5sCLqUopjKfT5x2CkK0xTfIL6Blhr6KbrilkxmQqYIPpZJugCIw3FqHvrT2A8dRQBCneajquzuRq9BEW/jpWcZZCQGKEQTfqsFBQ7K4eWjquaDrkKAQqyt6oYLdymKNQd5iYmFT06CCN5zVleBEdFEUylecqQR4sAgs7eVnaWqYLJiOI0yot0xKHBKAVk3m/BxbADFwJWXA45sR4P4FLMjym/h59tQqChDlZeVPbKImXr5IXlYToJEBCBRgKjrpSQKGXlZ6WnuMkop8MUcVLpuE4SjIMtNsymebKlszfpo8N243JrgHAK4mpHFNtxH+YIuwEer87Ks+gnXBeYwLbCdtzKhnCrI4LrPQmspH1K/0kPY3sH00lrUxWceUfhKTrD41oLYx6vgWIZvVVDIFMECfCpoBGbXS3YyHowZaOTrjrDzy/GPH/7ZQrcVneaTtzEpOPG3mA3hdyPO2NZPJrr5GshdPN72hrrMElwpkxGuFV03RYTbPU1yvF18lhnjTxnhFiXzFNpj2BzrB2bo+1YG8hikellIUMIdyeZoCioTEYzEQcmQw662lroi8/AwXObcJvRWHwKDWfeVfqAdpmWtjJRzDGFnuP5lbkyc3ShfTxGrSXH0V11FrM0IxecGkxYaBx05ZhO2DASYeqiex3w6QhnHQb8Rn5eMwWwmpFfjRH+PUhgtNMVRxpouEwNSt/JLM/LgNtEE6SiQNfSUasorBSR0rOHc16KT8NceAIGpl8L99PJBOyooDtnCpkkVCeSdqYPA3JMPRmlKakSOSuvT0MVsk2lFAkaLA2TGJNGVFWKrDhxin2SYi8OPqmWYciSEMqU0kbBbZfJoCztFPMOFumDUAqhIR3XSaaOmIxY4nty5mr+HiaWqpOsG2dYX2ToarnS/xHmMQvxnEdkxBT3QYqkmbg0d9H0Jfj/MkFPSoIinyQopL8kpa8iJJgQvk4PEf4GmXMkfTldhKLAoNMlqayJkCUQTRUERiXarNU85jUEdC16/Hzdq0JO+ofcajj5O2uKj8Hv1mNv/zK2dy4xTVzHRx8+JRCe4cOPnyuC/7NffIGvCIIf/+wzpfziL77Cz3/1FX72yx/x+Y/xEyaILz97hi8/eoyP+P9315dwdWESw1E/E34DHHVlsLDeS/Nlzcl3UHPmKOr42EyNsNSUKMOgTdRLHUuLXY9b17bw4AHh8PAKt7vcMlEQFE+ZKN5/7z6uEBRJrxr3N4ewM07D1W2nudLRTLN+9dJo9jlwczyADWrro3NRvLyY5jaCTzY68aMrw1hKatHJRDHiqlcSxARBMS7NTkaawuZTGHRU4GLWiq0BP9NECNeYJm5NpXB1NILtPj/Op43UddaDtJ5w0ilz5S5kDcr3f0fSxOMH23jyUCaC7PLxDhPGDl483cOd6xexvNiPNF2TpbEczSX84STkYlcrHlycxjmK0SWC4m+e7OH399axFdKhu/gtvD/Ygi9mo/jyXBxfXUjjiwspfLyUwHsk4KvFOF4upfFwLsGdjGOv38/IT2pF1XSYWux0GLGe1WEpTrH119CJ0kXzQrVWnkFQS6dJwQg018BRQyFvZgWxNjPeaxVQDHgMdOcUE7MKVp40d+FZpBoq0cl00NNci67GGnTRpXfS/fcRFMMUL+k0l+alRGM9QjJXoZrfxyKjjZJ8XkARV1XRRVUpE5SSBFSoqQamkrNQE1y22hJlX2SeRIaOd8BN4WD0zbESDtlUWAza6NaduECRXI214AIThTTlSNNWvLkB7poqWKvKYSOY7NXyWYRUQzVLFTwCrLrD+RF+fk9AgUWJMsZfAOGpLjgc9iojmtIBLBASl9rCWGeCWCYkppmuzvPYLDJBDPP/e5g++vg/E7pqZRbxtVQANwiXu9kw7nbEcLM7gQVxraz8A25edExCM3TCXaYmNL/zPehOvouWBh4DuuKUrha9BMEaTcJ+VxBLfi266Fxb6cDH9LVYDliwnfLhRncUD5lS78yMocNEAFkchHYTuphkVto8uDaWxm5fnPtqpNipmNAI4PJyWOrraVCqCA4t43eQkduHcYqsnK+RgA0XuhKERSeTRQ7L3a1YaothPsOU1hXHPH97P6+DNEEmfVqVR76P/Lf+MwxMUS4N4zmTxiJ/cxevi3Emy1kmqimagWEtrw8e2w4epwFVCabpyJekOc2pxTkejxzFWQZHjPO67/Tqee0xNfL4LLRHlX6ZFK/Ldn5GH6+/LgpgJwWyw1CNHAVb5hBF6vLp+AsQrStCmCbHTRjY8o8zncnQ59NwEBZuioqcXxkl56EI+bjPLdyXlJGfJ81ZdNStFNIO6cgmpNuYXDIU5CxLTlI4HXqqmXAgOLplGLa0/VNYZW5TkkIsw15TdO1pvi9Lt9/Kx60Ub4GCMorpX41kkv8pRIKlnd+f4edHKOgRacYiaIIqpgCauDD3L9RAkRdgqMsJAoq4vUlJNAmNjLQiLHRVTDfcL9aLBOEh/SdRaRLjfiek8577IeknxlQh78laeCxthKmJwBIwmCWBcD9l9KRTBquoaI54zsJajMcM6OXfvS0ajBOo4x1BJAjrJhrE/YN1/P4Pf4Vf/PLHhMBP8MnnH+K9D1/gZ39OIPziK/zmr36JX/7qp3j93jM8fHwH9+9fx+bmebx4tIfPn+3ikwer+PLBBh5dGlcm6CYIwzjrZJjnxVuVp/SbdLo0aOfvNRQfh5HmTZrBHTU0kOWnoS85CbcMGMlGcOfuAZ48u43Hj67gkUy+oyl//OganjBRCCiu711Ce0iPeys92Bjy42KHiYKtxUqnGbemo7g5GcKTpQzuzUXx0XonQZH5OlF04bO9foxTLwdsvEZdKsKimvpThl59IbKNJ5DTnsFkSz1BYcFGvw8HBNGNaWrwNEExEiGEfMrcifOExFKK+pvUEBg6XMwYaOit+M4TJorHMkSMcBBIPLy3RWBss2zh6aNdvCAEXjzdxdbqJAbo5Fy6BhiqS0lTuitWzFsyznyuHT/fn8Lf3lrEEk/qlrcOv98exO/3R/CXu8P4i/1R/HSnHz/e7lbKl9s9eDjLit7tZrJwYJWRZ4fkuskEcrVDh91sE7Y79BQ7PcbDzYjR6UTpzpKO5sORTXQvMjY9YWxAK917lolixG89bBNXycgpOhXuX0tRPpJVrDAU/BwdcFbFCEsn0G/T0UERDvW88CnGIb4nXF2OUCW/h78tUUuXRRHppiC2svInBRQU7hgFPEbn21JfTVEvZaJhobj7GngxU4yHPHSZtiaSnFHYrUE3gTJKoVuOBnE5HkWuuRGRSlYWdQMrhAqW0kICohQu7odd4imLq64KXn6+i/vg5Hc4CRC39Enw9/jpYGQ8vKtMllCopJO1ERAtmOF5mGESWGwPYpZpbyHGWDnYTnevQSdTTj8h1ll6CqNMO0tMOVcopA/6CfueLG5mE3jSk8P1bJzOWo8+VvKMVAQ62QihlJSZ8Exi1oLj8PA5Odb9/Iz5kBnbXWEc9MTQT9GIF76Dfia5JadOSS9XczHcGWzD4/Fu3B/uZvpsx6jPj2BNLRJ1jMImDQYptDNBk9JkNExX7yo+C0vRWQKSbpQCnqXrlzQ3FbBjXmCbCBAuCczFghStJqQJ+0uExEpvGytWDhd7UpgjAJY6E7jAFOPj8ar8wXdR+Kf/UVk2o5OA6WqxMsGVEuoNTK4mfq4LCYIhwePTWZOPIQrBFI/BPCv+OUJ4VH6vQYUMjYIsndLlsfIzXOgJuZHmuU4xLbQxmXXzd/cRzJ38O1FP0SPcQ9X5CDL5hfnYy+8QILj4PZ6yM3Cz+KqLeEwLvi6F/JtQYHqUEWuuCpkEd7hEi2wjvN7TBLAIb1IMElNYh0mFNsIio+XfBFM7odRKp56l85aSo9hmTYQtU7l0XqelqYglo5E+CGkyKiIEpAmpkP9H10lIZKUPgfVNJr7JiMd4YyHTSZGyikCcKSFGYRfX/6Z5KCwApIMPKc1Eh88FGgqZumzK+6MESZu5jvvAfeO+Zs31h0mDUEhwP6S/osfJekw4xfidCU0RUwSftzJVsORsVehmGQ8wmccpYhkLTYEVU3S+F3s8OJjN4IBitzEUwXJ/GJeH07gw3Iaxzjhs1KqD3Q383T/8Hr/89S+ZGH6OX//Vn+NXv/oZ9e0OVi7MY2VpDpfOTSHosKAm/xRq896lxhThq0cr+KvnK/j9B5v49No0DVkNzeAptNrquF80kAbqAhPRaNiAHm8ztIXvovSH/wFlP/xP0MsoTELKxHOtOvO2Aoqhnlbcvn2F6eEOnj6+Rq29gocPpBNdmp+u4tWr27ixv4xWdz3u0EjLqKeVLiMWkiqsdplwfzGJu+dieLCQwOd7A/jzW5N4vdyqgEKg8cu7NO4RFfpNTBCGSgKimAb5LNqbTmExocXldhMmWmqw3G7FZn8AuzIidSqB2zP8rqEWbHS7vgaFDgvxJizGm7GU0ChLeqx1fA2KJ0wVAgWZOCKweLMVYEjaeHh/A8+f7OD1swPsydTwtXksjPfAS5dgrj4BV/URtGrycG0wSmAsYDVsxEHGhs/P8wfsDOPvHiziV1fH8YuDcXxwqRuPZzLYyTmwljJg3lfP+G/Dg+EA7vRbcafXiKtd/GEpFaZD9Yfjq13NrJRquJlqLOK06FwidLQxlhRdfIIVJU33EidEgtKJR4eT4/NZiqnMs2hhSVSRrkYthuxmxOsr4KDwWRnxraffgY9urqW8AKHyQiTp2tvU1Qok2iVREC5pjYoXsjQtqJluapkASijwJbDT8YWaeCFT5Ia8ZjpsDYW1lBCqYVLKYqsjjTGbGe1qgkrH36BuhDWfglFeAjPTWcygUeDgYdJxEUQCHRuLs04mDFYQFAQDi4fFR3C4Kg/nZKSNKgyHnJhK+DFPYZzPhuiQQ6xEh867jxVkwe/AStSLGFNPR3keJpqrscp9vJ4J4SZF/G5/G+4OduBKdwZLQTf6NNzHRlZOgjbBY+Atzofh5FEYz5xQ5j5Ik1qWx3jA1YTLGS82s35Mu5uRqDiBYP7bTBPFWIu5cI3J5G5fFk+Gu3C/r4PXQRTnvRZl7a4RCnuvNLsw5eX4d7dFiyCPYYTiGKAgSnKKNtEJ8f3LTEYrHVGmMy0i9WUYpsjPxVvQZzXCV8iEeeKYMv8h2VhF5xXH/mQv9ucGsD7eifN9Kcx2RDDJhBWlIbBRlEdCDmU+TZdbjxjTjMyZmWGiGnDoYTn5FiJVZzBIERsWh8702sVrbFoGRTBtdHCf241qCkMDr7cmBWDSSd9OY9JGGKflWqNpaaN4R3gc/NKpXMF0wOvKUcjjx++X5VO8lfn8ndJEU8rrtEQpHj7n4vlxc+vn72+hM5eZ9rIsi2wDTB+ygkCc8ErwHGbkmmdqSRAWqWYaIqa/VHMFYUE4EBZKISTedBYnKfoJQkH6BZKSEJqL/7iNNxEEhIHMbJbHItLS4S2zrwUgcWXCncyCJvhYtyQpJCn4YbWkiSK66cM+hQiTgjjrEB8HZV4It3NtAR6jaqUfJaPAigmF23bCq5VAkpIzCwQobG5C29uIYT/NVqCZ4qvDGJ31QqsTW0NxbA/HcanLh/X+IKGQwfZEAlvjfJ7b7ckU4RDD+d4Q1sYyuDCYwEDSgQQ1w6oqxXhXEr/68gM8urGP/rYk2lknunkdhcxaGFjftcVnYCojlKVJl8bCWXEK7dYK/ObZCn777AL+7qN1fHFrlvX+JBxVJ5S+2g6CoZ/JUmA4ENSgP6BFq5Opu+QEqo+9BS/Pobe+CEb+rc47Ai2hn2O9e/ToJp6/vIvHBMWTh4dNUI+YLmSo7ItXt3DzYBlppqUbc3T7sxFckjkUrU3Y6rfjDkFxfTqEZ5da8dluPz6j2X62FMeThRgTRTd+eXsKo84ydGsKkWs6Q0Acw2ywhmnBj9tTcaYDin6bgcBpx9ZAEKuErIx4erjYwc/3KrOxL7ebcbHVQOA04nxS+8ey2m55A4ptgmJHgYXMMHz2eP+PwHh4bwOPCZL791Zx7+5lPrepjBl+9mgfj+5s4OrWLAayLtjrT0N16rt0HJWHbcUhK92aHnN+FW4MtuDzzVG8d3EAu10t6OdFvBRowq1OD27nnHg5nsD7/DEvJ1rwcNiJ7bZmzLRUUTBq0ceTkrGo4KOIOehw7XTUAVU5ohrCgVSXKCwdZlmSNM2LUdbJccsJrTnL6C/tynQwFF9/4RkkKb7tFMQOnYopolCZiWs99RbCrKRximOcn58lJNqb69DWTFFQE0IU+QwhkdA1wUenb6LDN9D9eXhRtZoaMeQzY9hrwqBHj5EWMzrtTCH83j4XRcZhxqXWBCaCHrQzWUSaGhRAGJh0LBUEApOEg8VFGNmZbEz8XIGFk/vpJiwckjZYZPijkxd1iO/r9VgwEffSUfkxxzQxJwvzdaew3deGKZ8Ni2EvRilksZJ8Cl4xBprp3vmbNsIeXM3QRbQncZsOfL8ziUnudxeddasIEI9vuq4SMUk2+adhOiuzumXBwWplFniOTnkmzNiaa8FmR4syucx35vsIF7yDWYq5DD1djjhxmwC60ZXGRsiDSw4rZiis49yHWW0tFvgZ8t42OixHWTHsFWVwEJrSPh+QAQk8z/MpD3Z641jL+hidGxiJKQRdKST1jYRIA5refQfWk8fRVss430gB5zlq0zdgjpDcme7F1mwfNlmW6Srnu+NYIGwWmLjaCbkgnXrGKMNV1XSvlcr6XyK6KYI9S0B02VToYUrIUfCl9MvaYkysGWny5DUXa6ygwFKkmRRbeL3EmFKjPG4BGQYtTYSSAggFKV4+9jKB+aoLmP5oYGqLmRoIBCYLP98fJniltEjTkiQ4VRndNx0790vEOEbxD9HwyMxpBRS83gVwsr9xbgUgQRbpi4hTuBMUa3H9CYr0m3WYZGZ3nI8jFPEYBS5MCARlOKwMe5UmHoIkTmiECIOQSmZoy74KMJg8mEySTA4JfmaSdVqSjDStvkk10owUJ5zielkmohJx6XMgoFJGXkemSoqoURnu2mbh3zKO317F+kITZZJVGqow7FNTuNw0N3bMJS04l7IRBGFcm2nH1Zk2HEy0YmeE1/VYKzZGuZ3MYldeW+qhGUhjMmXFdNKKyYSItQkJ1v+kuZpCXsSEfor16RRiBFPMVMM6dYZ1itcbk5ldFuTkeQgwpcdp8mJqmYwoc0lokFhkJOdSmwW/e7mKn9+bxq+fncdfvFhDRJsPJxOFt5HnlMcvwN+fsjLRuRoIDhUmWt2YZcKe7QhjOO5CG8ERoZH2E+RqmaSb8OHhw+tfg+I6dZSpgqB4Qmg8fXodL1/fxv7mAjp8KtxlorgxF1WSxPlWNa5PtlDg07jPNPH0Qgb3ZsNK38TDuTBBEcfnO334cncAHU3Hka49iglXBa4NufBwPo71TiuTfDVG/VV4fLED16ZjuL/UwbTixu5wEHeYyLYH/FjrtCugWExqMBtuwIWUToGEpIrlVunMpvALKL6BxZ5SDlPFFh7fP2yaenh/XQHF/XtrLBt4wOcfEiYyLlmSxs29RSxM5GDmhVt14gfw0w1lzQ0Y8BoxQ6d5uT3IL/Tho9UpPJ3OIV16HFOMop/MtOKniyzns3h/MoIDxp/FcCPTRDPGGeuydhX8rGj2P4qmrENTRIHWk7g+DHtUyDTJsgFnKHiFjM/ljORVdEN0blWsGHRrCVZEgUaCpM/QiV1qj+Ic3bjjLB3zsR8gUHYWMVbYhCyJQbcbrWUlISBaDVpWJDUjdT3cNRUUd7qEyiJehLzgrToefLoKAiJnrEGfU0OH7+bF6+N+u9Fh1sFTXoQelwVjsRbCrQYawqru9HFoKcAGir+V3+NurFVgIc1YRsLAQhBJs56Lxc3X7fwMV6UICVOOzNiO0cnzO85JepAkQVBcSAex1k6X1ZnBamucALDBdfYEMkwha3RP8y7CTNOAzUQQ90d6sdDCC7mRcGDiihN4cUIpzt8XKC2F+cxpmPMo3IRGlEKYpEj2MM0tZ/zYaieU4nbMtxgwLYs68vz28nzLmkc3mCQmzWqsEEi76Qg6uc+D9TUYp7hPahuwSGcu62FJaokzQXkbamEqL4O1kumQwjsetisT25aTTqxnPdjguZ2X4acerfL7Nns66JwbKbLcr4Z6TDocmHM5MeqwodOkg6+Gwkh3vznZh925YVyZH8HGSCeWeK5nWXFlUqXM3M4YZW4DUw3BkbE1opfX53jCg4GAiYJWRxGtonOmGGvEPVMUeb0cCjqTD7dxwkK2EUkE1cXwMW15CDq/QIHXmpfXkruUwsQEIavByug0SQYybFWanRwlJ/naKaXjN0nxl8+XkpTvY0nRtaf0hLM07/AalmGuYTr3NOuKpIoUhTpKmEQocAKPNv6WNkuD0sQTkc5gQkFmWicp4imKtzQLifhH1JJWCAMZVqqRyWsEFZ+LEgTSzxBskMeEFf9O6ZlIjIQot2kZ+kqxbWU6OOwcr1QepyWx8LW0iYnGWMb38fhzm5G5E9ZKXqs0Na5q1v9aTMfpSvv8uJijDnR7CIQALrRLWmB9p+jvjSexPhDFpe4ANpgg1qWMZ7B/rguX+HiyzYPZnB9TrR6MpxwYjVoJnSqms1M0hDJnhIamTqB8iknsNI/bGf6ms8ryHgEZ+mupRQcThp+/v6UuD2GakhghnBDASp8Nj1dCRm5J01ntcVyZiuHvPt7CXzxewF88XcT7e6OI6YpoDpkINQQ7DamX/xuhUU3LZEAzjwGTUdbZgKxLjQ5PM4ZjdowlpYnSgtr8d9DDhPzo0Q08e3FHAcUzPn4q26d87tkNvHx1G5vL02jz1BMKrbg5y8Q06CRIG/HofFqZpX1/PoHbTBU7fVbcGPXg3nQLHhMGX+4PMl2k0W3Iw15vEI/PtWN/wPu18BsxzYS22u3Ce9uD2BsjdAiK7aGg0pl9fYLf0+/HzoCPdYzfl9KybtcrgHgDCml++o4CCAHFg29AIWnhEBbS9HSYOKR56vH9DaXv4uH9bTy4t0NY7Chrpdy/u64s2/v+ixu4sX8RI50RJEhUbfkpNBWdhoWiOESnOxl24P5sD/7wZA9frk4jxYr0oDeMv782iR+db8WVdhPWM2as5rx0zVa0sXK7eUIMZXTgFGiBRLg2D0tJO3YZNbc6eNFlLJjx1GLSVUMnXYU+upkcnZJ0ImalovOCCNBFROsL6DyrMBtzKBO2ziX9SFK0zKeOwlXEC47OL1jDSkU331JbyQuODrS+lsCrUeY0WAkJWxUrG8W1065Dv9OIfrsGPayosh1vocOh01/KymSwOBYzScym43Q6WrqKBrgozDVnjqGRTt9cXwVbQzU8BJCHjthDiDgbqggJwoPFVk2nXV2qDJX1UsTbLFr0ua0YDshwuSDjaBiXO+LYoNOeCdrQa1Shl656noC6MtSJ6+O9ON8WxbDbiEtRN+4M5HCJDl868ieZcrqa6uErYGViqknWUJTKCOC8fDgKCaliApbfmVBVKACcDOiw2e7HMitnLwWnvewEZh1NuCjzFlgJRPxnLU243GLDo+FOnONxWY8FMEAwtfE3zNvNmLEY0KttRJuW7lyvpdA1wU7BV/plKgsJWB/WuxL8DjtWohZcjFmZXEKMzW3Y6UkwXYQxQAh5eC31ue3octox4LBg3GVjOmyG+ewpNLz7Q9Qd/YEy0GA6FcJMMsDrzaWsHTXcYsGQ36QMVY1RjCMU+xY6+BiTRLulUUkZrYRenAIc5u+OqGQdJBmtU6f0yYTpOMXBh8R5Nh06/ZA0DTEZCCBamE7j/L+M5jB5eCvzFBjYSk4Q9DK/5TRNwxleX4XI8jOTyveIw5cmHYoswSCJRoaAy75IU1aS+xbT8n28/gVq0lma4T6m+RuUwscpeS8fS5NQhO8LNx4KvgBGRD9G8ZOtgODNVp6TJURkJJLAIkDh3BxpVZZul79lBeisuYqFQCAEWmWUEeuUjJ6SfgTpU8hIc9bX8yQSdNqtxiIm6joeaxq8MK8N1smdXj+vwyj26FpXu5yKUG2PRLA/mcbN+Rzune/FnfN92GJaOJd1YzLpwEzGw6TgRspcA3vDGdhVZ2mizsBRcxrG4iNwVZyi8dLQ8Qcw4tdhwNOEfm8TOijSCW0RU5D0wRRRI06xbh9OFJR5I10OMQQaBYwCShmZJSUmx4PPySisKGERYRrz1LyLa+dS+MfPd/FXz5bwqyeLWOlzE7Kn4SeEZcJxC4+Tj8fTx+Md4OM4j1GcxypMSMb4OMTjE2Iqa3c1Ie1Qo67gCHppWJ49uY2nz279K1DIIoICClnhdnftHEHRgFuExP5YAOu9Niy36/CIKUJAcWsmwmPqw9UhJw4Ii5sjbgUUn+4M4KOdfop+QllJQFbrdhf/UBn2fI7HdTpmwsNLPfj8xhSuTkdwscNKULTgKiFxODxWVoYgpHmOpOlpzFtJk6bGQqzpG1A8fkQYsDx5Ux7vHhaBxuMdZRajPP9YgYU0R0nfxWGRVPGA6eKRMnJK1mPfxDP+76snB3hwfQUHG/OYn+iDx9wMNcXYTJcVZ0UbcWsZl5YYnwYwam3Ay5lOPJ5O4dqoD1emw1geCiDXolcWSVMXnoKu+DR0RUeQ5sWwmrXjSo8PG2kDNjN6bDEibbLstNuw3+nBasaGaX8zemXEBE+YjBVvN1QpI0OSTeXoc2mVCWldDi2dZSMv/ga6VCaFvKOw8Lu8VYzt+mYEVXWwl8mENgq3zG+oJEgY+bttzehn6aND7jXzQrU2Y8JrJX1DBFwaC8kIIaWhO+RnWw0KBBx1VVCX5KGplJAgEAwEkY4QcPM7/HTcXr7HVV9NQDBZVJXTaRcr6SWqIwA8VvR5zBgN0kEzBc1FGNeZKi7L91EQz3ktyv0iIgXHES87gymvCdu9SeyN5rDSHVeSwKTHoAzHXU2EkSK02+qYFKqq4Th1msAohDe/AL4Scb3lCDGFpCiIo/ZGrBLImykmCGcdeuncBusLcZ6/fSvkwHrUiQt+Izbibr6HKcqiYtrwYozQSFP8zxNMg8Ym9BJKPQREr8NKsWPSIZhspTJXpVoZ0jpMAfdxvxfjfp4/Voa+FO6PdWKtNYTzUQ+uDmRxd6KbiSmIXmmaYiq6lMso63F1E9Ah6d+gu4/JoAMKtZQ2YwPPUxMGKCrDPiO6XDqKrqy/1IAuv52CIAaADpKC3MZrQNY+klFcIvIyhybE177djyAdyocOXgRJ3D5Bw3QqSSPSQBdO6GQNDchZ1EqzUEtdIU0GBYtA+aOAM7FKimijsLdT5AUM4t4FFOL+M3KNKoVpRvkOgQT3Q/5fOrDN9RRQQoGJKMn/TbBEtFVo4et+giHIbYTXd4gCKH0HMtnuMCHIfktzlvTjVdHtq3g9abgPTAfKEFXCvNWFnF2a4Ci0FLssRU/a6dNGSTLF6HHWEtD16OV1IEtC9LnqMJsw8/piAuzyYD5twoU21r/hMOtwFNdHE9juCeBymwNXR+lYB4IUuTbcvzSI5YEYcq5GBQY9AT1TnQrOGllq/QTMhKqJQLVWEhC1Z2GrPAVL6TFYit5VfossZnm5M6ws6tlSd5LP5aHPW09TwIQbZ8JvYb101rM0osvC40XhFxBEpaO9gSZTwNEk83+YJvh50qyWIFikf0aa4uICAILiyVoP/p6J4q+eLuEfuD2X0tOkHuUxlj4YpjyWII+vLD7a0kxQMF3FmKaihKhPLTPFeU75+2JyLnnOdJVn0JEK4P1XD/Hs+W1lraenD69TV68RHrJsyE28fHkTaxcm0B/R4/pkCBsDTF85E1ZyhsNO7EVZuM+Ha4TDfr8NO11G3BgmKBbi+OJgGK+3etBqKISz+Bh1sl5p+nTymI4y/W8xrX2wN44f3Z6jLgSx0Mp62+/DDmGhzMomzDd7PUrz07mYGiOucszLrSQShEVcjctZA76jiLwCiK+h8K3y7eflfQ/fFIGCNEfx8YOH3PKxdHpLecTXBCKPH8qa7TwIT6/g3s01rC+NYZDCEDGpoS88DnPxcUzQ3c+n/QjRsV/IBfHelSkcMEINEQIWOh3V2eNoogu3FLyLHC/enU4n7g5SUNqMuN3HdDLowqNRP57NRvF0NoF7Uwns9wV4ocZxazqDrb4WDDICZwmYVl4EbXRSUlETrPCKQ1TJpJ069Hgs6PbalYltdop0wqhBRKOCq7IYzooCOsI8vo+CR8EZsBNCPPkCiT6zhiJsw4Wo3DMijGmvB63SPFJTBnddOfQEg7Y4H0aKs5Zg0DMpaOjiVUUEBn+zwMFZK30R5YQEE0VlOQwUUUdNBaOyDePxIMaYxKZjTCqZw6Gvy60RTDotmOPrE2YtxjT1GOB3DVCw5m0aLHr1yuSx1UyAqStJaMRwMcXP4G9sI6Qcp44xPZxForYOhuPHYeVjfwUverp7aWdvo0gtha3YbfVhLWjAFB3UcO0ZLJlqsB9x4G57mCWKWxTyK/yOlagD2+0h7BNKF5heerS1iBMUK9koLzI/TCffQYi/J6mR+2gUKvfSkNnqG4TCTlcU291JdOjrEeCxvjbci4fTQ9hojStzXdJMcMME8bLctEhmW4ft6DGpMEjIdzHVyIznnIPnw6NHj0OHHFNHu/S5UPRl6GiSLtFfLTdskqHEdO5GPdoILDePt7+uEqHmKrroKuU6kH4A6ViWPoNgnSzjXqbAQmAgHfnSDCWTOsVYJJulY1majMRp87t4Tcn8jl5ZTl1cPwU5TWGWeQ7Sd5CUeQV8b4rPtVLo23j9SJG/k3yPbKW5SMphM5DMG2Ji4VaST4DPCRSUdaGYPuSeAjFey/I4wv+P8v+V9CHgIXQSX89PSEsTEcVK+U5pOpK0YOC1xYTQbWOCIRha9cUUzrP8TfmERwkhUE1T0oTphAFDARXFWY811ql7S13YHo5iLmXBCiGwyzp2neJ/ZTqLjSEmh/EUrk5lCQwPJnjdjPq1TBhGnG8P8Ngw/egr+DuKmSLzoKHDVp19G82Fx2CqIBB4zGWYuY2JXoqjpgh2JjK5l4dAfC7twyqT5TDTrav0CPyVx/gbynG5y4fNflnKxUg3nab4RQg9Nzrl3i62RoxI4mXyHfJrlKVEZOXUNMEoHfgy5FeWKJHfLQZUJiEe3ufiGN7f7sc/fbqF3zycxz98sIWpsJrCe1Rp3ju8yZOk0QpECeAITYMMFY4zbYX5fEhL02GhKeFxl/OWJJgN1fnobg3jo/ef4ClBIZ3Xzx5dV0Y/CSik+ek5tfLi7AAGowb+lhbsDlG4u2QF10Y8YGq4OdWCrV4LrgwzTRAUu93GPyaKH18fx+vtXmRMxTDkHSHUePzKTipzTGZ4bJ6u9uKTqxP45GACFwl0WexPGSJLSAgoZDHANaa+dZY5AmLcSxNHYJxPNeNctAGXWnX4joj8g/sbh2IvyYHlDTzeFAHFw8fbePCYYHhMMMj2Ef9PKfJY/kdgImWXn7V3OKHk/mGz1lPC4wXB8cHzm0waG7g8O4SeuAuGihNMCscZ5Rowkg5ge64Xc70RWHkx1Z/8IbRn6PLPvIMBVornvCDv9rjweNCjdHp/JJHrYgZfrObw6WoHni0k8dH2ID7eHsXz5R48u9CF+4xVsiDhbEsjBu0y9pxpQSoHaZ/giRRXqNy3ge49QmFqtRuVNXdcSkcyIVFeSKDQLRrV6KG4SZGlKLoIF5mtPO13YikawrzPhxGjGbmmZkTqa5UJeAYmEFt9BWxMEyaKlI2pQU+Bqis4AwNTi7dZpTS9OAgMe2WZAglTOR1NI8Hld2MsFiJIg5hNhnmh8jeE3biQauH3+QgKM0aYegYaazGpbcQCgbXmtlDIPThI+LBFwV4LO3GOwrUQpOh3p7CZS2Im5GUFqYX66DtoPHEUpiK6jkruC/dPnPGAU4WLjKqrcQLcrlZWWV3QVWMvYMHd1hbc7xBIhPC0N40HnQlsRlzoU1cgRzEbk9nDMimO6XHYaaQI1Ssr3ppLZC2qYnjL8tBGgZVJgPu9cWxRQNZb/YRFCvuD3TwvzUqfUJ/VxGNrwLjLjF4DnSEh0mVUoVNZKFKDbgqxzPNIUzgzfD7OBBFqOExCIUJXSqCGv6lKAH8aluITMMn9OCqk2agJ7mqagVJZG4lJimIsrl3a/MW5y0ioIN2/OHNJDdIHIB24sixKG7+/k+agg0Yny3QiI5zE/Usy6GVy6SegBV6t0ozF59u5lRFIMhpJnLuItTQxyf+8AcWbvzsoJjJBTWkS4X4ECa4gj2mEqeJQiGTCGt/La0+WPk8T2mlZXNAqf/OxAgTpLBYQVXGfWIxMCzJ3gqA/XMdJxLCI4ig3ABKRzEdWV4TJsBaLaVnjR4/zWRtWu73YHgozBYSUJLAzIku+Z3AwIWvARbA+GMXmcBwbLPNtXrTJ+krSFyKQY2p3V+eh+q3/CNWxP1Mmwsraa7Lqsb7wBI3TaejLz9IkFSp9crbaN4X1Q9kWw8h0aSAgZMXbIb8FqzQ7oyEzzydNTeH3WAdrsdbhx53JNlwbTGDEUceETxMzkqYAehUgWYqP0BicZtrQYrmzBTMRA10xE3DGTtjw+mQZ8qqZPGppKmSU1xkkZLny+hPoMObhQ7rz379eJijO4ee3plkveF1Vn0SskUlYRojxmMYJhwj3UUmNTC5xHQFhYioVeBPcYYK7halFFlBtKjuFsb4sPv7wOZ48u6XMm3j+5KbS7HR4/4qrTBrXcElAEdbj2hjN8LAXyx0y8U2N2zNhHIx4sENASN/EPoGx22PgY+rhQoz7OIXPb4zxnIQISTWvB5okYymGoyqsEizPNnP46s4UXq33Y4mgv9ThUNZ5kuU7ro1FsTsYVECx2eNWOrNnQtJH0UxzplUgoYBCQHD7lnRSr38NiG+XbyUKBRTbCiQeEhaPWN685/EjSR+7SnkDjIeSMLhVJvAxYTzh9gHB8YTvec2D8owgubt/CVM9KUToCp1NVfAyMunLi9CYdxKqU+8qQwlvT3ThSmcIV7NufL7YgS/OZ/HztW78cmcQf747iM9XeBC2evGLK6P4bLMfzxazSnk6k8RBu0VZX2qb0elKn6wCKk04Ii6F8DDaeukcvXTjdoqllmJipbgHuB9uiqalTDp0S1kBVRQJmU9BAacg90r/hMNAV2vCmNuKfrMeOU0Tso2NiNbXKf0ZBgqjuoypgeLVQgH0a9VwqethqiqDuvAsLHyP9EkYSmVWdzEBUQArk0xEp0a3z4nBkJ9uyE83F2JFppvOJjHO72ojbNrrq9DTVI8hXRMmTVqsElb78RYcxPzYJVCuJILYjQWYLgwYYELK0N3LfSWmvA7M8vPS/J/m/JOstBLvS+isZVw9nUfYxhTgwzkvgagqwgRFct1jxK1EAI/aY3iYi+NBLoZ7HVFcSQaw6NRjqKma760gtFQYIyBkImOrqgrDXhujfB10BSfpDinAFO9Ovn4x6ccSU+SYqwlDNv5WmdmtbUAPwdBhMyqwCNfTAWv5eQE6Qa8FSXU1kvzdCZnDwt8h7fy+yrMI83GC6S1QUwlPRSlcPH5ubj2Ergw/dvJvZ5ncYjQf1mKea0LaXlJC0aplJC9V4OXh+ZcmJYFFnIkh0kh3zt8tfQLSafxm2KssCSNNS+18LBPdOgiowwlvFHkKd79L+pAMTKsqCrN0Sh+mCUkLCWnypJDKiC75WzrTpfQwDXUSLPJYQJGjA5YmKHlPnEAVSEnyTXCrwEc6kgkD6UxOy+giGQJrZEIgEJROZIOMKJIhsjRDsqKBJAQao35HLYbdDRhy12HM14D5uBGX213Y6CGk+0N0qdLsIHdS82G7T9b8kSWnk8qtXq+NprCQsDIh6LDeF8ZKbxhzGTf6fBoCldf4ie9Ddfx7PM80dGWnoc0/Dr3cpKngGCre/jNlFQdPQwWMTNYySMPMYqkuOZx/pMxBKlVmNluqClkP8mCmoHpqCzCV9mKWCVIWBXSUH+P5OkJBL8Fapx+3CYiDviguRCyYcsrqCiqeB5pAJiQfxdxa8APCuRSTIQMWE3TPMRuu9BJuWQ9GXQ00FafRSbD0EjBTER0W0nKvGg16nExs6lOYjqvx8/sz+N2LJfz9B6t4ebkDafUJQoSpS2kqLERcK01VxUoSlb4mZegwU1yShjZIOASkiaqZr/FcymrAprpCXJgbxicfPlX6KGQm9rPHLJIsHssw2X28eHEdS9M9FHcDro74sDPgwlq3iW7fqjQ5HUi/xKAD17jd7zP/ERRPF+P4xe0pfLzfjxtzSczyfMky9xNxLaZSaty9mMaXtyfwxc1xvFjtY0qw4XKnW1k5VjqzJVHcmEz8ERQyj+INKJaS0t+kVZKFAgpJFN80QTEBPBE4fAMJKQKDh0wLj5RObum/4PtYnvF5Kco8DIEGP0eZl0FQPFHmYbxJGvwe6Rjnex7dJ2j42vNHB3j17Bq3e9hfP4e91QUMtiVgpMNQFR6Hq7YQSx1BvL8yo9wG9Wfb0/jHh+fxv79cw9/eOYff3ZjCX14bx6/2RvDT9V68mori1XQM78+kcENmeIcqca/HzAQSxOPxIK4PyjAwF8YjFHdXI1romOXuY956RkS6xRgrv9wRz8o43EKnLPd3ThJeoxTjuUiATraRotqEMb+XwupHRtZiYnqQZRg84oiYFIxV/Eymg+ayMlgb+LpRiwDdv8DCWlOBZrp4A0XMyBRjYtGXFcBNgcrYKBxeMzpcRvT4HBjh5yugCAWwEI9iKRxGqJACUFGOMaseyxE/1uNBbET92CYkrmQidPg+TJu1GKLQ9jc3oJMCm2FaCJcQRMePwlmYrwiojKLysqKGGiuUFXMvMdovJ73oozC10Yl38rhvRZ140J3Ag644k0RMWebjCqGx7DYrQ16HZKQSv2eOwFzi/sqSKEkmsRb+/qgMKWY6iKql+a4UgYYaOsQaeAliWYOrhccpIk0/tZUIEwA+ioesjxXlZ/Z4zGizatDpNPH4N8JBkfHzM708zs6SPEKggKVI6U8J1tUocBDRt/E5qzRt8fs8BLK3msmimuajvJyv5cPN89OiqoezqpowodsjqIN0hNKBLfMTEpo6JAg6mX3fSiC8KSL+MiRVlueQuTopSTI6pgLpa5CkQYjINqvn+yVl8JpJyyAKvk86jmUYacZYgy6ZC0SxlzWgegjj4aAFObssP67+eiugEDjw/6RfgfCKUYikLT0tIkThSTQxHSjNJYU0L+XKHARlCWljCZ12BSZa1FhMyb2OzTgX1TKBmrBPGFwdjjK1HXYqH96Yxk4hYlroJyByh7Pjt/si2FDW4WJqyAVxdSitrLwrC8z5St+l+JYrzXmuijPQnv4hao58F5oz71Isq9BB4+QnECw0R/qSM2jMP4rak+/AWJ7H65yGiefcVs16xWRhZdoTONi5tXJrYMowlbIO1hWgz09xz/l5bAywlzNBlB4lFGlyKPo3xjK8Ru04F9BhwtmI+RYLpn1WdJkaocv7ASxF79Co5WEhYiREWPdTduwzeezxtwwydQX5ee7id9BSeQLR2jyMM21sdAUJE7Nyr5x+Zx367NXYpoD+zXsr+Msn8/iHj9ZxazoMf9n3lDWyDkHBRKEtQEwr6UKGNMtz0ifEesbXvfW8xmm0vPW8brn183ltxSlcOjeCzz5+hucvpEP7BjXyKrXyQCkyMEjuiTE71oGZrCzTEeT5YLLPGbA36FQSxf6AXQHF1UH+rj4Tdrr1uDnmxvPzSXx1bQQfMjU8pYnus1bCVfxDjLTU43KfCx9encTPH17Aj+/O46O9KaZHGsKuwzkUN2RW9ngM11gu5+zURgeNQTOmArW4qMzKlpsm6ZS+iu8IJAQQAopvw+JfQYJ/K4mB5HvC8pTAUABB8X/G9z/nYykKOPh+5W8mhucPZZr6HgEjoOBnExQy3PaJbAmQh0wakjykU1zWdH8p678/vYbr+xcwO9oGN2O0upgXIyvPYNCBfnsjrvUH8aOtCfzTiz3886t9fLoyhA3Gqbt9AXx5vhOfk6rPum10wDq8P+7El0sRfH5Rlg+J4/rQISgudLiwM57BtXM9jM8taLM3I6qro5jIgnzSaS0jQ+pYwRsUl9nrNGIxE8c0YSET70K11bjQlsZ8OgIDXZSJbsjASqChe9dQhDUUL0NVFVxNDfAb+X6zTgGF9Es0FxcQDqwg5YV0WEXwNdeizWNhinBhIGBHv9+GYT7u9TKtMF2MtfgQqaKwFRahrbYeufp6XIwxQXS2Yrc9hb1sAjupCGZsJnTQuXcRDtJ53GPQMOXUI1BKET1zEuYTx2DPO8VKT6HmfuboipeSci9uD1bTHgxQBENMVZciHuy2hXHOrcMm4XG9M4aLARsmrc0Yk0lz+iYFQiOmZkzY9Mooql5CIs30EqqvoJAUo6VROokNcJeWwM7fay7OUxa3s/E1N0XcX1PFIoJdBlkq20dotVA4PIRUjELdTRgldCpCrYjvKTpcuoRCI7eA9fIYSjoI8P9kXa4YYR2QeSeEjYuvy6KJoUZxh3VINTE9quog9+6I8/dOtsYQ1DbydRn9VM/UUKckAJn1nGimKeDzrTQGcp+HNOEggi/re8nIJ+mjkOGzyoxcHqtWExOFJA3pu+BjAUor/0+aqbIyZJUAUFKJVobjNiInzVJ0yG1MD3Jr1T0mZUkTYQqN9FFIM5QM0YzSjcalg1TN862X+7YQRLoy9FqqMOJRYdTbyGTAc8drfn8ooqzTs8Nrfy3nxIo0KXR78WghhxsTCewNBHB9REYH2pjMQ7g52UJwOLHd4+TnMm3YKw8/z6PGctqN5YyHW48iwiP8DQPmBgww6ci6VX6Kq6n4KJpOvwUDE4MsLdLKayCoqqSgy5Ltp5TFGzW8hhpZJzRFJwkEJuYqpolKGpRapruvISHpwUbgmEtPwFF9luDUK/VwJGxm6nsb2hP/QWkum0/YcW+mA5vtHqbVQgxZ6jDpNWCUSVfgHGbidxQdRbj2DKZadNil8N8ZjGE748BazIJRK48vIecncPzlJ5RbL4861EwZcidJF7Z7I8r/ydpWgy4VAuVHmKbC+O8/u43/8uoS/vnzHbrwTqbGEnTbZbi8DA2W+SMFhEQ+4kpneSENTqEymqqloVBZ/txdl8ffe4YwPA1nQz50laexPDeEzz56gufPb1FTr+HRvQPqH0HxYI+meU/ZTgmce7y4ORXCdv8hKHb77bg9HWS68xD4LuWWqLs9RiVRCCieLSXx8VY3Pt7pxrPzrViIaTAdptjHmvF4tR+f31rCrx6v4S+fbeCzg2nMJfXY6PPhymSMoEgqw2P3hoJYbrfy+2yYjagI0SplCY8L6UNQLCWZKN4A4k0RMMha7d8GhQILBSaHRUZDyegmKYdDat+Uw78lcTxXbjR+OMz2m3kZh01R/7Z8079x2Iz1XG45+PyK0rexMNWNoKMZqpITdCM8GdK5V1OAeYqc3I/gJze38cXeinK/ijsDYfxmiwdn0otfLIbw260sfr6exEeXQng4R3Ed9uE649bDpU48We7H7ngKIyET3UAVnShjsiwNIqNZCApxeMMBi7I0g4iJzJpNsNJP0MGPh32YjLcoy0xIMmguE0CUoZnOV0Mhk2KQjmqKVYAiGrIY4NUxUaiq0Uzxa5YhsnTVYQpvuywJ4SUgPDaMBd08wQGca41gNOxWhsUm+BmWU8fgLyjErMeLc14vhq1GOisPrvd2YT0ZQ4auOV5SjAyB0kHX3KlpRrK2Bq6iQpjyz8LM4uY+hlhRY/yNo4TAekeIkHBhNePFDl3XSoa/iYlmjkB+dXGarqUVfdI3Y2xEjAkvVksHa9Yos9pj9WVIUiCyFNVWCnpULcenDG4KvtxAR1bTlX4Pd0UJHPy9Tv5Wd3UphUWHuKYRMkcjTKBJ8ohTzBMET1pDYdWIe5cmGhmqKiOYKOb8DlnJV5KdlIxBTVGlKHO/2i3NdLmNdNY6inYjxVVuylOnlJyIs0k6t/k+noMU9z1p19N01COilRvhiOuvVpKCjDBK8DsFLDK5TgAgAi9zFMTxZy2NLGq02Zoo9E3K+lptXw+rlT4K6X+QIs1UytBWAkJAkmJSSamrCB/+TcC0W2UgRbmSMIYCTExawq4hj+8rQYe+Ej2mGu43Ye+sVoabzga1WIrqsRjRUty9OGCF3u1jkiQUdlnZd3plWLGIhw83hiPY6vQQGG7cmWvH/cUc9kaCmPBV49ONfvz1w1n81Z1R/P7+NH7FFN6lPY1o9TFFKOfDFqwk3JhxNlNcCSPu+zhT3aCFpsChoSiWUtxPQFP8NtNvEfqCZpqtiLKEf9OZd6AtOQUtk4FsdaVnoS0+Cx2ThZFAcMlsZ5ooZ00x7LyGzEyVFlkPicLdYavHan8SE0m5O98pqI//R4TqzkBuobwYk1WmWV97WrDgVWOQx6ab50P6o6Rf0VF2hgmiCHMhI6a9DTRPOtwYDOPOSJJJowmegh/AV/IuTdYpJKpPK6sI7HcSJBTjCWcThh2EerP0T+TzOqnmNZ3HchIPF9vwL1/dxP/y6S5+++IiltrMvLaP8/xXo49Q7fc1osfdgB65SyUhntIV8ZwfdnIHmTpaZMJvw1nYWWz1Mrw3H+rCd7E0TjH/4BE18Rqe3r+Ce7e2ce8O9fTeLh5Qwx7e3MI8zevaRBhXJrxY7+E5ISh2mCRuTfq/BgUh321Uyn6/FXf4vCSKjzY68cn+oAK16ZCsN1eB9eEA3rs6hV88W8fvXm7j1w8u4fUajbHc5mGAoJiIKUt4yBDmnQE/LmXNuExYzEVpBj2VmI+plaGxlzIGZT7FdxSXz/LogTQHbTIB/N9BIZD4dur4t6B48/ib52T7r0Eh5d+DxJvybVg8kr4Pfs9zpowPXt7EC0JndiSHFqsWSQprkGJRf/JtGIvO4NbCJP75xx/iHz58gMtxE36+2o3/1+1x/PONfvztlRy+Wo7i8bQXd6eCJG47HvFCeH6xG1fGk4y4RopGLWS2t9z8x0d3E6MrGA3oMR2ns2/Ro8/TjEGfngdfT/fYQHHSotfn4IVfBnX+SV4EZwiKIjSVlcBQWwVzfQ301RUwceugyPvowMNWA2Ghh62xlkmDla6mHDGmjDaXBZ2ERJfbhh6nBWNhD0aDTBMuE79fJiUlMZ8KY8BpRquarpVCNh9uwVyLHyM2C2b9dIDJBJJML86TpxCvrESUsPCV0LWdZorIOwNLSSFjOSFIN58zNzMZBXG5LYQxurhMQzF6TfU4H/dQlGyYj7iR09XTlfgYP22I07HFCQWZWCb33Oi2G+jsS5V7RMj6T11yn2qKd4rCneD/taiq6KxqCFq5VavMLmYCcprQzuQhKWGCEJThvjKRL8LX2y06TMWDSirIErqd/LxOutQ2ft5hEw4roiKyKgoyxZqlg3DIUcS6ZG0lOss2PtcrI54INelglpV7O/ibchSVDr4ma3BFeOzCBi3CJi33sZbCJ5CoVYQ82ci00XzYL5Ag/GRhv4zSjCT9BlrkmDZbmRY6CQcxDd2yZZHRTmmjdEgzefKzMkxCUuKqcshdEluluYjpICnj9Ok2U00F3E/pz5Chu0wq5ir0u1U8htXKUO4LaRdFvgUrbW7GfgM2O+zYJhAOvobAtZGokiCkb2ExacJyq51uz4YbvI53u/lcQM1kTfEYifO9CV7n3bg908o0UoSb43H8ty/38C8fXcDfPprGb26O4tl8Cq2Np+nO1cp9UgYIvX4e8yECdcIjiy820dVXwFZ8HI3H/5TCfAoDPhMudcaxNdShANZedprJ4RhT8mkCgqmijO5ZtiwmWQmZ143MPZKlbmxMF+ZKuSNmnpLQzreGsZwNs74VQX/6u3CU/BATBOP+YJTHwImcvoBbuuqsV7mXfrSiAK6Co7AVvK2sQTXGY7eesWMzbcVezoMpTwMTVAzjfh08Aojqk6wLJ5iKKrDf4cPN3hATuAc9MsqL4JBby4aqjin3+W7TlKGfEJcbqT29kGOaWMM/frKDH10b4zk9DRf3zVN5nGn1tJIkZEZ7xlhNs1DP5K/GaMTEOsy6QJglCZ0WLeFIYFiVRFEIXflJXJzuw0ev7+PxPZrmu7u4d2MLd2+u4861VUwOtOHBjQ1M87evjtLQjrpxOadnMfCcu3B7KoArTBNXhhxKotjqMihFQPFsMY5Pt3vx83tz+GBnkJCtxgRTwbPNIfz48WX8/pOr+Or6DJ6eb8PDhZSy0N96n0dJE9I3IffK3h0MEEp2JlKbAooBR4kyTFYgIbOyZVXa78gEujewUIrS9PQtSDyhePM5GQr7x9TBv/91kvimSNPTISwOlwL5HwHj2wlDhtPKJL435c0w28d8LB3hLx/u4b0nV/H66TW89+IGDjbPYXYgg564G028UD0NZbgy1Y/H54aw5Nfgvz7exP/53gr+6fEkfnNlEJ+t9uDFUgeuDTNZzGdxdzaL+YxTGRopI5TM0rFbdgxDjJ/7QzEcjCVxbbYNt+Y7sc0oO+rTKHdNG/E5EdE0wFBegMaCk2gqOQsNISFDXnVVdEuEg7GmEmYCw1ZfC0djPfwGjZIopDgb6+BoqEFQ34w0U4Hcg6CN2yyh0UVBHQo40OMw0OnUoZvCOdPixoVkCAtML+MBAsTO9xM8wy6KRCaFXqsJGbWKF3qTAgargIHFJjcVKpbFA0uUmd1hAitHNz3c4mRlNytuOyaz1JuqlNFEbRR72UqRxRKTDRWI0gFGa0sowE0KIDutOsKM+ywLJfLvLgp2B98vnbyxpmqcz6X4O5rpzmUG8SE8Bvx2zKRD/I0UW7MaQ0wr7Xws7xeh7qQQDwXsTBXVChRkKQ7pKG7lY2n6STLpxdUVyuMOSQh0uO0UfymdtmYKt8yFUSvJQYq8R1a87aDLbycs2kTI+Xn6ijLCuxpxHuu0QdbsamCKEVBQ3AmINIWolf+TZSqQxQI7CKx2M9ODfDa/p0OgoxQBUD338TAhyMoD0jwlS6B08Pf0cP9zFNA+WQrEUkPolWPQVcfKq8ZcRIcLGRth4MFGl0/pRN6Qmchd0mzEZNApj4NMBV5c6/Xj1lAYt0ZlHowDI3L/C3sdBp0Ei7EKaYJnzCtDF828NkwYd9YxWdpxu49CE7egV8/6MJTEB+uT/I4gRbEIf35zGv/vnx3gv326gl/fHMDv7s9gr9uFflMlhmw8prwWRmlQRpxWpp5qWFgfmk59D1aCQprO5pneWzW1GA86lYmfViaIuhNvERInaXxKoZP+CdYLWblAlriRpG3mY+mfsFYWEhDSpFuCqZQLc60tTH310B37Hpz5P8QIAbrf3YJ9CvlKUI8hbSmSdSdxLm7FqN8Ey9kjcBQcQ4wCP8P0sJ4y4oAQudbh5m+OYL7FiBbub4ehEi1MENHa0+ggmM+HtLjWE8Amj+G4ndcbj0O7thCJBqaR2lM8R1UEDoVRBF/P3++sxVfXpvHb55fx9++v4ydXxxGqfAtegiLMdBAhoGSmt7vqNEyFR5SmOOmLCEtToSRGpwa9LSblvt0JC5OllQaF14qu4hRGu2PUMmrfnR08uL6GO1dWcevqJdy9uoKD1QXsrsxhbaEbW1MyXNWKzR6rkii2+2yHaWLETf1yKUli52tYCChkGY/Pd/vwo+vjeHShFSOBaqwP+fHJzXn8xatt/ObFGr68MoLPdvpwfy6OC20mphUPbk6ncEOZcJdQEoWkiTeJYsBRiplwgwIJgcVCVI3vKGs5/Q9A8ZjlEUEhQ2OlvAGFvOffg4SUN6D4NiS+Xb4NDIHFITD4+Gto/BEesiUontzdwjPC4uk92b8NPHq8hpfPtvHx6yt4fn8D1zbn0eq3KW4mTMcui/iN0HEuJ614udSOD5f78Gi6FXPBRtybS+P9zWFcYESXNkVz4XHo844xTZzCMivrV9fm8MnuGMk8hqdrI/ji5gV8vD3NA9qOiagTXn52E2N1Y/EZqAiJpvJCClA5tISEgYAQSOjKpR22Aq6Geria1UwUGnh1zcr2Tad2u9eFbp8LGZOOLllHd11Ll2qk+NLByogfOwWAYFgkKJZCXmWC3fk0K0QqhHGmjkGPA51mo9Kh6yguoKttVjpwNaeOwcd9iGkaGYnpcPidUY1KcfQ5p4EiXo1gvUwyOlyjKMEiTTMddPEyKklEupOCm1RXKUVmZ8vqsWlNvSKs4s4z8n6KaBeLDBcVUIj7H24hBCiw0iSUEfjwNYGALFwoE97a6PSnU36+LmPqZRTPocjKejtJOnH57E6CQO6S106Bl+YfZZQR3bxsJSlIkXuWy6RHmbcg/QLt/D/5DW3cB2X+hPQf0M2LkHfZm9DjNcHRrEIN4Rk3aZTmvT63SWna66Ywxvg7O5QmJek/4H4Z5Hfye638HrsaA6z0PXwtR4HuFvdvrUEP04DcjbGT4jPobcJU0EBXznREQzHHx+s5P64MJhQYXG53Y5NA2OkLYVtGGHV5scnrb68viB0mgc0OiiMBskIx2+L/XeunY28LYNShYqI7C3/lSbhLj8F+9i04zryFjKoYw44mnE/KfT7oytMOPJ/vwYPRLIb1lQgVvgPP2R8SXOW4O91NY9SL6SB/t70af//0Mv7Pr3bx379YwW/vjeLPr4xizkv4aKsooLXKOXcVn0LTmR9AW/Q2kjyGM4nDe2hEmSztfM1B4W88dQS1J38IVd5xXu+EQ3UJYVwEbVkB68cZaJVEUczEfQKNeUch92To9lmw3BPldVAF3dnvw8Rk0O9oVGb9XyMk1wiIRQrrLM/9FM9zuOIMPOWnYS85QcNzXEldW+0uHGTtuMVjeLXdi/MBAxLSZEyz6C16Fy1MEtnGfCwQENtZB+HJFOvgOTOUY4DnUO7rnWnOJ+wJR7eaKc5B0Y0QlCqkqs8iqz6L/0Jh/dv3NvC7pxfw67vn0Gcu4jmvJCD1CBESYigN+dKawbpGsxVjEtPzser0D6Ar4WtMD576QmXOS4KvxS0NmBtIY2IwjcuLI1g7P4aHBIXA4jZBsb8+i9Vzo7i9u4xHVxexOkITQRhs9lqx2mki6M1MWQ6CwoPrTBrSmb3ba1aKgOLBTBBf7g/gg80ezCZUmMto8HCtl2liBX/5ehdfXp/Cj68O4quDPqx3mXCh3cLP9ip3tZNO7GvjUaUT+zLThIBiPq7BsLsCi4lmBRQrLOfjMurp3roiwLLmk7Lu09dDYx/JRDplKOw3RUkTAhGC4jA1vIHDv256Oiz/Pii+XaQD+ynTwrMH/Pu+dJT/6+YpSRfKXIwHmyzSCc4t9+3ZI27vr+Ml9+MFP+P9ZzewfWlWuTGN3P/YyAvaQzcs7ZiO/HdwfSSNf/nsFuPZItaGg3DTrTTxxGqO/SndeDkeLfXhVw8u4+c3pvHL27P41aMV5Ohynm1M4cnKKMajJuUCqGHEbiCQ1KWsEHTr0hehralgqYShukqZJ6GrLKObKoOvuQkejQbOpia4WJwUKx8hIct2tLsd6PY6KTRmimQjWrUUSCNdbBPjr64J8z43VuIUlmyC8TqGS0wVU3RxvQ49Y6VMwAuh3+NkBG5CTNvIi5LC7bWjw2VFVMe0oFMjZdQixTQjs8xlxdMkHb7cS0Pa+VNMBK1GNSHF76Wrl+VBJMlISugnUCQpyJBZaV5KES5xgYq4Zpl1TbffyVQg75U7AnbQdUsnroh/2kCxlaYfqyyrwM9iepmMe5kszOj18PMJjKzS6cv3UYylTf9wpFAdP5sg4P/k5H/5HimyIJ/cmlYeCxx67Bp08XV5LOlBSRDyGwildkJOAJOjy1dcP1+T2fc5lx4B/taATqWki4kWG6GswWJnHOd7M5B1plr5vExQyxjKmEJkee5qpcjidTK8dMhVz0Qpy1wbKC50XhShuZgeM1ENLkvz0HCEDj6C/QHpQwhhdyCCvaE4dvqjhAWfJzSkWWmNINgfiGKdIreedeE6H4/z8yf5+TudPqxlXBh3aZTVjK1571IgT8JbeRre8mO8NkqxGLTgYsSGQTOdvasR23ThN4YTuE8js9EaQETa/s8cQZqATzeWYpLwejCbw72pNDobi7Db4cV/+/Iq/o8vN/CHp1P43Z1xvF5oQ5jXtrPoJMX7XVgptjLqSvpmpIktxnMfJCQ8NSUwldEkFZ5AfcEJqApPQc/EUHv2OGrzTkJdko+6/FN0z4Ww1VXAUl0KMwEiC11q5GZjdh2W+1KEtwwCKOcxlBWIPbgU1GLBXoNZWx2mZUFN6ScsPQNT3hFYi47SBFQyVTlxhVDda3NiO2HDORcNSm0BfEUnECg9i2hlHnp0FRgjxFeiRlwnmMcsFUxLAggmCUMVE/JZJY3NM3HJfKERn5aCGeF51SDG15yEV5ehGP/w0Q7+/qNNAuMSPt3oxbCzlEagEWMB1ueKozDnv0VTdpZ1ikaH16aN3606/TYazryDJkJNVXCESeqMshKyu7oA9rpCbCwN4fmDbdzev4Cdy9O4tXcBD2+t496ty7i+u4A7e8t4+eAq7h/MY77Tgu0BGzZ6KehME7sDDmVorMDiyjALXxNIHN4KNaAsDvgFE8XHW300LSVMEx68vjqBX7zcwocHU3h/vRsfrbcyeQSwnNVirZuJlqB4MyxWmp5Wc3alSD/FuVgz04SK6VePixkdVrMmXFT6KAgKEWIR4TegkFFPb2DxzcS6bybk/XuJ4v8RKJgqZF2pZw8ODmGhJIs3KeMbYEjSEVA8JTSeM74pI6r4/HM+JyOvpPlMmqQe3l7H/toMVucHEHPr4G6uUpb6lUlJDy+N4ObiAKPwaZS8/V1Gx5PY64/h9w8u4PdPLuOvH17C3z0+z78v4vXqGEKsLANxD1p5UTYV/BANRcdRR8ekLpcZ1hUsTA/capkedFWV0BAOMtpJXjMQGPbGejia1NyqYFepYK2tJkBk9mk5hsItGGjxwlNZyouvBEF+RryOjpUJYNxlxzm+JvMeBq16jLotGPFa6aQpiFZpammmsDUzjciqulpkbDqkWQbjfnR4LQgTBEljExJ6tdLM0kpgZOT9hEWbmY7foFbcvtyeU4py0ye3ke5Zpwh/H2EksOgkAKSIU0/xOEo7vNyL/E0TUCffq8yGlmYlCq204w8GrEpnrtyStcetx3DQppScCLxTdwgQ/q80ZUiTkZQufr8yKkg+k++T2c+SUgQg8rq8X/oeDgFxCApJFm/+7iHoevn7e2R/lOdkciS3TBxyV7w2vh5j0omZGiFrNIUbCil6FIa6Avilb0JXj17uw6CTCcit4v/WMEXUEyjNmI0aWHEYvQmIpaSJFcmppITdQQFBVOlcXss5sEGHe0DB3iYYLnUEsEQRHPYT1OoiBCtOYtKnpxPM4PpQKy7GHQjxmpz2aLCacuNilE4u7aEz7MEY90H/7nfh4LUpa4+56F6j9acx7pF7zZuxHKLY0i3fG2EF7w9hhiK73RPCWpsfQbrZYNkpGh8Cncmqi462tbEAF9MWPDmXxUGXD6nKd/HZ9hj+6+e7+N8+uIi/uTOC396cxEygGfqTf8ZkfZrXjaxZVY1Ew+GKtzKEWGZKa0tOMy2cRjNhIUvRNJUXoYHJofzUUdQQFI3FebDWV8ChqlJAYa2Ru7yVcltKsaShYgKXWwR464owEbIQil6MEMozTkKYyaxLx+/jsXIQEP7SU7zeyjDiUuHhZCvuj8Rxj+DNqZieKbxRpogg3xPlPvU0luFS2Iz1hB2LvmZspJw0WxWsS9XoNjEJNxTxsysx7W3GxZiZx8qLfpsMNChBN4HhKj/K1HaKoPwhz3kj/vGTPfzu5UX8/tUyVtv1GHQU0hA0YNRfD0/ZO6yH3FcmUBkRKX00Lv4mZZJgeR6aS5jGik/CJr+znkZVzmFzOe5du4wPXlynsd3HB8+uU6c2lCZ1RScJkPvXadbv7ODl/TUs9bmwM8jrbMCppAoZHiv9E7v9NmWNJ7kFqjQ/yfY+04Tcj+Kz7R68vtyBuYQaj9d78Pn989iZSmIq2kTAOPl6Bz7Z7CB0XFjv8dHcED4j4T+CQhKFgOJCxqiAYjrUoCwOeJGwEFBcSGjwnSf3D9264toJAEkLynwIFgGFdCwrieLfgOKb1Wb/n4NCKTx4Lx4eKOU5QSET8WT4rZQ3TVPKGlNfg0JphpKUwSJwU4qMlpJ1pvi+V0/5Ofyfl48PcPvKJYzkwsj4dLyIz9Lxn0bt6XehKczHkN+BnzP6/X9+cg//1+c38en5TnxMd/V3D9fxYmUGAU096ovOoPrsUWhKTzMxyCQ6GfpapiQHA4Eg/RKa8lJoZd5EOV9jmtCyCCzs6gbYVA18vQzq4kKoZQ5DQy26CYH5XBZ9fo8yVDRYV40Qi9xhr50JoJ3JIqNVIf51h29C04BOJwXarkeny4RWwiLD0sHH7XJXOIp6m9fMYkGKopii00+zZAiWFGHRaqSL52e2mTRKgshKWz4duTh/af6Rx90U9V4nC2ExwM+UpoZuimePOHK+L0XhyGhrMEoQiEBLJ3GXLMHN1wU00pwkMFgbaON31vIxkwFLv8+EkaBDAZIyQonCLW3/0hktndKSZqTI39KRLZCQDmNZ10ruPyHpQ5qX5LulWanTfJgyZCnwPn53t7xfinwW39fBRCHv6ZTZ29ynNCEg80V8WlbqhjLlHhVbc4zgc71YpjBfnu1DX4T7x/9ZjFHwKfKX2nysLFbMhgyYDRuV5olVOnEpa50B5Z7faz1yrwC+jyDZlH6FXlkIUtrdG9D47vdQ/86foPnYnymLUU7w2rs1TKHORTDG/YoUvou2+iJME87TPgvORVyYarEjSxDb84/CTWfvoVP2FR7FhFuNS0yzq2FWWDraG0whDwdjuMF9GLZUwVvytnKv6pzMzFYXo5Vl0KbCdMCgDHXt0BYjoz6Dg8EgHs1mMB8knJuK8Jt7l/C3jxfxhwcT+MlWOz5e64Hc3W4+EyQo6gipIqUZystrXlKEkcIsKw0c9kPIfaCLWBcKUHHmGIre/QGddB58TGzuplo4ec3aCAZJFDK5TmZdOwgQK7faqmJ+lgwcyUO4Jl+Zz5BQE96qItgJOl+ZdD7XY8HP/Y+ZMG6txLUuPx5NZDFqr0OE6SpYcQbegqPoIHAuebS43eHHLs/RuLkaycoT6DPWooUQSalKlaG9o4TvAo/HBt+zxjQyx8ephmLYi47AQUjIzYjc1XK/kHdwudOJP3y4gd++uIC/eXmJBqERKzkdrk/wvPe4eZzLeZ7KeWx4TVXlISdNlqw/rvpSagQBWnwKWkJDZpg7mYx01I31hRF8+sF9Revef36duiU3g7uCV8+u4uXLa3jv5U28fnoDj+9S1+5cxrluO7aHKOj93N8ei5IopH9CYHF92I2bYx4lTbwBhfRRCCg+2ujB/mgAP3l0Aa8OJjDfZsaz5S78xZ0Z/PreFB6ek3R7CIpV/s6dgYCyxpM0PUknthQBxVJKz9TVjEWmCJl8t6KAgolCadL5GhbKXAiWw9ViD/skZPSRlDd9E2/6Kd6859uw+Kb8z4Hi+RMCguUlH4uwy+imN0XmYPwRFoSH0n+i7Odh8nkk/RUssvz543sbeCKgkPfdJTTuypZJ5O6WAo77t5Zx+XwfOhntfXS8/qYaZXXQUa8JKykP7vXH8buDJTwaTisVbDodovAXo/D4UbonubhL6BiKoSkrhU6W2vi6P0JDODSV0W3J0Fg+biwugJapwkbRl+dqzpxG9Wnp9C5kJSuCt4lCQdEOqClg9XJz/HpliKjc80FKUFWLUDOf09H9UuSCLDHpO/DbWOxo91mRkKGgMikv5EJnwI4OPievt3nMBIUGSUsjUoRBqwizWUuxldKs9B9kDCqleaidF7eIsjQvdDoo0iwi+r2EzoDHhB5CQ27GlBMHz+elLyGmlqWjZcVO06HA83lJCbJ983nyWIDRJqmBf8volkudKaXzs1WGqcpv4X50yVIo/B05Aq+N8JLn5DMlcfRRQM+lg7jcnVZubytLuStNSnSH3RaBAGHAx13SvGSoQZuuipW3ikJXS3gwFXj0hImKgGtUwOTnce5NhfGjD5/j93/xFf7+97/AXTq6R7y+/uv/9lv85JOH6A4YmQD0hAATQXsEc0ySl1pblOVGJn0GZdhqB11qhkIcbywinFTKgovzKR/mEwHITPLmY++i4Z23UffDH8J49hT3txk7/Rk6WB/G6ELby0+iiylmjsdspz2OjbYk+iw6Cma5MgTaTlOiOfk2PBSbXoLxfAtdcsSOzbAF9wmZxz1xbEesWHASwvXFiFCEvBREXzUFl0LbbarGXFCPtVYPNtu9GCBIcroSROtOMf1V4upoCPdnE+gzV2DC1YC/vr+EPzyawW9vD+JX14fxeK4NfYR7QtcAuYmPgYAwSBNQRb6ycoCxolDpd5CO6ibua83pY6g49g7URdyPZtYp+T9NLbw0OC6mCkkS8j8CizegMNaWw9ZweJOukLZOEVgdU4HMtZDRUHIDpumAHktBHTaSVpzz8xoiCOciZtjOfg/+4nfRWpuPS0Ezrne04FqrE0uyYKUsT0KxT9UXKrcq7bU2Yp5JbdqnxSVC/3LcjoUWI/r0lQiXnoCfzt9L4LirePzq8xDg/8ns7yvjMfzl0/P4q6fzyh3j9ijWr1fb8bPbE7gzl0Sw8ghBdYLXXCUmIzZl2RYTgV757p8qi57qyvII0jwmqSIFGh00Ae8TAstLo7h9cx1bq7PUq1289+o23nvvDl6+dxMffHAXn7z/AO89v4Ubu7OYzlmwRVCs9tqUIbIHAocJP25NBnCDkBBQHAzYcG3YqSwzLrD4bKcXX10dw0umiY+vT+Pp1hBuL2S43zP4xa0JfLLdj7moip8VZIKIMQW7sNXjVebg7A74/9j0JKBYTOoICx23zUrzk3Rmy93ulEShCC23ygQ6EX8WEWZl5NG3yhtI/M+C4k2n9b+Fw/+97CnbF3+ExZWvyyEwBACHzVGH+3W4b9xv7rMCOYHE11vp9H7C1PHoDlPQnTXcIyTu3b6M+7dXcOvgPK5vzGMo40dv0IoshUnG3ndqqvBycYQVaRD2claCM++iKu80Sk+dhKpIRnGUQcfkoKuUZiUWJgaBhFZ5TmZeljKSFytFAGKsrVIey/tcMjuZ4JA1n+x1lbDX8jlufSqZ7l+v3OvCWyt/E17NKiXJtNCdRSigQT2BYWxC0mFEym1GR8iNvkQQKSfFusWF7pBH2eYCTqYLszK7PG5kAqBIpc1MEFYdBVvG/NOtU4hlxnOGaUBGIYm4y5wA2WalGUhcuaQWKQ49epgq+n02ZeXauKZGmcuQomOW1wUEHQSCFAUSLNL0JBBSwPHmc7mdTvgxwLQjzUid0lRECMn2j81K3B9pvpIioJDmrbEWG0ZZlPRCAHQYa+jmaiiGh+3NvZY6jHiaMNmix3TQiAmK/HTQxIvbjYvtLTifDWA+HcAMRXwgIMcsguf3buKf//G/4L2PnmHp4gwWlibx4598hP/jv/4t3n94FUl+V4JgCTZUwM0KLzPIIzWFCPF68BUdpbgcQwsdb4+FjjflJQATWB3sVvqDSr77n1D5vT+F5sRRhCiEXRa9st7VFH9LrPQ42qvOYIrHZzXswW5rAhfChEuDLMr4LkxnjsNeeAbWwuOQlWfHPQasJ9xYDpiwS2Dd70xiN+LFLK+HXu5bgq4+UnIWSQpvtrmGx6NeGeos/RFzFNhpbyNW006M0IF3GSqQbi6Gu/xd9DurcZ3CcHUogkT1MaacCP77Zzv4p5cL+Os7o/j1zWlMBZoJqx/yeicYain0dP9mFku5zKAWWEiHdT6qTr6D6hNH0Jwv97FvVOYDRVjC0hdEWIjB8XLfnA283gkJWz0BIc1S/NvF69xNMDoaqvm63LCrnKUMHho3n0puTHYSYQI5rSmFo+SIMkPbW3WaiakE53x6XOG53Us6MeegWWjOR4emgMehiIDIQxdhORsyY7XNjxUeg4WQDrN+mhpCPkgQ+cskkZyGv/wsAhTzQJ3cmKsAfsLWkf9D3D/Xhr9+fhF/cX+STj2C6yMBfEoRfnYxhYMhH9q1+Ux/RjpuJ6/NBlgKj0B96vtQ57/LlJWvQE9PuBqYwOxNVXjx8Bo+/+iJMn9id+s8Htzfx4cfPsL7HzxguY/3P7qPTz5+hC8+eoovP31OzVrGbKcVe6NMrz02bPbbcWXEgxvjPmV5cQHFjVG3AorrIy6lj+IuAfLhRg4/vTmBh+fb8GilD/tTcbxa78Yv703j57encLHViH5HBUERw3WC4nK7DdtMFrcmk9ju8ypLdxyCwoQFpgcBxVJKo4BCUoUMlf3Oo7vrith+uxx2HB86+DfPyRwLZcVYFhHpN6D4t+UbWHwzuunfA8a3yyEopBASj68wXVz9IyyeS5OUwEIp0iTF73jA1PN185O08T2Tmd2EnfRZyH5LB7gy1JbP3b95CfeuX8Ddqxdxa+88rm7O4+buAm7vnsPFiRwv2BLGxCKe5JOoPfU2VAUnCQGZZV2G4pPHUHLyONQERTMBoSqV56WpqeSwQ5sx3EhHaKL4aytKYCQYrHU1hEINTHy/g2LgJCRcjXWsZIy7dRV0XIzndGxeuqoWVhg/U0SAr/sJjbDMuWCJssRlBVuKUFSvQdphQdptQ8brRHcsiFa/g4+ZMgQSUvxOZGXJCyYI6dhOGNRKP0WK5Q0UWqUvgSVFYZaSplCnpA2fIJFhrVmCJecwUPwNSvNWzmVCt9eKDJ+XeREyk7nfZ8cw4ZRzEEBMIQKaN6WTTnk86iVEJF3IZ/E90v/wBgKEgvRHDDEhCCje/H0Ii0NoSP/HgNxW1k2YmFXKbVCl72AmbMVKWws2u8LY7g4ri8LJcNLdviiujaRxZSilzLJdbvfhEl/b7E9gY6AVS21RjIbk3iYR9AQDWJmbwcsXT/CTLz/Hjz7+iPH/Ia4cbGPz4hICRgPKj0rFPwo7xVBmgkdqixEoO4WW8hPoNddgPdeC9a4gZiMmDNHxz3R3YKwtDY2saVVxVhmO28W0McR97pSFCyvzMEznLDdz2kyEsRwKoL2e6eHkSRiPHYOzII8CdYpOtQADdjW2uiO4MZLCnE+N+yMZPB5pxwiFt6OqFMmyAsSritAuf+vrkNNLh7YOF6JObHWElBFXnbpSLFMg51oMmOcx6+e+pJtkifOzaKk8iYWolS60FdtdboTL38bHq73451eX8IeHU/jVtX68d7kLEVU+jBQ76WOQIh3SRkkSrBOy3Iwq/yS0JbIMTSEa+bi58BS0xafhqCsjKBqZgBtpdOoUWIR5nUnSsMvsbb7uVhHCfOzgte/kdS+wEIAITOyEiSzvIZ8r3yWd4PKZdmnGocgP+0zYyEUx69Giu6kEY44GGodKZPmbu8yVmArKDXeasZJ1EIZ0zbwWOg2VCBAy0kykLBLJc+muOMVzW6isIxeoLUKoVuZnHIfz9A/w+lIf/ubZefwlQbFLod7v9uAnByO4RUd/gcI5xYQzYFchVHkaLdWnkaVhSREYZoLGTPDomSIMJWdQe/YIVhfH8dOv3sMXBMBHHzzEi2e3mCIe4DXTwwcEx0cfPcZHnzwiKB7jy4+f4Su+773H25jNWbEz6MJmn0O5BerBsEsBhQyRvUY4fDtR3J7wERR+vFxmemByeLHWgwOZaT0exk8Ijh9d6ceT82lC8m0Me9SETpKwieF8yoBN/rarIxEFFHIfijdNTwIKWcZD+iiW26RfzqjA4n8Iiqf/5jkpIrwCDAUgItj/Tvlm7af/f0DxTZH2u0NYfLu8SRp7pLR0ZPPzlL4KJhfpFFKgIR3b0pchgBBY7ODhXULtzgoe3FzGg2uXcXv/Iq5tz2N/YwrbK6Pc0kX1p+G1qFBTfBI1BScIApkXUQQLL2QNIVBA11dAp9hIWKiZHIx11dBVM2GwGJgMTEwDBj7WV7FSMU0IKMw1VcpjAYW9vpalmpWsiJWjmvH9sN3WTWcl0PAREAFNA4IaOjMZxWTUIibDWnUCimb+rUPKbkbGZUOb14E2vwsD6RhjrQ9D6Sh6on50Bd1o89gUVxeRTmy6/hTFPkkAJOhkEwIGCniScIgbVEjy74RBRkdRSEySCvR0/yyEhNwPOm3RoZXbDJ8Tx5w0NivDbGNNDUhomQxcRkJE+k0IgK+TRafToCxDkqHgK4CwSVMUASTNRU6Cg6VbRj5R/LuYbsb8NkwE7EwFNowFLLjYFsJMzEGhDzJyR7HM7UpXCBsEgIwY2umLEQhpOqosbo93sPK0MzbLLWDTrExt2B/KsCJkcJ3w3+xNYyEdRruss1VdCX9tDeI6PY91M3xmMwpPnUI8FMbI0ABGRoYxMzWJzZV1XF5YQsrrQnMeBYWwkATRKsMtEzICJYqZqB0XKcp35/qwMZjBWGsUCwM5TLXHENVWo1VfTcdJd+9WY5jpZ4FQvBwNYElJEPUwHHkbuqPvwHL2JGwsQSaXAaMKl2IuTDpVmJR5PDKEttOHc0wHFyJ2DPGc+fJOIE033kHxFUCIWF2I27Gd9eNqJyt7xocpPpcgDIacaswnaCisdeg01SBBdx6oPoMAoRWtLsBGpwcPzrVi1COd3Sfxy+sT+Icnc/i7x5P46ZUB7A76YSlm0uHvlyVmTFKYKozlBTDI8Nei02guPgNdab4ysa6ZfzeePQpZYHOJ+zIh60O5aRJoHBK85iJMt9JH5CQgPI2SKCqVpKE0SREctvoy1pMKpeNbmnj15WVKv5+OhsxEQCoLCRKkdlnlufQUxb0QvS4tWg3VTKX1mI7YsJRwYCluQ7+5CvMRI1MZk03FCfiZ5DyVZ+GRuwwSOC3830B1HkuBcr8GL9Oip/goj8tpnp+z+GC5B394cVEBxe1xCumgF++vdDFdpDDiqmGqPIIQE0kfoT7CZJEhKNR5P0Tl0T9VkoQAs/rUOxhiCvzZVx/iyy9e471X9/H5J8/x4sUdQuK+AouPP3yKjwmHjz95io+YMD77WBLFUzynVi11OyDLd+z0u3ht27E35MStqeAhLAgK6Z+QeRQCi1sExf2ZFry8nMVXd89hZzqNTr8a5weCeH11Cl/eP487F3txIefHZMiIq6MpZYmXhbiO9YnXjgIKH00WE0zOoQyPlT4KWWpc0sRap41Jw6rA4jvSPPOm6enN9k2/xZvyzd8bfHz495tmqn9b/rju078Dh29D49vlG2B80xwlcJDySjp+vi7yt6SLN81RSse3AozDojRR3ZOO7a/L3cP9fnR7DQ9urOAOU8WN/UXsrc9gZ3WSsBjH7toULs8Pw0M3pJY2RjoNEx1OyGlGhC5eW1uN49//M6jKeBHXVCvNStJ5LZPr7E0qeLRNsBIG0sxk4msWPm9V1cHGIpCQdOFU1SuPDUwdBunDIFxk4p2nqQ5eOvWAVoUwBVgBg0mHqMytYKIISpxnRYtR+OMU7qTdiJTLylQRQlc0iP5kFJ1BLzoCLmQJiijdv1TMhFWHmCz/QVjI/T+8MieCryVMTBt8XWme4t9pvidtJhTMhIJFr1TsON8vySTD70oTFFGCQu7PEW5uQIDAi+sFDtKxzjRAUBxOpmN6kf9jaSMIegNm9PsN6KP766e7lVtYzrS3YI4ie64tiIVsiGCIYKMrSZce5UWboNCnKPwJinyYlSSGHT7eZtnojzOG828K83pvAnNxN3qkb8VchyV+zoXOtDIwYVna/TsTyh0Hs4RvorYW7c1MRiYz/I1qmMsrWaGPob6wAFvrl/Hnf/kr/NUf/ga/+u1v8Zvf/TV+97d/wB/+6Z/wm1//GpuLCxSXUvRaGrDV5YesrCq3Aa078pZyn5JbCxN4ujGP3elezOViWOzNYDwZUDrhLyS8GKeT30z7sd0RZwJQof6t76P0T/6TMs9FQyGxFR5Hu64ai0Erzvvp4lzNuN1Pt8ffKk55pc1L1+dCrCYfAYpZkoLa2lSDTn0D04IF62lZj8uPvVYvLnp1mLE0YpYJb56fF1UVw1sj9yDPY5KrR7q5EhGKeFhWCi47iTZNgXKDob3hBGIUx8WEHv/7J+v459eL+O2dUXy62YXJiA7agrcJi1MwMylZyim2MkS2qVppi5fJprriPGWyqqQMTSGhV19IofFgMWZWmgRlnkvOZUab26KMzIvRoISYLlpY/NKX0VzFz6uCu1HmHFUp9403VZWgWT5PJu3J0FoWmach8zJkMp++/HDmt6H0rHIjMX890wRNyoTfRPFzo9NYx9+ZD48kh7LTChD8LHJPEeUmU/UliNQUwF1yAvbCdwmKk+ix1aLfXoXZUCO+3BvEH15exFdXemk6rHTjMTycT+LOVCtaSo8iWV+EEabddkMdk8lp6AuOEBBMVXlHYS5l2qLRNPBcvXp+Fz/76Wf49KMXSMa8ePbkJj4hFD785DE+/PgJPvzwCRPFc8LiKT756Ak+/eQZ3/sIj68tYbmXkCAgdgmKnT4nDka8uDUt63QFcIuwkE7sN/MoDpuf/HhOUPz4+Tru7C9ga5nXJnX80w9u4c9/8hJ/99uv8AkN81zSCrk/z1KrBfNJPeuZl6aABmwgQFD4sNphx+UOq9JHMRtpUO50t9Jh4Tk1K8nij6B4U74NiDflDSiUpPEtSAgQvg2JN899GxT/M+WPMFFSxf9vUHy7s/vbsHjzWEAhRZ5TmqekqYyp6cGtFdy+cgE395dwZWtOAcTm8pgCjI2LU7CwImoYH00qij2dfsLnRFhAUV+JIiaKmoJ8mOpqWXhBszibG+HSqJWtQEMgYebzCigaag8LIWPn/wgoBBiN+WfRkCeOTEaPFH8Ni3pWHJXSLyF9EtLeG6PQhynkPv7tM6gRkr8dRkScFsTcViSZLLItHmQJiIzPjozHqvRbJJgIlPZiAxMAxT1GwZe/5bMFInGCIcX3xC18zL9jAg9prmKqSApY5D1MD+k3aUT2hXCREmYFjxIwUtljFCxJEaNRNybSAYynfBiOOJV5E3PpFtxe+v+y9p/Pca3ZuSdYH7qvbrVUqjqWHiAI720ikUB6DyCRCZMJ77333pIg6AkSJOG9pz+Hx5aqVCWpJNW9utG60TMT0dEzPTEf5i955lkbTDIPiudU6U5/WLFt7tx2/dbzmvW24l5fE651UAr31eN6axlutFbiVkcN5jidrPVioq4Q0/VejDEKnSEIpgmRaa8dV71OTPIYfVQn7TYdGkwa1FmylHoUZ8IVZMs4EYzcG+hca81p/H8nBisZITvMqCPsNJ/+LXII9Wa9Aa1GM5ySnJGAjz1/Bud+/p9gz1Tj3//tj/jNH36Pr//x9/jqt7/D19//Bn/39/+AL7//ltD4Df7tv/wBDV4POguzUWtQUwF8ivCf/xVCfvE3OPNX/zPSIy5iur0Cq9f6cW+oGb1VbnRX5KHL50R7rgF9bjN6XQZUEaBJH/0CUb/4uaJSks9+BGfUZbRZM0+ynxqTMUUVdaPYqSRibFLHIffKWeQwAq6i8/dRpci4zuWEYiuBcK2cEC2l4vCY0EOIdRA2fYTmkEN7knIlOQIZlz8hFD+HMzFUaW1WxOclY5S74sJgCz8Da+gv0WRLwM3mAsLaiuyIX2K5x41/2x4mKNrwza0G7I9XwZtGCBAW+qiLKJZGClSQ+XT+qSFnkRp8HurLApALiiNPuvQpZMjWqcpc9Lu18CQEQRf8KQzcXpqVhDanhveC4GYkXmph0CPFU2mxyOH77WSQlEMlncMARIKmzPhQBmpUE7FU7ASFmIqqQhMbhnTeO2MyVTjfZykSs1CdpEsrsfjLyEmLJNgkrf1FJbGng8eQwZ/EZNwIGbpWcsTpgz8mRD5HQVqYMqhRR64GpqCfo9EUrqTr/s2TbuyMe+k807E24MT9FkK5zk7VoieIJCfURRRKcV5CMCHIgIoBk4fBkoowjbrwEe7NjePX3z7Hd988R0dLDSJDqVR2nlA1rOH58w0cPV3DwfEqjqkgnnL+9fNNRXEcbC1g4WoHpmqkhZONQZMZszV6Qt2sgEIqsx+0WZXU4lLk9JDzK725eNJlx+pIEb7Zu4nffL2Dv/t6X7Hvvt3Dr78/wjevtzHIQGy0TIqYbBgtNaDbxfeuwkhw2JSOd1KxPVmqIxyknk+lKAoBhb/oSeYVUIgjPQ0KPxR+yk5D4i8FxTswvDVJICi2xXmlQjsACEqrqPU776Y/Bo0PqQxRFNJsVqbLVBUP7wxj4d4o7t0YwK2ZLtK3DbMTbVQWPcg2qaHji6omGFSxjHLUfHkZvafGhCOdkXSUJNeLi6WiOAGFtGwyUFHIVCqw/U1mZf4dLDg1JMbDLFBJSkBGVATSwkIYlV1EypVgZPE4kubDzGjdkhqrfADZoiCoHpzpyQRMNGU7Hb8uE7l6KhyjHi6THgWEmNdpRkmOBT6nAUV0qEWEhdgJLCj5CQu3hi+xTg2XQIHOX2CRQ/CI2vAQPrI+922luTMtHrnpSfyIU1BM51ykT+PHG0N1E48qKR6iQ24pdKC9OJfOOQf9xYykyz242VGLm121mOuowmxLOa7TbhIINzvrMMttNzq5raUCc80VmK71YaQ0D1cbitHhNqI734IBRuAN0hGO8OogsNpoNTyPinRpHZWldBq08f7b+VwKCaoqcwbacoxUIMVUGT608Ri9lPqDFSVwhIchLzwClalpaDWbkSuQCJKsnnGI+ORXuPLJLxF59gx6Wprw6vVrfEn1cPTmDV5//Q3+QEXxd7/9Ht99/QyTg50o4v3trPDBnaHG5f/8c0R99CkiP/4M4TxO4oVPeH+jMFrtwcp0DxYmOjHeUobuchd6Sl1odpmUZsCZjLxTPmPUeeFTZQAnSWbYlWNGC+/tAKPge1Qj1wps6NAS1GFBcASdg02amoZLS6ZQeFWRaLGr0O/R4VpFDu5TdXToE1FDCHRoEjBAgA7Ie8D3xkCHHf2rnyMz6DMU0QnL/5fRgcl8YVI08uLDYI6Q8vozyI09g+68DMxUOpU0Fu6Yj/Hl7Wb8YaUX391qxDc36rHY7UGxOhTF/L/s1CvQRzJavvwrpc9AGkGRTlCI2pDmoJLrKSc1WulYqT7zv0BPwHjig9FKRdlmTSW041Et/TMyqCQSQhRY1LlNKCDkXOlxVNLxNAJDnUiFLt+MfENU7TFXYJImtyn87qKlj9JlBmcEDN9fDZelclzqMjKjJDOtjHdxSSmmkn4fJoLBnhAGh4wSKPMxwbz2S0oLvlqbtNqLR34qARNzhirjU0bvZnzzoBW/W+xSVNXtugxsDmXjYbuZDlaHyswQQpvgywxHiwyE1EQ13FWODj6XcpceV3jdFVSRv/n2Kb756gh3bk0ijLAMv/gJ1h7fwv7WI6yvSjLAGdy5PoCZ0TbcHOvE2t0prNyZwZMbY3g83Y7rTU7cbLDgeoOVjtxER27CvLR4arMrRU2iIgQUSz052BjKx1q/GxvjJfhyew5vXqzizctNfPXFNr76cgvffkNgfLmLAQZiQ8UyBglBUaJTRuybLDcooJDssTfqHJghOE5Akc5AJ1mBg6iJqTIqChkK1Q8KPyz8oDhtAobTyz+EhaiLE0hsKllkPwwJMT8glHnaFp38OzAEmAKQtwpDTGARqDD8puz7Fhb+eUVR+NXFE0LjiSThGsfj+XHcvzWI29d6cJWK4upYCxqrC5FjyYSRcEjlC6hi9GKiszXS2SZHhyI+NAhXPv9E6WQnxUpS/CQmSkJM0ncIJAQWYgILUReyTYAhne+MhIr0rZBl2VfNY2VJHQYBIqrEQFiYGVk5szKQRwdpV6XBnCQKg5Gc0YA8HSM1TgssZhQ6LPDmWFGca0NJrpXQMKLIbkBNQQ68VBw5AjkCwUWn66IDliIsrzlLAYUjjR8m4SCgcPIjzderlD4Y1bkW1OVZ6ezyMVBThNGmEsx0VGKmtQKTDSWYaizFCO/TWG0xphsrcbW5Glc5vdFah2vNlRir9qLFbUFzngkddP593mxGL24M+wgVOsMhXzaa7VlKX4deOvdZ/kcbnX4LFU01QdDIe1PP66/NTEeTRY9qA9VTWiKsceHIJcArjZmMTE0Y9mRjvqka91oqCRkzP6pS9JXlo7e6BCW8R9XpGlQkE5IEuqQ3yY2NRdqZc4j95FPEnTuH+IsXER8UDFVMLBpqa/F3v/8t3nz3Jf74X/4J18b6UUJn59Wno4r3OC8zA00lRSi0WhB9RsZvlp7b6ajm9hxGrTIG+2R1AZYnu7E400vHUYPBumLCNE+p10n6/JdQn/8ETkbHtVYtI3kdegmKyXwHpjw2tNGZlzOCdgafhfni57BdCVIGZMpLDOd/pKDLpcVwoQGDrkzCJR6D2ZloN0nLJi3aqC6LeX+yLp9j5H8WaVQ9Lt7HBl2GkvbdFRWkNCH2MXL2JofCnRgCk1TCxl4mhC4RHhdRq41W+gWoz/5P/K9E/NfdKfxxZRC/nW/ClzdqMebNRObF/wzV+f+Zii5UaSRgjDiPBF6T9KnICKMyFnBcOcPoPhQ6zufGBVNV6DDlNWEkR40xSa5JJeEIPYvYX/4nXPnrnzHyP4uh2gJC1UnQm1BjU8ObSVCkEOxxvB+pUncXCSPvjYHOXh8vHfn47fFdEBN4SAW5Rnp/R4YoOaUkCaE0x5V5E/eXc9MJQGgmQsIUG4Q6qq5aq4bXwuPHfIY8Ov56cxJ6XOmYrdThNwsteDHrw/5oATYH87A+5MI9Ru5tOTHwpJxhAKDCTFshVq53YfV2Px5KXedwE6q8Vlj1CdjZuI/D/SU8O15HGRWiWRpquG3oa6vBcG8j2ppL0c9vap6gWL47gQdTPdh7OIsvqTi+k+Knx9OYqWOU32zHtQZJ5cGAiKC422pRKrMFFNLqSQYrkhZP0tluZ8yngOKrvdv46tUG3lBBfCn2BYHx1S6+/WIHvVR6AoprNXYlk0DXW1BIsZN0urvdmIOrlSalZ7a0eJJ+FFJHMVGqISg0mCiRMbM/oCYCQeAHROCyWKCKUCDxNpqX3tVKVP8WCtKs9R0g6MQVExXxFhYyaFEgHPy2vUI4iGoQNUE7AcWJkhA47K5LksATCwSGWKC6EFt7zHOUHt681sWHk3h0fwx3b/RjbqYTrfX5yFJFI9eqg4PReBpfxDR+rGY6WQOj+qSoUMSGXELYuc+QHHqZzv2k+CkQFrIu6y1ApBOe0kRWjMuyr8BF1IcUVSkd8agyshjlZsXHc5mQSE6GTnpxp1B+azJgz9TAkJoMqzodLr0WPrsFhWYDQaGDl/Nlnlx4XQ4UOq0osJvhc9lQTHDUFLjgNlB9iILIOqmncEqltU6FVjqv/hofeioLqA5yaNno43xvRT7GmspwZ6CV1oJZqoOZtnJMM0KebirGDIFxvbUS0wKL6lK+cIUo47ELGQGWSQW45KvSUrWkUjFJq4+LHynZU7upQnoZNdepY9FuVqM7R6/AYtjnRLNFgyaDGi1UO9WEZItGg5zLwajIYqTpMMFHuOUmyHjSMai3ZqKPjnWixIMHLXXYH+EH2lCr5KSyXv6cDlNNleJBIyHZX12BfN7DfMLBm5zIiDwN6kvBjLQ/R/xn55F07iKjYUaeoaGI/uhXyCKsXz/dw7/88bf48uUOfEYN9IyOGwhbGT0v6cxnBMvnqMqnmipxo55AriAAatNTMJxjx7g3D43GDKVz31xnDVbnxnBnpAfdlT50lxYRXOlwJ0Uprb6qTOmM1py4XVmMYSdBTwcngDBc+hSGYEIiIojRbZiSeK/VqcEc1cNYIZ9t3AWqBl6jy4AOOrlRby6abQY6/EjEffoLZIVRJUSHoIxwqJH6o/hIFMVchpdgqNZKokUqk+QgQoSRdtgZ2KOD4Em8gtyYs/AyonbFSXbhX0F35W+wOliM/3V7HP91ow9f367FzqAP5akX+J86jBTp0JPN9zKU9/Lix0i6IoMSXYaawFCFfAZj1HnUmFMxWmzFXFU27ta4MJrH+xhD533uV0jhuaZ9/rdI/vTnVFi/RFOuDsOMxjs8BGi2Cu15WVQkajTm6JTkes6UMEV9aGMuKa2KLCkRsFK12KTIis/exoBHWlJp+a1mxYRQ2ZznlOCIIjhoUjmeSZWhjeU874c64oKiOiTludIENy0IDU4VGm0qQuyXGC9S4XdP2rDeY8HjFiOWezy40+7CcBnvu1eLyRYvlq73YfHGILoJzPpiOt2+BtyfG8bEcAsWH89i9mofbtwYwcHBMv3VPL54voNXRxv0R/ewu7mgQESGiD4+ekKHvoVd+rLnuw/xa0b9X7/YxONrnfzO7ASDk5BgMFVnICgMCqzmO2wEhRV36k9Sd0ieJ0nfsTdRgs2JMnx3NK8c8/XLbbx6tYWXhMY33x7i5dEK2kvsGCu34Vo139kyI3o9aRgr0eJ6nV1RFPfbPFSXAgqN0tpJYDFclEZVoeJzPxmX4kdB4bdAOPxg/TJhIUB4W8wT6JjF/BF+4PxJEZNMfzgvisK/TyAsREH8EBTvFcVpSPiX/UVSyvH4335lsU6TIqilhSlFVTy4M4yb17pRWmREWmIYnJTx+vQEpEjrC35s+jQ6dEZsKdFhioUTFPHBjFKoDvxKQiAgU1knJsA4Se9xUgQl22VdIChkKipCAKFNEGgkwMB5PeetaanI0WbCqc3g/yfASoecbdCgpigPhXQO+SYtih10Hk6CweVEaZ4T1UUeNJV70VCcj7YKH+oKc9FXW4bxllpMddRhvLUKw41lGKovxhTVwXWum2ksx1R9CdVANW531lMZlPGDIEi8TvQW2jBS7sJ4pRs9hVa0OLWYqCrE48EujFcwalerlOy0sX8jxRznoQu7rIy9rQ25CBksqMVMx55tQI9FjVZNHLoZAfc4sjDNYw7y2J0uIwaKnOhkZF1KBSHpS7yqVEZsSUrFeh4dQE5iBKRDXhdVzjCh9rBNhrjtwt36SnSadfDJsKhRYajRpCljZtRIa67kWJQTMv215TxGAmzhkh4lAukhYUi6HIq0y2GMZEMJCaoJPksjn2WNWY8Hs2P4lz98h7nxPkTxmtI//wzqc5/TqCAuneN5xaGnOBf9VW5GZi6lj8loUQGul5WjUZeFnLAQqKgcbLFXMNVShc07s7g/NoBBKpx+qrNWXm+1WaUUy7Q59OjLsaEiNRGZn3yEuL/+K2Rc+AxaAjaHv28mFCdLcjBSaEKXIwOldPZeOtqqtCg6shzUE64GwsVKR5h+6QwcdIKlqkhU0nlWpMTAxyg7j07RTCC4ki7z+lJQqo5GPh2uJzFUaQFkj+Fz4vueHSUd3AiMRCojTTTqnOkEVAKO6Hj+ebUbf/+wCU/HirDZ7cHBYA1as+JRmhYNffhZJWNzSqjUT1xGClVQCkFnCj+DPpcGN6ucuF5hx0CeHjqp5D33Ed+Xz+BkpJ9PhVCYFIEcwkqaQY+V5qHbY+Cz+pj7/hUjfBnEKB419mR0FMiQwFRNRr4jamlOSwcfz2tL4rlTCYsaNiRRYSRcQVac9Fm6pJg2/goMvD4r74chNhySPkTpIS5FV1IxTqCoIj5DRtSnkDTg6uCPkfLJ/0QnqcP2RKnSL+FBczZut1JV1xdSXRdigkHA7el+LN6bxeaTe3hwcxIPb03Tt93Hwt1reHD/qlL/sLE5j63tRyeV01QVB7srONxbxtGh1ElsYGv3MY6fr2P3YBHffneMF89Xue0Jnj5bxf7+I9y/1oprrVTM7ZIvzExHLq2eDHTmMpiRHXca9bhRnalUaEtnu6WeXOyM+rA9VYEv9+8qSuIlQfGc0Hn+cgMvCIznh8voq87DJOE9XWnhPddjoICBh0+DmSqzkhhQ+lZMVxgxXpLJYCbtraUQLDLqXRZkSNT/ECj8qTMkOj+xH8Ih0N7B4a3Juh8rYvop2yYctkUtEAACgQ8pitMm2+U3okiU3t3873UxKYJ6fA1P5ieUuoo7c32UhNUw65KQa9PBZdHCIkVOqkSYORVQpCdEQ03HFE2nGH3pPDJFPdD8SkIg4AeFrBNISM4nURP+7aIilOKlt8VPJ8sykJH8jgCRLLOMgHMzVMjJyoCJDjQrlRDheRSKUigpoIpg9FVTidG2ZvTTYdYX5KK1rBDDrfWY6GrGTF8bxtsbCIZaTLbXYYJyd5QAGKMiGGsswUxrOa61lGOozI2+Ajtma6kWKvgxMEJttWSiQhVHx0Tnq6ZjzNajN9eI/nx+8IXZqGbk30z1UmHQ0iGEQXX+HCHBKI9O3kIFJcOZ1jB6Hsi1os+mJSCS0alNxbCDkRj/67qoliIHVYQKpamxkDHHq6h8SjLTkZ0YS8cund0IxQRG3wREOxVSb34upXIFlnu7GUXVosNmRiHvqZf/Va1OQYtejwatFtWZaSgnXHwEhTk6lKrKibr8bGQQBNoQPgfCQoamlXHK04LPQRt6Tik66qdKaCvIxtOdJXzz3Uu+owvI5LUlfvYpVGc/Y8QdijZrFuaqi/CopwZtbg1aGFVPU231FLnhiIiEJfQKVUCUkrU4M/QSUi59jgqqjqWrY3gyNai0iGovsqNdgOsxoZn31JMah/Tzn9E5fcwI+xNog2QAngh0ECJj3mw0G1IJwivwRAahNisFDbxXhXR6lrCLMNE5a4M+hzb4MyUFer0xnc8sHHVUdyXJ0QQI1UEkI+voC8hJCUeNkfdbHU+FR5XBaNwRKcPKnoebzzmXzrowJRQtuRl0yibI4ETJH/0MvTnR+OelLvzrcge+mivDVrsTc3ka9FE5SbFY2pXPkBT8kTKEaYYM2EVLDjoDd2oEJspEZTFizdXASuWhpVqyR1xCdVYyuuxaviOpMPP+64IIaiq3gUInelz87ui0iwiJysxQVGkjGOUnotqQwABCcnExkNDHo8KeDq8hCfYkGZOa711CKIyEn5nXaUkOgz4umNcdRBich4HbpAhKxumWHuGSUkTDeemvIQpDw/tjTLqCbGkhx/d1srWGgB/Byo0uPJppxta9MRyv3MObw3V8//oAb17s4eVTOuBnO3h+xIj9+S5ePtvG9uYjjA13YmdbnP1Jc9c9AcMRIbFP509QbG89VprFzlJpPFq8iUOqjSMqizdf7OKLV5t4zcj/OW1n/wGW7w/gemcO7rRKGnoDrlZrqSiMVBN2PGiXZqwapbWT9KXw53mSeortqXJ8eXAPXxAUTwmpo+NVHBwvK0B6yv+7OdiIkTIbn48J4+UMpvJVStGTtHwSRSHD5EonPFEUUuQkkBj1peN6rZEBXiZ9RNoPK7NPw+EdMN42ifWrB6X/wlsgnLZAOPidvR8UgdsCLRAMgb+RqR8OgfZToNjbuKfY7uY9bG/cVZSIUuzF4/nVxcrjq1h8OEVQ9OPG1W7kWNUoyDHCbdW9BUUCjOlJ0NCJaRglZybFIZGR4+XPPqFKOFEQflXhh4GYLEt9hcBCBi7yKwm/+YueDMkCihNoWAgFl16D3Ew13AZGqDoNnLoMlNHZ1ZUVoIIKoa4sH90NlRjpaEJHhRctBTa0e+3oYKTbVuxCszcHjUXZaKBjbypwoKvMg/o8C4qyEpXhO9vyjFQJjIjptHu4vs9lRqtZA29cGB1NFCqSY9CsScWgnS9GQQ5mvHmYJpx6GP22OizodPP42TY4EmIQy0g4K+wKzHSQktq8lE6718l9TBnopCPo1PM4hO6024m7VDqzVEM9piy0Ui00Z6ShXpOOAt5PSV8izXBd6Ylw0NHmEYwNTj2aqEZmasoxRzhMlpZjMK8AuWGR8ETFMILXUbEQEPoM1GuzUKnOQBHvYx4dgJvRozIUqzjdymJUuhxQh4Yg88plZF2RNA1XlFHqunnvetw2/n8kSunUf/ObN/ju99/i3//7v8HrsCPx01+iMiMRfY5MXksiui0p/DC9WByuwUiVHV0+KyYayun4XXClJMOdriIkriD+3KfQhAUrPeQn6suwfm0ID4bb0SygKMnms+LzcZthZMQf9dFfI5Wqxh4djgreg1arXmn66o0LRT6j3xLemwrpP5NKZUT4SWuppDOSm+iS0qO9x2PDTHUB3LwmL+9dNhWvOfKK4hS1jNp18SHISY5Q8nUVq2KRL0kdVdwv6iIBR1DQkeZxn4qsOJRlMaC58NfQX/wl2nitk94MbHfl4fcPmvHPK+14MVqIh8UGVDFyTz/3MZKCPuF9PQMjoaQND+Z8EKFxAdm8n7aYSzCGfEyF8BlVAx1/VgLaqaS6HRpeE59NxAWoQ85AG3YBCZ/+NbzqGD4LLfdJ4TuZjiGPFp7oc3ARZqZLVCI8p4yLf0sVI+PaByGP6qnWmYUmAteZIi0KLyON6inlyudUN2eVfF52Ko2U0LMw87rrfLkY62qgGhhCGwOjBzcmsL90D0er89hevI2NR7exywDhmxf7+PWbI3z7Zhdfv9nDF18c4CVhIL2lFXVACAgIjggCZZ5q4eXzTciQprNzQ1heZXC6Q6f8dBN7u8s4JGD29ggJAmRt/QG2dh5jcKgVDx/M4piO+8XRCt4w2j8+oPo4XuT/beDlq1VsLAxjriMHN5vMjOYlc6xUZkurJ35LLRbcV8akMCotnpZ7cwgKNxba7VilqnhzeA9ffrGDpaU7mJkdVKC0ufUITw9XMD/VpfSlGC+3YLTMzHt+UvQkLZ6kjkL6VEyW6ZXKbD8oxkvUSiW+1E/IcKh/GSj86+hoT4PhtH0IADLv3+Zf9+cs8BgfAoXfBA6B4BBISPKtXbGt+9h5CwwpvpI6EaXOhOey8uga7t8aVkBRUmBFjjmDKiIRmQmRsNNp6lPioaFjzCAsVHT6aTHRCD37udLhTkDhVxICCv+yzIsJKEQtKOvipNXGiZpwatTwmHQooGPwmLXIM2bSOZlQTqdampeNFjq4ptICNBTlotlH5ywtglwGWhYGKpwYr/dguonReaWd5qDjysYoZWWXz46CrHjkqqJRpE1WemDnpclAPHR4HguGipwoVyeghcqhN8eE7JBzyKGVxkegnkDsNmkxnufEzfJizJZK8jg7o/Z05EZGQHeJzoXX7CbQzHRs2ogQ6KOuKEVEjXY92qViVatCTVI02jOTMU41cL3Yg7FcQsmoQ0eGGl0ZGnRmZqFexaiQCsqnVsGjToWJzt3B+13Ec+um8xuvKUJXIUHncWKC59LncsF5OZTRdTRqNZlos1HV0IGWpKeghOfjJXhd8dF0uGFK6o3ceDorgtocH0egFqPAoIEpKhh1pnSM8B4MEZQjJXn8vySE/s1foZn7/PMf/xG//sNv8L/93/4dneUldGhR6DWmYNiagnne37XOStytK8SAx4CF7moMFjuV1jTS/LjW5YRDxXclNhbV2Tx+RSkGijyMjFNQS/U039uC2/1t6CC4+2q8SsuxCmsmMi9/ThUSyYhfg3Y+jw6nGdbLkqsoHKWqJLilaPJKMFLOfoqEzxm9U3XkJMXAxXssyRgX+pqUDKZWGT0ugmCIkkrfSAIiUqn4NUm/AYJCEjpKP4p8Rs9FKVQRMReRQ1jkETCuhBDeu0vIllHgsmJwnTCb9dkwnJ1G9RCDo+FifH+nBl9MSw9xCybcakKHxw+/ABWdvfSh0EZcJogvQkMzSRGPqIWQz1GmjkRfrho3pLijmAFGyCfIl+LdtGhYkqKUfhfJF34FW9wlKrVMdNHGSq1oNKci4/NfIP0TAuLcr6C9cobwPUNVeIb3+CRltybiHHIJgyYGSQOtlehsKsVgVx2GexowNz2AO9dHUVxo5/c+j1cvt5QiIWmKKn0Yjp7T0b84WT6gA93dXaRjX2GEv4pnB6t4QSi8er6tQOLFU/5WmrAyOj96ShXwTKZrVA1rdO5reC7qYf8Jj7tEh/wQ6+sLCiAEFtLzep/KQjrX7RMMOzuPcLDHffl/h/uc33+IrY07OOZ0f5vTwwUqlidYp6K4Q0jfbDBhrs5MODhwp8WKe212pcPdApWFVGb7K7KlUvsBlzeny/DN0wd48+UuHj+6idt3p/H85Tb2eI2vX+5g+fYo/UQ2pqodGC4lKDzpGPZqFFBI0ZO0epoqkzEpTjrXjXhVVBgZCigmywQeVBRSZv8fURSnwfBeZZxs21wWJ3/7naP/c6ZE+lJXEbDuNCh2BA5+C4BEoH1IUQgoxPa25xXzA0PqR0RZPJmfUkAx2FWDAkazpvQEKoEwWBjl6hnVpcdGIpWOR03nn8mPN/ZyEMLOfKa0bBLHL1DwKwsdgeJgtGxOO6mHyNVlIs+ghZvOsthpQ5HNDJ/DjEKbHvkWnQIKHyNa6WFd4Xagv7ES1Yz0OwiIJwMtuF5JWdlVgS8mmnDcX4qD3gI8Gy7Cq+kK7E5U4km/D/NdXtxuK8IgZWVTdibqHVlKLicZb7rWIh1rnMrwpu2c7+L/dpgzMZBthicsCBXi2OlIe8yM4As9uFldhj5JD5KShBwCwhpK5xNMuX45BEbO60KC+eEG0bFHoZpQlYR43VQqMuCNLz4MN8qL6Gjy0ULV0KnPREkMoz/ei+aMDDSpM1HF6L8gNRVu3iNbaiKd2xV4eJ9lxLRxbzbmyj24VlGoDJE5VclrKspBCUEnAyZ1uOyMftXw0SkXJDLy5jkWpMQpxTiSTNEQLmkerhBokXAS6OoLwYw4UzDT1aRkjO0utGLQbaXy4flqUhD9yd8i5vPPYUpOxXdv3uC//rd/wa9fvUBvXi56tKl4WJGDzY5irLaVYLbQifasDPh4PZVSYcx7qI+8jEgeQ3IVCVxavV70FNNheYvQqNWggSCqSo0lMNIwSHjMtDZiorYcM02V3M+FdgYmxVR6HkbAVbzGZnOWMnphNq8l/dI5xJ/5GOG/+CvE0WHKNXmp2kRdyHC25ohgZBMKMj65IeoyDHxfJWOrketETZljqPaig5BNMBRr41GUJiPiUakkBMEZfZagCCIwpJfyeeQnB2Oq1IlZrw3TOVkYt6ow7uR7lBqBmpQLOBwqwKur+dgdsuFOlQZ3q51UIyFIvvSZUkchne0yQi4hPfgc/zME+QxUet3S6VCH8UIGN7lpqM6IQCHVRF4Sn43SXDWccAtG6oVPEfPJz5HL//JkRPJazvC6/zMMsVdQoOOz5j0p4HvmoSKpr3bj5tU+SKLPJ/dnsPxwlkEfA8LDJbz4YhdfffsMX351iENG+utKqoxlPH+xhcOjVdoKDsSOxdmf9GHYpfO+Oz+La9dHuP8D7O4s4LnkXOL25wTKM0JBAPOc4DiWVBv8jRznkAA4PlhjlL5J576JbaqIwyPCh3A5OlxTwHB4dDLdJhy2edx1+qZ1+sS1J3NYuDWGe1d7cH2sCXem2rFyewCPrnVi6fYQNh9O4fFUE643OZROdjcaafWERKsDd1sJic5sBRSiKERZrA24FVDcbdRja7oc3z59SGXytuiJEDsmEI94DV+/OcQR/fFYdS7GqYiHqCiGfXw+pXplTIoHnQVKqycZh326QsakEFCkKaCQepKZSq0fFKIopI7ivXrww0KZV9YLJE5A8VP2HhS33s7/dJGTmJLDiY7bryROm6IgPgAKPxg+BAkxSeMrasKvKPzqQoGHrOPvZFS9+7eG0NNagRI6Em1KNLSU0M6sNGgp6VMkpUBMOLKS4qCjKogLCcL5v/0FJA+UhRGxI4tOT5MGk1SeZiRTKQgAsuAyZFAtaOBhtJ1tSEeOQQ0352uL8zDcWY/ZkW7Mjvagq6EMOUYV3GYNRttqUc9zkArmZ7ND+IcHV/G40ol/utmB/3a/C3+4UYt/vV2D392qxvNrksOlEjKG8lipEVN1OejzOZBP0LlTY5SKU+n41WRVo04vlb3J6Lab0EkotGgz0GXRoyotEbUZlJm5ueh2OuChApKsp7aIcBhDQqE+L61kCIwYKqfQyzCFXUYx1UeHw6A0a202pqEn24BhqRPQqdBmNeAqI/QehxUlBGgdgeBNoBIgNCr1hGWWhpCJhUFSq/N+1hCiI4y+5yq8WGmrx0JdBc9PD1dUmNLq6GpNGUZKC+lQk2kpBEY83FRurthoxXLopCUzrE0gHUaY8bg2AjwnRsq4zWhxZWOgugST7dXISY9l9Ez1xHPJvHyRkPgYaUFyfeHo8RVhdW4KU7VljJqzsdpQivmyHEzl6tFCpdNE9VOVokJ+XAIyL11A2qUzUIddhM+oRj+BNlpfhnv9XZT0JaglzKrp0HupGFsMmbDxvGI++YT7GgmrPNwf6MBcVz36y/PQ7jajNFMGaEpEA/e3U7UlnjuH0L/9G0T88ufIoIrwyEiFVE0O3hOHopqiFEDoIiUjKwFBM3OdpIIxCyhiwmCKDII+9AzvdQjKDHLvYlCURFWWQHhGnVWKn/IYmbtiLijpyUcIrX6nBtMeE5rSo5Effha2S7+C5fxfYdydhK9uVuD11QIstehwk9GlL+Ui792vlCwGkmE5naBQB51RRky82ViGuZp8NOsSUJp8GWXp4TAE/RLZ0ZcYJETDze9LR6Bo+dwqCP8GH9VwQwlGeuvR0ViM3rZKLNybwcvjDbx5uatE99KCSCL5py828fL1Lr74ch+vv9hTIubjl5vYZ9R//GwLy6vzmL46jLv3rmFre5G/IxSoEqQX9IFiqwTGqhLhbzOy39h6pBQZSYK+w6MlqgfC4ekK1cIKna0YocHzeMrfHtP5H/FYB7ureLq/gWeHW0qv653tJaoD2b6u5G7aP1xW6iN2d58oKkJaON2e7cNgczG6S5xo8+hRaohFlS0Bk3W5uN1RRNVZioWhaqzMtGBluh43W7MJCjsedrlxvy1bURUPO096Zj+iyRCoN6ozsDHoxvZIAR62WbA5VYY3Rw+UOornBMSLV9t4RjUl9+yrNwd4tvkQY/UFhIQVw2UmpdPdaKkWt5pzeexC3Gl2UT2YT+oofGqqDRWmyjMVUExXCChUBMVDEnrhKpYfXVWURaC6kKnSaY2mtBw6BYbTFggFmQ+0QDj8R+yD4HgLi0D7ASzWCQSBxVtQ/AASfts+WSej6g1216OYTtqgjodGhoNUJ8KYGg89o1ZHlgp2gsPO6NCgSkQ8P46kCH6sdAiyPpdOM8eUjjxOSxm9N5flo7W8AP0tVbg22on7c5KQcArLD65h48lNPN15jOd7i3gt0c7mAhZuT6CjoRhWSXGgSYJXm4I6kxq/fsD73laKw/5K/D+2Z/H/eX4X/7Y0gBdjJXjEBztVose1aisVRQH6SiwozIijI5HWQtJE0Y5H7dyPL+JgvuS+SaVzz0Sn1YImKp0Oq1Gpf2ik2qnRZaGSJpXTaefO0s4h/fxFWKOiYaVDNoSHIDcxGs12HdWJBY2ETgOj4BbCYYgf+3hRLkYKCRvOtxBG1QSRm5FxHR2lM4qRLKNhyTCqDQtGTkIMqumsu3PsmKssxXJnG+7XVqHLpEcZ4ZIbRocWJ+nD01Fr0CmtofKTE6kekuAiyHIIBRm/wxHNCJROWM/noJfBoPhMrFQoJYzkBwuycbXah063U6n7yNXQ0RfkIfbM50j+7Ayv7SwcdFSNNoMCvVI+70Fe12yZB4vNlWhUxaKGTq9SlFNqMsrSqIISEwgIQiLkopIWpZ/P935vI+52VWG6tgDznbXopFrpz7Oj1+WAlw5eJcrzwnnEfMrom7+VDmWNLiuW6cyk7mKICqo1z4waa6bSgunyz/8Tgv/6b6h2PoJFroVBiOTWsoRLUj8p/4+AkeuNsaFK/wJjQijMiZGwEL6SAsMQG4bM8AvIuPwpf38RFYREHRWCtHrypYYpvYkFFu74IHg57yM8ZFwGSbRXr0uC6aKMS/1LWK58pqRU77QlodsaQ4g78XysCAf9uVR9KgzkpxK2v1DGypZEmCkhBMbFT5Wiv3aqQ69SaX6JCkKG5I2Bm4qzxqJBL5VZnioOnXXldLB03LvrSse011/u4dWXh4TAIZ3bDnb2l7C2Po+NzUfYpTLY3RdFQEf8bBOHTxnJEwoHdOA7jNqVyJnrnx5v8lt+gtXleRxzXiChAILTo6MNJerf5/z+IaeHK4ri2CEsBBLb24+oGAgiAQOjcb9JMZS0XJIUG347Eigc8D95bNm2t/OEAFnBC6Uim8cnZAQWB/y+93jcBfrWiYE6lJmS0WRkkGVhUGCIRJszAX15KRjzahhcGTFbY8GjXi/Wp2pwt5PqqdFOMDDab3fiTqMZj3tcStGTZI+9XqXGzRo1toY92BktwEof1S9B8e2zR/ji1ZbSimpndwGra/ewtbWA/e3HWH80h2s9VRgst2G0gqAo02G0nOBvzsGjHu/J4EWVRgwWpmOIUJAe2dPlDNaq9Eoaj5NcTwIJxQQSJ/UVflXxIVDI9Keg4YfCaVAEmh8CH9rmN/8+Yn8OFLLODwq/KX0uNu8qJmDwq4oTSMxTbs5jX/LB7z/CY0rZwd4m1FcVwu3UozDHiAKngVMTCvny5zv08Dh0yGbkn0+H0FTlQ39HHZqri9DbWomrox14dHcSh5SxL/iSPBMY8CV6KpJ274kChmeMMo744J4y0pAc9fvr9xVovODL+oIv197KPCZ7GtEmZehZyXDFXcGA24Q2Ywolv5uWh42eCvTbkzFKSf/iRhM2JivRVaBT0hTkxl3GACOWw7FmfD/Xh6+nGrHRYsftEhWuFqgx6qKDtlFpUNk0MBpuVIqPHBgscWGotACulAQkff45sqiazHTw+iuSQTWYDj8d3bwH7ZZMNEjvaUsWVYgFN8qKMEFItJkyGT3GosWUhRYCqJxRdZ4UwxEW0qJJolxd+GUUErR1NiOGi/MZJdVhpsyLVpMWbjr7nJBglCbEo4aqo1qbSVCoUCQtoajixFlKHYk1Kpyqho5SKtKpevShdJTRVD8EkIvOvp3PbKzEjSFCq5xwMFwJQdLZs4j8+FMUmO2o9ZZAHSp1AKloJPyHXUY8bC3FZIkdo3kmrLTXMbI2UGWloDgpVkkV7k5OgCU2HGnBZ5UxTDp4vQ/6WrFJNXi9Mh/t5mQMS3K+SjfvvR11Fh0KqNK8VBD66GjoI8NRkJ6KAnUygRusjPPQX5qPpak+PGEQMVZdgAZnFoEcjOiP/jOSL0g6iijUOmVMdR3hwOsjKIx0yHpRETGhhEKE0qFMYGGK572NkeR5F6EJPw991AWUGVMxVpmHTpc852RUpUvz2XCU0IoIjKKUK/AmXUFpquSPCkUJp7aQT2AO/gi+tAh0ScOHIgtG3Frcb8jjczbiRkkWFpqcGMpLpROxoMGuRvxnf4MkGfqUSkdD8JbY9Ki061GiU6OQ70kFISytz6oI4TKHFtX8rlwZ8bg63I1ff/8VnfGekutonwHTjsDgcJMw2MJ9BkjT04OYX7iBPaoAAcW+OHraAZ2+7LNNR7+x9ZgAEAhwHU0qj2Uq5gfFIX9/RAcvU1EX0hLp6EBUwhYO97iev5EmrE/5G7FnhMxzqZs4ZjROqEgrpqc8v2cBsDiWpq40AcW+fNMEz0vuJ3UWh1KfcSR1HlQau/QrC9MY6ihDpSMNffk6BhPJqDdEcBqPLlp/bhIVggxMlI37nR4FFLfbcnG3LQf323Nwr8WG67U6OvMcRv5OPO7KVlJ4PGq3KKDYm/Bha6QQ2wTF8coMXj9fwaunBOjBgtKIZ5sB8yuez3//w9dYobLpKzYysHFgspqwIChm60W5FEIGMJos11NJZGCgkIEmVYWAQiAh81LB/TOp1FXs8Vsw0PzFTieg4PQtKMSBCwz8oPAv++d/yn5qn0AonDY/HPyACJwPBIV/XiAhldmP56d4DXPYo2oQaChwCADFjigK2t4OYUFH/vI5aczo4PaNMdy4OoRb10cwNdqFm5xfW5TBj67j7k3pfzGNPcrWV8838JJy9TVl6otDPpzdBzjcfoCjnYc42qZt8bg8jyOuO9ycp8m6hZOpdL7h9HCL8wSH2OH2Al7xpXtBwKzdmcEMQeSS8n/J9JoShdRP/5qOSIPvFm/in7ev48uHA2jNzVDGOZZ8QFsDVfjjowH8bqYOz9vc2KwxYrVaiy1K163OPDxocOCGtKOWAeeNCWjR08wqNDlk+NS3ac7TUmCKpAOm8y2hwmmz0flT3dRlJaE+Mwm9/PhH3A46VgeBZaSqSEcxHZv0Z6jJVDN6pQIgcNy0bGnZFRUGJ9VIFWHS53PjWkMFHZiNL2URavlb9ae/RBFh0mDIommVCuoCyVBLk7HEcxktW3gMY0QYFQSdYuhJEZOJy6bwUEatsWgmxIYJu+HiHNTzf6yhl6H67HNknLsEXXAY1OeDoDkfgt6SCgyUV1BdMXKy6nGviqqgpZhRFeV/axmGCOVWgrSOKksXfEn534zLhGVSFDqL+fF21GNjuIsKiHDJNqOfiqrflIaZQisG6FzlPCRlfDwViyUlhY7SiTqHFT4pkkyNQ7me15jjUJIs1vA+PuK7tX51AGM1BUrPZEt0kJJDq8RIRZYpFf1hSqsifQQBIeCmQ5aUFTIIkJFmpumjLitprfWM4CupTFrdFtTyGnJig6ggwhjFphHuhAXfo+IURvhJIby/oSjPoGqiiijke2ML/RzOiHNo4jn0F0kfmjzkc/88grGGwUE2AxYZX0TqVjp9LjQX5KK+wKWkZbdnZCCPAYKParOVEO2UptZ5Vl63FhWWDMJBhyrO1+ZQuToykUfVO817+Oarlzg+2lYi+d19acbJaJwO/IiOWpSElP0rxUWyns59Txw8VYSsExDs7Cwp64/ozKXo51DqC3aXGc1zntulUlngIHUK8k1LRzfFOK+ojMMToBwfEU78z2PC4emzbUV1LCzcxMOHNxXwPJViLSn2EmVBhSHTd4n8OBW/IceV7K8vpIWUqBuCRUBxtPtYCb7HOstRnZ2KelsC361IdGYnoDcnCWNFairyRFyjQ77b7MDyUAnWJirxsFcUKtVEB2HRaldaOy10ZxMUdiz3uyDZYlepIg4minE8TXU27sXhXA2+pE/47otV/MP3+/jHXx/gX3//kkHrAsapemvzDegp5XdXl4PJKivNrIDiau3J2NnX62yY5fxkhXSKVVFVpGOy9H1CQAUU7xSFUvT0tq7irfnzJK0+Dki09yOKItDxn17+sXV++xAgAtcHwiJwPtACQSHmn1eKogiLHygKqgkxAcUuQbFNJy1loVJx9YwvxjN5QSgjj/giSHO2Z7Ke0cIxI/9Drjs6eKL8To61s8Xj0w5371PmnfzXwda88r8CikPOK6AgOA43/fYQ+1QfBwSF2D7X7REu+7RDqhCJAp4SKmv3r+LOeBda6AQrs7VK7qVKhwb3B2tQm52B1AsfoZEf47fzk9jv9OELytav2h14zYjjTX8u3ox68fXVGhwNlmKLkcNKK6VmvRH3KrIwIhWN6jiUZKjovFSwJsbDRGekOF86094cG52qFqVpcajTq9Bu06LTTGdHRycV1lV05hVJ8ajXZqDWKAMTpdPBJDK6j1eGeHXSaZYTAD10Kr0F2SjLTMGgLw9TVGPF0u4/PUkBSwV/V8Lj+dLTqESi6ZjC4ZImn3HSmimaQIhkRB3BY0YSYlQVdJrS36LWnImxsgJlzIlBOrAWqhwDIZFy5iwyL12B/hKhcuESQRaPliwdFZGF0VQlJisZhQ12EpwVBCXhpormByF1PS74VLHQXDgHTdAlRvmRaMg1425XPe611WCq0Ilu6QSoTsIE78v9Yg9u+Dxo1auRLZXKoRdhjA5FrvR90aajzinFSjpUGNRoyrah2mIjNFP4zC5CFxGKfE0qhqp9uDvQgvHaYio6KeYLgpGqQQYI0vI6dTyeIZbXniCDAElKiwglRb3sowsLIjCDUazlfS3z8PpNMEvupbN/QyUUhmYGAPUmFYrTouFNiVSawzqpXGTkv04qqFanFtkxQfAkhaOdyy05eh7DgP4yF0oYHJRQOdbk2pSUMAV6DQoJ0Dw+T6WBhkmPfKsJBVSQpXYt6l16NNFacrLQV0iIeq2otaSgOVeDphwNGhhRN9Kkgn16uBNfvnlBB7xNp76GPTrvHTr71dVHWN94hB2J8umwxVHv7C4pxU8CCCk+Eqf+lE59Z4vf5f46ntHhPyVgBBQCiJO6CIGEtEiSymdREdICSSCxrET//noLSfMtLZSUoisGiTLd5n43bk9ieY3fL/c/AUWA+UFBe8795XjPuP7VC+lbsYWXnD5/TmDQVzw7eIyVh1MYbfOi2kElYYtDizMO7fY49FBNTBTSGRek4UaFFg9bqBZ68vGkv5Cg8OARbb7DiQf8lp/05OJxbw4WBRI92VjscpyAYrwE++PFiqp4dqsBu/O9eHyzC8u3+7B4s4//W4IiSyqMCUF8J8PQUWDAbHM+piQBYCVBUabn1KSk8bjZ6FSayd6kapyqlGayGQogBBR+VfFeUdD8ysFf3OS3D4HBb/5tfqfvB4l/+S+xQEAEwuHH1v8UKAKB4Z8q8+ucfwuKHTFCYpsOXqZbjPqlR+XuHgFAk2Zv+9L0TaZ7j06GLtxdoNTk/O5DBTJ7VBByrD1RJps89iahRFDsy7qN+wosBBR+238LjgNCY1/URgAk9jnd4zppmXVyTIKF9nT/Ib44XsKL/QWsPJjA/PVezA41MoJLhyU1GrrYK4ySCYd7E3hS7caLtiL8H4t9+Pf7Nfjj3Vr860Ibfn27Hq9HK7HfWoD9NhdW6nW4VZ7OCDoDNQYNo8w02KITYY+NhoyC1yrFL1npqEiXAYNsmCr3osVmIDR0aMpSo+BKEMoZ6ZcQLL6kBJRrZNhUKXJJhU2pbA1T0no0280Y8RVgrq4CQ4XZ6Mo2oYOReItNT8cq9Qmp8KYlw5OcQDjF04lFK30GzJGSwC1C6cxnJiAs4VEwhdFZRoTDER2BSp5zP9XJRGUhuhm9jlf4GB0VwxwVgchffYSUS8HQBF9WKrxrqFAGzHpMuRxYaKxiVNaA2ZZKdLitKOf1lSTGESSxjKovwcFzskjxEJVEOZ3jaJUXS6OduNdcjl5Gx7XxYRjUp2PWZceMx4E2fQY80ZEwX74E0+UgOmIqJ4Kk0abBaGkuevIJB8Jssq4KZXojIReP1ItXEPv5ecSdO0+nH4esCEbrZh1kDPVCAjP1/BlCRCqpY6Hn+Rt5TGlZZSZAzYm8DwkRyAq/RKBcQpmWiobg7S5wEKwRVE6/4j27iFaXCTONJejxOpU08HUERof0u6HaKEyPVcZJrxZAEjBiMnZ6tVWDumwdyi1qlNsyUEylVEEFUOGkWuC6IiODAAYLHn0a8qlSCs3p8PKeeC2EvCUNtU41ml0aAicD3R4Nutwa1FupWBlJN9FJ1ppi0JarolpKxMxwOxXFcxwRFFK5LMVLO3ur2NpawSYBsLMrdQhrhIcUO0kLJakkprIgVI4k8n++jdX1h/x2+X0SKFInIerAXydxeLCuqA2xA2WeqoXQOSRUBCLSOknqGPzO/vmzLaV46kggQKe/S1hI09lndPxP6fSfv9zBi1c7SkX6C4JATPZ/xt8pAxHRpGhKTCq9pXXULgM+KYkZbitGFe9Bc24qIcGgyhJJlR6DPmcCJj2puMZI/X6tEQ+brHjS5cbyQBFhUYDHfflKxtj5djvNhuVBN9e78LjbgYetJmwM5mFvzIe9cR8Op0rx6l4rnj4axOqtLow1uVFmS0ZOWigtDEW6OBRpotFdaMBccwFmapwMsIxKxzsxSQx4szEHd1vzlHqK0WIGYMUaAiJTGYviXR3F4oNp+Cu0A4HhL3IKND8Y/BYIDL+dbJN56eD2YdtYklZRfntfV/EhMJw2AcVpCwSGHwx+UPhhIa2c3rV+EuceYPJgdwUUyvSU7b4vppL5PYEEnbji1GUdjyd9NkRBSJHXvoBAnD9NAYOs95uy3b/vyT7v7WS9YgKcHS7vEC5vbW/jFp4fzOPVwUO84PatR7MYaCrnR6xBTmIkrlXlY4If6W9utuD/PLyG/9feLF6PFOOLUR++HS3DV31e7DVacNMr5cx6NOeZ4UhOYrQeCQ8dUrNJBlXnC1SajYECC5qtalTSqbTSiXQTHqOFOejLtaMkKQ7O8BClolmKU4qzMpBDdSFjgMvgRnWESn9+Lm7WVSoV1uOFLrgZcefHSJ2Lk8fVUz0kw0XFkUdHLak7cuJj6OROipYM4YyipVVZZIRSz2Dmsp0OucqgQ1+Bm/K4BN1uKhRtmuLYvVQi3vQM6K+E0RFfYLQdAV8WHbY5Aw3piZgrzMUTqoc5wkWS6ZVqktBTns8Iz4Q8qhRLcBD0QReRxWmxjpFUTbECk8naIsw1+hj9adCWmYBBHm+csGuiEsiJ4G+Cz/I3F5SK5nLeC4FofUYiOuhYr1Z5cL+7AVeba1Gs1yH6o8+gCgqBhtCLvxiE1DAZuyRWySycEnQBeklHLxX0UYRBHBVZQjJM8QmEA1Ue75OM1aCVPEaRlxgdxqDVY0FXvgNVxkxYCWZRcAXpKeikemvlvWnlfS4mUGXgKR+vqdSoVe5JPhWTNJ9WhsWl+bSEdWYyz5H30MBlvgMlBEARYVBkSiEIuJ9VxfWEgxRV6RLhM6eimOt9NNmnyJBEwFCdWlP57JPRYEtCE6ctVBCtTlp2GhoIjUpDDAoyo3BjsoegeIbjF7s4ZMR+QOe8s7tKx08HS0BIMZNMd+nkd2i7hMD+MZ0yHb0MY7tPMIgCEbhs83d7BIm0OjqpS6CzFyAIMDjdp+rYpe0fiOIQB8+I/239wwtOX0lPa1nmcZ8RQq9f7OH1y328JIwEIqI6pNPcOsG0ujqPtVV+k1KiwP8RtbK0dBeLT25j8fFNrC3Rv2wvUJU8wmP6zusTHSjPVsGtCkaNMZLvfTQajGFo43QgOwHjecm4VqTCfI0BDxvMeNSeTeWQj+UhLxVFnqIoFntdWOrLw+qwrPdwORtLhMX6gAu7o0XYGi7A4XQZ3sx34MFgKZ9hJFz8P486AkUZ0XzmMbRovhv8X8J7tt5NRZ9NUJgxXW3DRAWDiiqz0kP7arUZQ0Vqfrtpyoh2AgqBxDtQPH4whSeUSIsExRIhoRihsExbodNfkdHi3logJH4MFH5bIwA+bLeUdsXv7cOg+BAQ/pwFKovToNgRWAQWPwUAY5eKQop+/PYDUFAZBP5mj/vuMvoX21OgQGi8nYodSJGS2CYVg6x7C4n3IPGb/zd+qIji4D5bd5UirAOC6GDnAQ5pR1QxBzzPY06f7ojN48XeA7yh2th9chPjndUoMifTISTAlxaOHnsG1ttLcL/UhHmfAV+NV+GwJw+P602435hLJ2NSsrLqGJmWamIxzf0etrpxt8mDW/W5mG/14E6D5BzKpHNXKykZOrKzUJgcjWpjFlwEQyUdbaFWDUtcFOwETZlOg2aHRYHEVEkBuuxGlKcQKiEXUCzNZDNVqFCddJSTOohCSZ9OUDjoJKXOQeogDGHSmikSpvBwWLhOmoT6MujYCamZmjL0ExRVmVlwRkYh9fPPkfTZp0j6+FNknLlIVRCBMqobKYbqcZvovKNwj07/Kp3niMOEythIVCclokKtQqnFgIHqStglciecCnhefTznO91NuEUF0Z1rYHTlxvXqAiXzqRQ7jVG9uAkIw0VJTXGW50dYpiehliqjxcAPzKHDnUov7tWWMWo0oCBNBofSIDUoGOEff4SQv/1r2FVcx/+WXvsJVCKZhKuG15gSTFBFhcPA8zElJMEQm0CLh0bqZahwpEOdZPwts2ai05eDjkI7VUE6wRyDSqcRdXk2VFglmZ5G6RlezPNR5mkCv2I+GxkWt4ggE0j4smRY3FSUGFQKJEqoGHxGFbw0gUWRzJtOACFjLpTISIW6BMVK9DyGkcs0r46qjKqlmsqizqZCE5VuW7YandkZ6JQBq2Q8c0c6WgUgFhmCNxJ3ZvrxxVdP6VBXsC6OdV+i8jUFFEdH0vdBIn86eQHDAedlgJ+nO4zw9/D02S6WVx5i/sFNPFm6j+2dE6UgCkEqk58KKKTegSZFVMeEwNGxFHFJfcgOl2kKMLYUiDyVbQIkHmdtbYFO/y4WHt5QOq1J3YPUReztPFYqrcWk78Y2v+2nB4Ta1gKX7+OQ6+/fGkN3awUqSnJRWpZDxSN+6CYG61woybiC6qwQpQK7z5WETls0FUUsJtzJfDdTCAo9FgQUbVQLVBGL/flUFG4FFE8EFP15WCEkVofysUpArBAWAor9CS+We3JxdLUC+1crGbRJJ9hLfLaRfM6RVIpU/VoqyEwGcClB6MzXYrYhXwHFdLWD0HBy3sLAUN51URZWBRqiKCQpoGSSlSIomU6UZhEUCzNK7fwTBRDXSUcao1WZF5NhRf0WqC5+DBTi8KXn8yqhILZGGPyU/Rgofsx+DBB+SPjVxGkTUEhz2ECToiel+EmBwXsA7IgJNHYWuB8VhUT7CiB+uN8eHbzYD5TBhsBCip3E+b8vfvohJPzmB4XUYQgo7uKAoDgkFJS6Df6Hv8L7gC/m0fZjHG09Ijzmue4el+/gxf4DPNubxzF/P3+tD90V+fCoGOGHnEN/jhF99kwcTjbjzcIAFvrKUccPXx/0GXIjz2GmzISjqSq8udWIV9fr8fpGC/aGS/F0rAwb3XnY7C/E7QYbXygraq0pjEwoYzNSUe9yIocOXIpCJJ12hT5TSQs+XVmCRk5tly8gNyIYeVQS5XSOzSY9arQaQiIF2dERSqe47PhYRsMRJxXV4XSGYaEwEhLWSKqLiHAUa9LQ4bZjpCwffUXZKGckL+NNZJ6/RDDQyV4MRuqZ87yWEBQmJKCZkftAtoWO2of7DSW4LmM98LeiaAZyrOgm2LJDriA7KhbqoCuwpKhQnscIvNCNB73tuNNSRWASonSUXXScfU49ZssLcK2yAJUZCbBeOQfTZRlSNIQwTlbOp55Ot5uAuFFThJtUIH25ZuRRDVlDQnh+lxD3ySeI+vxjWOnQB+qKUee2QhV+EebUeNhUkgiSSiI+AraUWNgFqrxXMsZ6Fu+PpJevctrR6MlFTbYVrd5cNPD3ZVR4lTaNMqxshZ2Kzq5l5M97S4gUm7iO0wrJ3WUmKAixEi3BqFMT5CplNMIynnNhBkHNa/JmElxUGDJ8rU9yTIlRTRSLsjASNlJXIbAwEFJUE6VvrdIkY6KnKVbNfRttaioINTpy1OjOy0SviyqUwOjJkWkGQZGCelM835Vw3JzqwVOqiTvz13FvgX6E7/UOQbG/J1CQHtQbOKRqkHqHp3TqzwiJp3TwzwUUnBcn//DhLTx6xG9d+jUIRJ4RCvzdy5dSPLSrFDutrT1gxH8P62sPsbmxgFevpO/FDlXJGrb2lvBk5R4eUwXs0ukfP6e6eLXD30o9wyY21+/RB15TKqMlt90BA8RD2tYKIXJ/Areu9qCvrQy1pQ50NflgUlOZMuAyU4E7bBm8ngU823+ImTYv35PLaDFH8p4kYcCVgl5HHIZcVBTuJFzLT8FikxUP6oxY7qSi6MolKDxUFnl41EMoDFJJDBASVBSrhMXaoFsBxVp/LkFRRHXhJCjKsDnuQ4WW72VmOHyaCHh5Pr7MaH6r4XCnBvEb+yXaPRrcaCnCTG2uAoprdQIKqwKK2VobbjfnUlVYlGSBAofxkiwCIx0yjrbM/+zxw2k8pqJ4QkXxZOHaDyBxYm9Bcaoo6s8pCz8ofgwYynoFFD9eF/EhO73t9P5+aASqC8UICumVLarCb35gBALgBAxSrHQCindQkOUA869XttH8oJD6iXcgoIo4DYkPKwv57T2+jISE8lIKJE5MaT2lmNRbEBp7j3FANSFFU4dUHse0p1Qfz3YZ6RAgL/ceYuH6AMZbalBHByPpPJryjeiuykW+Lgm6kIuQBHJfXG3D//F0Fv9tfQD/9KQf/7I0gu9vNOCrqXK8GC7EVzOVOBz1YXXQi7mWPPT4zGjMZaSu18KZHAtHSgQjZkIgx4QJAkKak/Z6clCVpYY97DIKk2JRKvUAhIP0qHbTAebGxyhJBc1RkTBGRsAUzQ+MisIonfwEGFeClSaxjTYjevNd6KWTb6YayKVqSfvsE6jOnIWGgMi8GALj5TB44hNRm5WFbqcZg9km3PTl4W6pB3NUFbeqvFjsaUa324ZybTo8KfHQXQlBxuVQmGMSUJ3nwVRPl5J2o5O/b2OE3aNPxUy+E9dL8jGYy9+lJcAVI+rmMmRo1Dw69GYH74NZTyBqMMP/ukEwSdbX/ER+lHT6AkIZp1sUkdTXmBIjUO+xYoggKTWrkSdjgWSpUCT1Q4Shm+At4L3L06TAxvuaERWidPgsFkXmtKA610rVYEKDx44KQqnUlolyAqLETKVAGBTbCAtzJlUS1/M8amxaRvhZqDBkEOB09jxWaSYduxQ3ZdLREwrSiknqJoq5XJyVSAgQ9lIvIQDgtJxqooKQqOT5VnC+lIqiVM/fCCioKGQs9CpjKiGhQg2VRSODiGZHCtUE4Z6bhq4cFZ8JgetUocORhmZLAqq0kchXheKmFD19/QzbB6vYkg5qVALb+9ISSeos1nH0/KQVkgDh+TM6d9rxMwKCtk94bO2tYo9KYetgjYpkESvrj/F49QFtHsvrVN48xjM6fOlNvcnoX5z+PpXLi6Nlgocq4Zl0plsmTKSI6CqD5Bk8uDeK+dvDmL8zhNUn07g3143b022YHanDzQmqzMkmztdgfrYdD2904cFsBxZmO7F8ux87j6bQXp4NZ7rkfGOwo01k8DmPreXrGG9woU4frhQ3decmop+gGMhNxkRROm6UZuJWcToe1RhwpzwD+yM+rPR5qCLysDiQ/w4Uq7S1kULOu7E+5MZSz0mrJ1EUTzptBEUptjlfb4liIBDB5xvN5ywZmC8hJ/k834lY3Bssx1xHIYbKLRirsGG8wnICiXITxkoYENXalWFRpY5ijFCQnE8nY1OkKzaQn+YHBRUFQSGQ+FNQiNIgXWmBcPhTSMj8ezsNCrF3gAhcR/M7+0ALhEGgBW7z7ytqxL9OAKHMSzvijZMU5X5AbFISBsLiPSjeFy1tCyjomMX8xU87m5xuLmB/6zEhQXjIOv8+b+0EMG+Pxene5h0FFPsB4PDXQbyHxHtQSPGVUgH+DhCiGO7jWNQDp0e7nO5ySvWwz6kUSwlEngo8+H/+/aTo6vnBQzyVffmRSMup9hoPSrI10EYFKRXNg55sfHVzCP/wcBD/vjGNN1eb8fVkHf5wvQ7/dKMe/3inCb+myahn+9eacLezmBGJkYoiQWk+K3mKWnJ0GGIEPljsQl9hDjoZ/ddb9TSD0pJK0pEX0OnnJcRSQUTBRudpJCQEDmbpTR0RAa1UWMdG06FGIjcpXnFmnXlmjBTnoYuqpdOVw2OkERLnoDp7HplBl5ERFAxHXBwaDAb02u0YdNlxu7oYS81VmK/w4qorGz1ULy1aNWrofGtMGXDyHFKDLsDK/2jKd+NWdxeejA5jsrYKjXTGbYTRAKdzJUXopfookZ72ocEwBF9UmuE6k+JQKAMCyeh0LhtKqaZkjO6BolxU6tLRYOE1p6eiSp+FGrNU7DNap/MtlwifzryQDrkgI07pTOmVJsVSFJSphislCW6p0CdMvTy+gzCTnE05ehXyed6FJg3hnoYCqgGfQIEgKHMSFlQRJVYtKgiFKoKjiiqjypIBGYpW0rhUm9NRSXVQZabDp0Ov4Hy5LplRZzKVH0HAqVcdy3chDmV0bJV0/NWERBWtmoqzigqixsx9aZWiJgiHMkMCoZHEfZKUzK51JgKd2xuMDBbMBAVVQ6udsLAl0TEmotOeik5rKjpsqWizJNFhxsKTGoq50Q58/e0LPP/iAEcvt3DwTBTEFpXDLr58c4T9Z2t4vHYf6wTJOp3+6iGBwOkabZnR/9L+ElapCo6+foo3v/sav/3j3+Prv/8KX/3da/52C6sbVBD8Jg4OpMXiE8hAao8Igvtzfbg53Y6bM624e72Ly12Yv96Ju9OtuDfdgsd0/rN9pZjuLMRcfwmW5iTFRg9hwHflRhtuj1dj8WYrntxswRKXZfvj2RYcPB7D3aEGWOIuK50QdenRSt+sndU5dPv0vB9xaLdFozcvheoqEaMFalwv0+F2pQ53yjR4IsXBVVocjpcqoFjslYprNx71EhQDBW8VhUxlICWCgipC+lAcTPrwuMOKZ7MV2J8pQ71ZcntFwpsu32cQqq3JuN1XjuPHI/hudxb3BkrQW5xFUFgwQbta68RkhRQ16ZRhUaWeQoqeJnhuI94TUAgg+t1p6MtLxc8eUU08ejhDWPgVxRyWntwgHMTeFkW9LXoSMPy4mpAmsG+NvxcIrHA+0E5DQkxA4a/YPkn9IeYvihLnL47/LzECYDXA1qS4iSCgY1amtG2lCOr98i6duDjoPTrmE1Vxoiz8quK9euBUsYWT5bemgOKtkz85lpgcV/pyCCRO7F3x09vlH4LirfG/T6DBfTmvyF0qBemHIRA4pmI4poo4EqOiOOK2Y26T7UfcV4EJ7VBRGlJ8dUeZyu9eHy1inZHT/eleRqgm5CRFopiOIjvyLO43+7A32ob9vmr8H1tz+N+3Z/BPjzvx3YMWPL3ZiPmeUgUS1uhg6EIvoCFbj5vNjGa6ivG4uxTX6zx86QowVlmgVK5K6vDC9DT4Mhg9Jyfxd5H83WXow0KhJxyMUVEwUFHow6Wpq1SAS3GGBs3ZNvQTOM10gO74aLS7XPCps6A+dxmJH5+jkrgMR3Q0yjPpEI16dFnkAyvH/UqeQ4ELMwRLj0GLLoOkJ0mjEohSxstQBZ0hkK6glACbaK7Bjc4WjFeW4XpDrdIst85qxIC3EPUmXiNB5uR/OwkyV5L0B6GDT5fy/Ay4VElKbiop5/epZVCkeJRq6ISpBpptZlTS8RerxbGmKxF5mTGNzjWVTpYRPR1zmUTwUsyTSYBQAUjLqjIDHT8B4ZPmxiY9I3wNcgiOPH06chn5F9CpF1DlSL1BpfRJyDaglrCSfhhVVh1qqByqCZATy1BGb6u1ZijRf3FWPI+dQAWYoIxLUUFnX831NTwnGT2vLJNgzqLzJyiquF6SDFZxfb0lnU5HKqBTOZ+qKAaxaiN/K5Aw8njGeB4jhs8hDnUCDW6r5/4NBEIjtzVyfZPpxFqpJhq4XKWL4XsXjKv9DXj5chOHz1bxxRtJ272MO1cHMNBWg1q+R7cWZ/HFH7/F7m9fYenNAeaP17D36xd48fuv8dU/fYe9V/voG+2Bh5Au9LpRReXYUO1FqbTsqvfh+mQXZkZacGe6E/dnCYTZNiqANtyfaeK0FQtzHXh8nY7+ejuWaUvXO7B4owMbd3twf6wKk80u3Ogtxvqtbqzf6cHa7W6s3OqgtWP1djuXT6artzuwfKsNLzZnCJZKmOKCkHDpE+jVcUoywpcHC+gu1ivNYTvsscrwooMeFSZ9mbhWKnmzJCVKBh41WjBfZ8LmQBFW+gux2JePu60OZbo46MEyIbEzVYa14XyCIg9LvU5sEBSH06VY7nLg5Vw1txXCGf03VOyfooYK4nZfMY6fjOKLrat4ujKKV+uTuNNfjB7+t/TMnqiw4lpdNiaoKoZ8UlmtxYysL9Wjv0CFHk8ywSGJCS1KD3IZHvVnC5KMimriMSEh9oSgWCQkTuw9KJbe9an4YdHTybLMS9PY9yYQ+HOQEAsExYm9r7M4gccJBPx2evm0ba9SLUja3zXCQGz17fSt7a4z4g+wvQ06+bdgOG1+ULwHxnsFIaY0aVWKjbgvAXDa3oHhtJ2GxFs4nF5WlIUCiocfMIIiwPyg8JvUd+xTUe1v0ahujrjPC0Y620/msP1wFt2V+YxI6QBTIlGoikENHcWNag9+tzSNP+7P4uvH/VgcrkCtKRmqz3+BouRoLPbU4fuHo/jmXi+etOXjdm02rtdI+g4dHU8SjyMRchJyCYicpGQqBcrx0CvQhl2BjmDQhoURGOGwxcYhLyUFReo0NDmtVCd2/o8eBUmxMF0ORvrZc9AGS+/wKGRcCoMxLApFKjUazCZGplpMl5dg1J2NW6VetNLJtqSlopFwaFSr4U1IQHZ0FP/nCj/eKLg0aWgvycdYYxXGasswWlmMVv5fKZWVDGvqVafTmRvQ7PEgj3DzajMJBloWo37u4+Xx85LjabEoSI1Xxr2WCvYqgxq1Rg3KqVoqshiNa9NQzei/zqxWRuWr4bTKqEIlrUKieF0qIRPPY/L3hIdUIpcTAHU2OnsqhwoCo0Inw78STKYTxVBJIJRRJZRaNEqRUy0h3+SyUjXoT+BA1SG/FavifBUVTLVFzetJ4r2NQokmhuBKpINP5rkKJGQqKWIEFkmoJCQqCItqHQHwFiINVCOyb52J0DCnEgQEBQFSxX2rBTxZ0SjNjEQlQVElRgCUZUURStGETpQyBne7I4XOJgMDBVmMSDOpEjPQKllivVSLDUVoLnOipToP47016KlyozXfjAqnhk42Ao1dFVh+tozOyR7YvNlI4n8nEmrxadFIS4+DmoCW4YlTo64g/vJ5xF/6HKrQc1CHnYUu+iIskqpEG4/B+nxc6y3Hg6km7Dwcwsa9HizR4S/epNMnGNbmWrF2g7C42YlVQmLtbgceXavF3ZEyPJiox9qtPsKgB+t3e6kgOnBrpBJrd2QIVBqnKzJ/txtfHNzAtf5yaCLPIebSZ9AzGJBEfN+/3sJofQ7apBI7T5qax2MgNwXjRWpM+dJxsyKLCjYdD6goHjTZsDFUTNXgU+xRN5WFAgo3tqkWDq/XEg4FWBvIwVK/kwrDg91xH1a7c/Bitgp32518ty7hZncRFcQQ3uzM4Nn6GJ6uj+N4dZygmMEtwq9dRrYrJxDKLLhWn4uJGjv6izKpIDJxVdQFodGem4Ce/BQCqgT3WnOohJKVeoqfPXzwY6CY4/zsW+P6x9Ip74d9Lk7mZSrAkEGBpHksQSFwoKM/DYkPQUNA8afNZt8ripNMtO/h8GOgCNxPQCEQEDD4l/3mXx9o21y3TUUgJoDwgyBwPnCdsp7mr5f4ECikAv2DkBALAEIgGALn/aDww8Jvfw4U/vmTyvE7ism81H/srd/GIa/xmOf7cnsBR7y/17rrGKVqkZ0aCWtiOAroDBbGWvGIUZk7ORSOsAtY72/HH5du499XpvG76zX4arYRo/zozZd/xSiakWLsFWTHR8KVTCedmABnQjwsirMOp3IIgz0hDrb4eBgjIuGIT4BXI5GvBU3ZdpTRKedxu4mqI01Glrt4HlnBwci4cAm6y1eoTui4rGY0O22osxhQTdXQnuPEXH0VGhjp16lVqEtXoZoOtlJFR2cyKKrGywi/kmqhzuVATa4VDW4Hl7mNv5EIvkgtjpsg0GSgMCsTFXYbmgsKUERAeLlPASEhoChU9kuGT5SATkWnS0Aweq+ko6/Uq+g0kwkccbaMwMVZa1PoaLmeQJA032JlVBTFWSnwyCBC3FdaHUnrIwFIjSUD5XTGMnaI9MyWYqYyix6lhIV0yishjMqoQEoEDE49GnKNaHAaUGfPpBrKImi0yjHqCZIGThtt6XT48r+xisOv5bxUNtcTDkrkTwCIw6/g9sqsOAKC5061UaWLp6OPU9aVZYhyi0WJwEYqRlVRvB6u57oKvRRXxVAlMbgwJ6DZnoDefDWGS7QYKNJgzKfDTLkMsuPCvRYf7lCxVhriUaKLZbQr6ioRuYmhSv1IKe+NIfQzvhefoVAXhxqPAfWldHrZWqqqZNjSGChEXkDs+b9VLObsL5AaTGdMdevmfXQkRcEaHw57IpUpAe6kUrbKCHcEhi7qPDIjzyBfH4/K3AyMtzFiv03nf6eP4BjG7oN+Ov1OOvxuBk79BEoVHk1X4PFMNR5O1XBbN9bu92GJMFgSOBAmYrK/mBRJ7S2O4dvn87g2UI10nmfURZ4b34dvv32O335ziMEaJzpcKejKSUCrLRJt5ihMyzgQNUaMe5IwSbtXo8fDZjs2R0qwPioV0xWERAGe9FJNDBVgY6IYK8OiNtxY7c8mSLKxM1mMA6qMbSqOw6kS7M3WY/feAA6fTCnXdrA0xnM7mR4tjePN5hzuD1Wiza3CSIk0gTdjhkHedH02n1km+vn8JksMyhgVHXlJeERo7V9vxkQ5lXs2oUuV8bOFB9N49PCqYiegmH2nJN6D4sT89RVKnYVSwS2touawQpNpoPmh8CH7MVC8B8aPg+IvsR8oCgHBKVCchoUfFO8gcAoOpy2w8lqpX6AqURQEnXwgLD4ICbG3QPgx+ylQfNhOAPEhcBwREFKHcagoDH/SxLs4WOd5rN3Cq90F7C3NUZIPYmaoDUV0OI70WJgJDc3lc0pF9f/3t9/iN3en8bSvHP96tx2Pm/IodUOQ9OnfwBIhYx/EIyeFSoKRfXZyMhyM6i0xMUqltT4iHJa4OH7EScjjdo9KimS0VBFONDrthMIlHucTpEsywuAgqEOuICuUgIqn06LKkPxQLTmUwN48NGfT4dstdPZ0nFlSUZuORjO32ywnxm0NdjM6C/LQSEDUSmWww4TabAuqHEaUW3QoMUhT0VSqBjWNUGAU7+GxXFQXMqZEs8fFSF9HUKQRFHTU/I8yXboCiSoDoWTV0PFmMRpPJihSGU1LkU0ao2+1khdLQFFBdVXByLKTTr09W09HG4NiqokiVSwVSSxVSoIyQp0oDnHyxdokFPB4bv5WiprKqBBK9GoUZXJeVItRlALBYNcqPfEbJC2GNYMOm1Di+TQokEhHmyMDbTYVGqgi6uj4m+iYBQxVVAyl6Yz2M+ncCYNqQqIiMxrFqjBCIVKZFiYHozAlmNCIYxSciRZao0NDxZeJDrcRgyXZmKz1YKDUrox13ebWo7/EivudBYx4G/DfX9/DP25NYaErH72MnK+VOTBSZENu7CVoL38ETchHUId+Am3k5zCGn+F9iIInNQwVliTMdBXj4Ww77kw1Y7ZfRmcsRbvPTEjGYaAyG90lNpSaE/kufY7k8/8L35OPYOFxXTLGRlK40o8oN5HqMTkG9jiCIy6UgUkYdJEyRvonSOH+MpaFKekyaj163BtrojVgd2Ece48nsP9oFHcGSvBwuBhPJiuxMFWnKIm1eYJFjAr68Vw7Hlxtwsb9fmXbCkGy+XAQzzeuoafBg4m+FizenUNXRz2++OIQb56to7fCRvWajA6qimZLJFoIikGCY1IytLoScLM8C09aHFQUdmyPlREU5YRCCZYGi6gq8rA5UYKVkSIs9ORhTSq2qSiW+3NweK0Cz2YrqSYq8PxGLb54MoiVe0OYGKxDR50LbkscXIYIuGnlDgYKHg1GCYbBEjOGvAYMFmox1+zG7U4vBot16CMoZChYgcZEtQVHdzvxaKAYfQREr1TAu9OoKOansfBg5h0sAkERaE9o0gLKb8tPuExTwEDn/1OgOL0uEBSrXP4hKGTZ39NbKqtPQPE/AotAYATO+2HxDhpv1YRiAguCILDJrMz7TanTEEAQDn5IyDECAeG3D0JC7ANwCLTToPjzsPhTULwzqomnUodBk6KoPUmSyOk21cXuxm3+z10sP5zCQEcp9lZu4IBwvjvVjd46GfgnDWZ+cBWMlOeayjFZ7ESP9AoPOQNDZAQ0YVegFRAkMBrWZNLhauFMTWWklwwr4WCOiYaOikI6ksn+0sLJk56M5rxsDJUX0+HZ+XEzqgyXZnzpVDUqWBKT4cnMRBWdfiUj60oznbKFCkSKaKw61FNZlBkNytCpRVQOZfpM1BIONVQPVVbuT9XQ7MlGE0HRUZiHOodZgUWZFOcYGIFLWgrCwsXz8BkyUUBIuKkwCrMyCA2N8pumXDsVSRpVgHQqTFeUg2T0rZfIndZE59yTR7UirX70UjQjRTaSaJH7GNPopFNQz3vXas1EE39XJb2hGZFXS1rxjDiqsHgFMDWmdCXbr9RhKE1Z9RpkJ0XwuhjNS/0Bj1Em20WZMFKt531oISRkHPNmTusUJZFBUBBS5lRUEwLNFsKBCqFSE6Msi6IoSg1HUXIIytJCUZkRgUaCpMeVhc4cDbpcOgz7bHQgFoyXOXG9vhATFXnoL3IoDRYaCItmKs56u7SA4nONOQ/tlU+gDvqIzy4Et1rddG5e/HFvCv/7N/fx6k4Trpbr0GVJhIP7aYM/hiHiLHQ0bfR56GLO8b35BOXmZMx0lGCTkfDGgwE8YZT++GYnHl/vwuNrHZgbrMRERwGW5jqwvzCGlRvdmOurRG+5HR5eQw6dviXqLEw8rowdbqPKcMRIFuEgWjDMkdxOpWvhNgeVhj76MrIig5AZcRHqsDPIiruIuiIz2itzcHukHo/H6zHXloc7vUVYu9mBzfkBrN/rwwZtnaBYJCiWb3C9LN/p4VQUSQ92H4+i2mvC1YleHO9voa29Hl++Oca3r/cw1uihsgujyj3J8dRpj0N9VgjazeG4WqLBk7ZsrHS6sETbICBWR0oJhlKsjpZisb8AK1QU62M+KotCgsSHjSE31kc8OBJIzFXhze065X5/szWDf/i7Q/z+719ja/kGnFR7OVlRVFPR8BpjkZ8Zjt5iE8arnHT+WiqITNzpKMLdnmKMlpsJiCwMF2kxRDV4g89z92Y7bnV40O1JUyrhBfw/e3CfUUAAKERVfAgUiglEHp20hhLH758GwuC0BcLiNCiUedpPgcJfT/E/Agsx+U0gJALtg6CQZb+yeGv+ZWXd29+cwOH9soBBKW566+wDi54kghd7t/wBOw2J06AIhEVgXYUfFKfNDwppOntMSBxznRRBSaso6fm9vXkCCrGt1RtYnB/DzuJVbD++in2+bPsrt/Dk9ghuTnSgJFcHUyqdfVwEtNJTmsogh85cRQefdDkEWTFxsCSlKJYVGQVjbBz0hIM2NAzqy5ehvsKPNTEerrRkJVKXTmACASniKTHoGcGb4dMb4aUV6PQKcAp1WhQbtXQKKXTkiaixG9DldaOOKqFMr1VAIekvxPmXUgGUc76CoCjjfuV2PVoLc9FfVqTARSBRTKAoRTq0MsJEmqYWUi2cKAtG5zxOhZ5Q4n9WE06iICrpvKuoEgQSMkpeo4Uw4LTemMooMZNOWXqApyk92BsIiFpDCprN6WggPBq5LOvqdMmo1TLCp+OvpXIoJyxKNAmQpqUNNg2quU8N/6PBRFXA8xRwlNDBlxuTCD9RM4QIf1NF+NQZ5RwIBqqHWp5HLf+/mvtVm6hgBA76JLTRuTcRHq3ZWRgssmK6yo2r1R7M1bgx6NFhpNCI241eZdyIyfJcAs/E46ZRccTAK6PhJVLNRVyAOfQsjFfOIivoY2U4UjUt/eIvoKeTNUZdIPwvEQDneb9icK1ahue04192R/DfjiexO+pDnz0W5WkhSqZZY/RFBgr8DY+rCztL1fgxOkpt2Hk4irU7fVi6RUDMtWH5VhcWCYtFmdIZrz8YwjKj98WbXdyvHzsPRrBzfxhrc924P1xHpUGlaElGTrI0lvgMWsmCG3kW9phLsMcGwxZ7+WSwJJotLgzW2DAGK6Ewx8lY2heREv4p0gkbfdw5dBYyuh+pxI12Nx5O1uJwcQxPlyexPd9PKPRii0riyWwr1QQhwfk1nt8GYbGzMIwqnwWT4314erSH9vYm7B+s49n+EqbavXwmkajMDEGzNQqt5mg0aK+gwxaFe/VWzNdb8KDRioU2JyR9x+pYORYJiieDPsKiBFsTDN6uVnBagp3xE1CsDLiU5rBPr5Xg+WwZ9q9V483mNfzj37/E7373FTaXbiNHlwAP3yGfKZHvfBIDoCh0U0mMVjnQk5+lFD/dbivEDdqIgILX3p+nYcCgx53OQhzf78P9vmJ0UUn0ExYDHtV7RSHmr6cQKIiy8BdFnaiJE1CcNJl9bx8CQqD51wduC1y3Sji8rwSX+fdpQj4ECr/5QSAQCATDj5nsJw79Q8AItN219xD4MfPDIdDE2QscfgCAt4D4j4Ai0H4MFoGgeA+Lk+ImgcGfgOLtvKw/UHp98z8JDKnwlnqL3bVbPK/b2CEgtnj/N6WuaeEq1mR8koVJLD+awex4N1RR4YiQXEVBdPxZmXwhdTAkJyOVwFATECnBV5B8KRjpIVJOHMtoLpbRXBJy1SqU20x05AbkSoVwZioq6NjFQUvlsVQi56QzstdI3wIu05yqdLgyMpQioXwZ8YzRtkCizmZmNJ6hFGFVcb7cTOdP5y5TOX4pQVEqyfhsetQ6/SrDqECniAqiiMfxaFRUEiqlGKqC6yulwyAh0WgxMmpnpG7NoiPm/1FJNZg5pYOWxIgtVjXaxAnTQbdz2mGncdouU0bedQRBEwEg1mzNQAvXNzLCr5MKZDpjKaKSoUxFJVTR0SuKgmqiir+rkxZSUtGdkUC1EwsdI2MtI2BbQiSdXijcdOLlBI4UBQ1VuDBcyajfZ0VXXhadcRq6i2y40VGDm111aPPYeJx4pSWT/P+Y14qebDV6XZnolJQkVCCSOdZy5QzMIWdhCD4D3aVPYeRUOhWKWUMvwCTjWwd9Al3wp8hNCEVTth72uBBkhp6j478ME8/LSofbYIqno0nGUr8L//35FP6w0o39IR8G81KRHXeWqpLQibwEW2QwTGFUJOFn0FOVTYc7eNIEVZLZERBiAo0ntwUWUg/Qp9QrLN/uVaL3tTu9iomj3mLEv/1wUHHgtwbLMdUijTMS4Ey+CEu0FG/JGBmXqDaCaMFwxl+Bk+rCSeWRzWV7XBAMVEcGKgt10C/QZE/G1mQdblFV9JRo0VTI51dswIPJJmw/GCbEevDoeofSamqJgFh/NIqhziI0VljQ3FCIrq5mtLU1YWSMSmNtAbevDWG6oxg9hVo+1xC02qLRZIhAmyWaz0ONG5V63CjPxI2KLDxocShJAdcnq7A2WYnViQpCoxT7V6uxM1WO9VEv9qZKsD7owirv8dZYIfYni/ByrhLHcw0ExQ380+/f4Pe//xrrj28gNysehdp4lFI5lhulR30UBsqsGK/JQV+RHpMVdlyn2rnamIfBEgPVoxaDBMgAp3e7fHj5aJhqw4tudyqGea7deYknisIPCz8o/JB4Z4+k2SxBsUAVIc1nFTtpPhsIhb/UfgiKDysKRVVw2Q8Kv8M/DYzAbX/OFBC8deynARG4zW8fgsSHTfYXEL2305AItHf7/Agg/PZTquJDdtJZ74egOG3S+km2K01qpe5CmvKu3caedFKU/mm9TD4AAP/0SURBVCeMSDaf3MIGn+/aAhXk/ASWHk7h9kw/TKokaKJjlDxFFo0aTkb9qRHhjMoiYVWpYEtNhTkxCdbEZNiTUmFNSIQ9ORHZVBJlZoNSZ1CspXM0alD5FhQFmWrkEgbZ6SoCJZ3QSFeKnnLVkm47i/KZTt9hQ12OHXUOC6NoA8r4O6mILtRIcU0mI2+TolDKRVEQEMUW6ZCWhWpCo9ZhVjoeyrYSk6iPLBRRRXhpoh5qub6G62oJkEaeU5OM12HO5LwoBony1dxGdUDn30YF0OnMQhej9U4757ncakrjfCahIWN68xiiFLhOKo4bzKmo4Qdbkcnomh+vZG6Vug1REAKhRnsW/5tgoWKry6GKEehUe3FtYhS3Zq/iwc0b2H68gPvjQ2jIMaEtT5K55SnjTfQXO9HqysKdtlKsjLdjpKaAKsoOB5Vf4rlfIf7TnyMr+BN4EkPQZJb+DYS1JhouRvfmy5/DSoctMDAEn4Px8kVC4SLXXYYjUhQFI/RLn0N74SPkRAehVRILugwKeGwxwcgKPY+s8GAYYsNhig6BIeRTXncc+t0JeMoo99+2B/Hru024RkfYROdtpzM2hF+AjPFtDJfsuWcw1lyA3YURLDMyX7zdrRQ9+W1RWhUJGO72YZ0R/dq9PhqXaev3CY37UtHcjdX5Tmw87OVxBpXmoLsS6dORX+soQqtHgxJdNM/3HEFBhUGV4eC5u+MIXULDI+pJHacoo6Szf630D7la58JAsRRTxlMpf6QM95rPoKHMQ9C2VODqaCeGehsxOdZF33cTjx5cw+ryHSVV+pOledyfv43jZ7v49tsXeH28hsk2LyN2K+pNMQRFLDrMfA9SzxHacZir0CqguF2tx/0mBxa687F9tQ7r0zUKLNbHyxVIPO6TDnh52B4vUhTFxqBHSQa4P1GA45liPL3VjC+37uD3v/vyRFHwvPIZeJQaklDF515FRVFC1TdSk43J+lz0eXWYqnJSUfA9a3QTEtIkVvpM0AiKG20eHFFB3e4oQEduEteplDEqfjZ/7zQorhIMUgT1viWU2JO3oPDbCSg4FaPzf6cy3s5/CBB+Ow2KNVEV70yWJVcUYUFFsU5QiG2s3MYGobCx6G8ZdWL/EVj4i6D8IDgNitP2YSh8yP4UFLuSToT2fzUo/PZhULyFQKCKeDs96YdxMv905wGe0aTu4piwOFq/g30qiz0CY0fuE+/xpoDiIZ/j/atYnqeiGO2Ch87TqclQip3yLWZFVWTFxfGDugITlYWTqsBJYDhSUgkIwkLWpSQqnckqpHjIwI+ODrqajrlcxw+ZDr9QKpLVqXBlqqgk0uAhAPIzNbQsFFCxeI0GOlDpO0A1QdAodREydgWPWSpKQKnwNr2toyBEqAgEEgKGarsR1TYjGnJt/D1hoqgLwoT/X0GrsehQT7DU2zglXBoIhkaLBs22LAKDkJDEgkq9gwrVdJKiCkQptIqqEHVhTad6kGKmFE7TUU9VIKBoMqvQka3hx2fCeLEdQwUGdOVm0DLR5zZhurIA1+tKcbejDlMNpahy6ngfQ/Bybxn/9//t3/C7f/lX/P5f/gv++N/+V/zXf/1X7Dx5iHyNJFK8gqKkMFRReZTSyRWmRcJFZXCLSuLJRC/afTkEayqVHRXA25HlJIttUXIE4fAZVcPHsFAN2CWyD7kAXRAj6pBLMIUGwxwWQuVAJx4k8Dir9DSv1qYQlumoVEejMiMO7YRkfmoE9HSgWVQUOoJCHx1KhXGWTvg870sc4RmKLxnp/ma+CZuD+bjdnA171GcEBJVKhKSTuAB95OeY7SrBwZMxrBAUS3dpdE5L0hSV88t3CQEub8z3YevBgGKb9znP5c37PdggJLYJiM35Hk5ln37CYgjHixN4tjSF58vTeLk8g+1b/bjXX4uZ5mIq2FTkqaKUegubjBAo0NCloa+hEn2NFbgxTLVwtR83R9sx3tOA4Z4W3Lg6Tn/Fb2h/Ay+e70DyR0nuqX2aTJ+/PMDrN8d4/sUhDgmI16+f4cs3z/Ddt8/x9fMtDNXlYcDHd1AXqYCi0xxHWERjuliD2zUm3CjLwvXSTNxrtBEIBMFUDfZvtGBpVIqfvNidrsLjXpeSEHB9JB+bwwXYGqKaGC/B7nAeDqkqXtxvx5fbd/H3f/+loihW5mdRQFBUUUnW2KhcrYQG/3ew0o6pRgGhEVdrc3CvswTT9S4l228/bSCfVpSJ680uHPP+325zoyMnURn1bqAwTUAx/Q4USj3FwvQ7ew8KafUkzWXnOH9dsR/2t5D5t/UYb+1DgPCbHxKBy+/nxa4rtrr0vj5DSf0h07fFVKdB8SH7ECj89iEwBG7zg8QPlZ822e+t839rPwYJxQKKnALtT0BBOw0Iv30IFGLvi6ROwOBXF08DQUGQKKDg1F+HcdIqSmBxC7vLNwmLG4xO+BznCYr7s8oY3w3F+bBnqBX1kKvTExoa6OITEHv+PIxJScjJyIAtJRnWJEaRVBL2pETkEhQ+QqCK0bv0XC7JSIWMX1GtO4FFMWHhVqcoaS3cmWnIJzgkmZ6PakWKpaQOopZOXsZ3qKcyEKukOimVzmpyHCqJWkKihkqjllBQOrLRKjlfl00FYqeioKqoJBTKTVpUEyYVBEkVgVJL9VDDiFFaHlUSAuX8wCRqrtZJE1eqCIsa7TkGRtNGxXrzLVzWM9Iy4FptEW42lSiVv6PF2RgvdWGy3E0JbyUYKPN9Dix2V2NjoBGLXRW401CAx90VGOP6krRYeOLDUZ7J606NhT2BjjwxCi2lBfjq1TP87g9/wN//8x/wzfff45s3X6C9qgQ6RuLlmYnodPD60uJQnJagjN+Rdfkcks/8Shk0aJ7ObqTeh1I69xLpu0Hl4oi+gpRP/haWsGACQrLxBkNHBSEm46DrQ4KgOvcZEj/+W6jOfgJnbBjac03K9ftSwlCScgW92XQgFS7MlOfCnRCiOHstYaPlvmpO06QuI+xz1Ohj0aIPw3heLL65VYtX1ytwq86EotSL0Id9qvzOEHEO+qhPcaOvFIdPRuj0qRSoEtapBk6MKoK2Qee/KZCQIqYHgzh4NIqdB0NKC6WjxXE8W5lS7OnSJHYfjmD1di+Wb3Zjaa4LG3f6sX1vCIePJrF1ZwRdZdkodzBYydEij/fFzWtzZMTDoVPhu29e4e/+7it88/VzfPXmkGqAjv77N/iW9vzVgZKl9uDpBjZ3l5ShWJ+92sPTV4TGyx1l6FYZy+JIxvZ+KmNRHOLLL47wPUHx1bMN9Fc4qRqTqSjDGDxEocsSjx57Am7VWKkkTLhenImbFTrcqjURFIUKKPbmmrE6UYmFwSJsU1lsjPoURbHyVk2s93uwP1aCvSEXp/l4Nd+NFwzwvv/+Bf7+d1/j4c1xuDRxVOvxkMyxZUbOG2IwRFCMVTkwRHBdrc5RMsmOVtjQV5ipgKInNw1DnJ9tyOF51GG8Qo9uVxKGizLQn696Dwo/LKQDnt8ePfwhKAQQjx7OKuYHx4+BQlEWP2JKKynau+UfmEDmpCf4CTROYKFM30LCX0z150AhdhoUfiAEgiMQEv5lvwUC4fTyD9f/EAY/BQq/mviQvYMEYeDv0f0hUIj9WVAQEqIaFCC8hcQ7WBAcfnu2x/13+X9Sd7EpSugWtpel6I/PgMpyaf4aro50o7nCh2w6bz0BkJOpQ57OAGtyGvSxcTAmJMCRmgpLYgItnhYLK016XpdlpaOODr1Gr0EloVFLJVBHVVCeSYeWKWBQMQpKp4JQ06gmNOmEhEZp0SSKoSnbjOZcK5qoDOqzbUrmWilCkv4F0ny0QoBBxVJDCEjT1gqCQupAaqhEqs38X64XMFQREFLsVaqT4i+qBacebQU29NDRD1bkYbQ6H5PVXkzWeDFVW0zz4XpThWLXGssxVlnIiEyGjqVk92WjPc+A3kIbxiqkhYgVPkbxJkbt9pDPUK2Owd06Rom9dVjqrMJspRvNVButVCsFiQRDyFnkxoTClxpPIGlpOuQwQi8nFHc3l/Ev//RbNFaVIoswqPPYeQ0aTFbkM8ozoIGAc/HeJn3yEdIvniNELiMnNRYdXidmO6rQX+lh9BwNTdAZZFw4Q1hEKqnajVQO+itBtGAYqSAyqR7Szn6GlDM8Zzp96cTXlG2EKz4EBUlX0OnMwHC+EYNUQtWqcOSGU6nEXIAj/rLSGk5P2GmiLyNVQBF5EfPdtbhZlY369LO4UaHC8aQPj1odShoIp9RVECbayDPIiv4EN4bK8XR1AjuPBpUOcdL+f5uqYPsR5x8NK62JDqkO9p9MKBXZCzPtuDvehFsjdbjaW46Z3ipM9VZisqscfbVupa9EoSkBheZ4lNhTUZ7NZ5yjRrE1DS5tHFxZ8cg3JSNfsuE6NMqYGjlGtQKIL948xwuqgueEwLPnu3jx6jkh8BRb+5tYXn+MPUJgU1KbH23hmNufveR+LySbraiMkzxUh5KP6lgSC+7gu68OsXxvCm2FOrRkp1GZRVB9xqLbKqCIx9VSHaaLNJjxqnFT6iqqDYSBFzvXGrB7nUpsphZrkxVYGizE/TY71kYLlU5264OExUA+DseKCYpcgsKDN4/68f3RIv7uN6/xa6qKezdG+V0motjIoMeSjPqcDAxUOTFSk4uRMjtGfWYGNHbMyHK5FQNeLdVEFrpzZKx9nleNBXfa3ejOS0FndrySenyECugHRU+iKKRfxcm8mL/YScAgSkIg4V93AoSTbSdNasXp+0ERuO7P2Q9B4YeFqIr3RVQKKGiKqnhrklDQryx+TGEEAiEQGB+yQECcXn5v84rtrv9ppfbeGo3q4sfgIPDwJyn8MVgEKgr/sgINsbfzH4KG334Ijrdg8E8/AIlAE1hIihCp5N5ZJYgF1ATFCp/3zEgn2mtLkWcxQkdQODIyqSzSYVOpYYhPRkZEFJxpKtiSUxRFYZPBiCTXU1oSigmKamMmZKCk8owUVHO5llDwpsahVFpBUUkUyZTqQlpEyTgKUtFcrtQhGJXe21KJLepAio6kE1o+jyPpMIqU8RRUqHcy2s/PRbsnB/UOA8FiQavbjm4fI6facow3VGG0phTDlV70MPoeodOdbWHE21WPB0PduN7ehNocG8qsZvj4vwWElzS/FZPhS7Pp0C3xkciKCIFKyvMTIqlsMtDqsfGc06C59JlSKVycHIVrZW6sdjdgpbMOE/mEG88zPy4MbpozMgg5dK7Sz6KD5zldXogOux6FceGoUosCiyWY57C/8gDuDOmsl4aJ6iJl4KFGqonuIgc86lgqgrNwJ4ajLc+kpB1vLXRAfeUMjHTghYYMnudl2OIi6aCjlM6MRpohNISQuAwdVYSWikJ98TOlz0GN5JDSp8AhrYRigtCZq8WdJi9u1uejNC0Uhgt/zXO/pPStKM5kQJAQSsUYxWcdowzLqo2hUkkOx8J4Kw4Z2bdao9CsD8L9GgNW2lyYo2Nss8RCL62Mwj+jEjmPa7012F2YwvqdIWzcHcTSjR6CoBFjbT60lznQVGRFW7ETLV4bavL0KHNkoshExalPVpx+bibfL0bOFbk6rkvitlT4LCqU2NJRZqd6cPL9IRBkbA2PNpn3JA0FhlRlsKViWybyCIlsBhrffPUCr754hucvj+j493F8vIcXz48IAgHHEV5/SWhwevh0D/tHAgTu85z2bI9g2MUR1+0RENtKavQ1bGw+xIvjFdwea0WtJYHPOBlNjOi7nMnossahz5FIdWbCWEE6Jn0ZmGXkfqOGiqK3iKBoxPb1RqyMl2N9olzJ9zRTpSEoipTBi6R39saAB3sExcFYIadF+H5lFL95uYxf/+YlfvsPX+HOjWHkGpIIzUR4jfGoc2VgcaYN/eU2KggHQSHNoG0EQg5BYTkBRZEWfdKTvlCjjFPxoKsIjeYIVGVdVtJ3jPmyBBQTCGwiu/DgpJms396D4qSCWwAiPbUDgeCHwofsQ2Dwm3+fPwUFt//I+ndNawUWBIVSh/FnFIYfEKeXfwoUYn61ELi8u/4gwH4ICmkxFQgKRVW8VRYKKN7aT4FCzA8J/3yg/cdAIfbD5rI/BQq/SQ4pSWa4s3qb95T3nAHC1ZEudDdVIduggy5Z8hHp4czMhC09Hc50DbKiYmBPVSGb8LAkxNGR0KHQPKpkZejSvIRoVDOSL01PQJk6gVNK49RYlIrDT5c8SGnwSi9ozsvYCR7ppaxJUlJm19mNCgAGSgqUYT97fLl00E60F+Wiq8SNYRl3oq0aN9spmSuLMFpWiHaXA405DgxWlWO4vhKlNr0yBrU1OpSKQoXpulKqhAp08RhFWYRdNCNwwi4tLBwpISFIu0ynKinP45MYPScqAwkZYmQ5jjAxoaXApTS9lePpqQ5KMxIYOVvxoLUSi4RPr9OIEl5zfkw4fCl0bNHhKJRxObJSMey2od+pw43KfDwkrFothGNKNCP5CDpGD756/QxfP9tFH6+tycQo387IlIoqi4Cy0TGX09nJKHqztYW42uCFLTYYUR//HLFnP0b4x7/k9Aziz51FBoFgpNqwKkVOAotgAu0csi6fJxgk5QcVnlGKpy4hN+6y0qx2styFETrpRkMCrCEfKQqikesFUpKeXHqX25MiGQhEw6kS9RgLW2oCiqh4Hl3vxzd797A02YT8pLOozbyCKZ8egy5pMZYIV3o49PwfhyqKjl1Np56JUjpzrzUVBSZxboRAJtUq349sVRyy+Q64M5OQr01Fvi4VuYSrm05f+vd4CelCUzqaqQa9VAlFRhlQiQGGjce1qvm8M1Bi4ZTn5aN6KKbJepn38X/tDDByeV+/+eolXhMUAotXr5/iJaHwgpA4lHErnu4SClQOLwgGmtRDHHJ6wOnB8daJcb8D7rexs4Q1fvvXr/ZiaqABrcUWNNuT0G1LRKsxBh2cipoYzEnGjSoLRgsZqReqcKtO3plcLPUVU0nUYf1qHRZHS7A2XkoVUYiHndnKdHEwDxsj+dgaKsDhZJkyDOr+RDG+XRzEN0f3eL6PCLo13Ls5hFqvGZ2VTkx3leDWcDX2qdZu95YpLZ76C3RUFhaMlPIcOO0nKHryZVRCFVVxOmbrs7EyVEFQRFL1h2GQ60a9mfjZ/bsnoHhX9BRgp4FxAoofwuPPgcJv/n0+BAx/RfiHwPBj9k5lCDA+UBz1YwrDbz8FitPLPzRREg+UqX9d4P67ayeAOF309JeCwg+D04AI3PZjsPhTSLwHRaD9GDCkCOpk/qT4Sn6/s8Z7xft459ow6ssKYFSnwKxKhSU1GWaaJSUFxoR4pIeFIj30igIJW1Isp9EwM6K1S2qPxGh4kmNRzui4NCMRZZJYLy2WziQabpqHykJ6P7fk2jFY4sVYRTEjnhLM1HkxVOzgS+3ALCNccYrzPY1cX6KMySDJ8loLnZjk8li1h5G3G0O+HBRSyeiCJS24GubYeKSFXEJq0HmlzqOfx7/V0cpIqgClWjXPLwqSxVYfHw9DUjKvJZHQi4YhNg6OJBXsiWkwxtAhEhbFei3a3NmoYyRqDbuIrAufKtcxWZKD7dFWfvBlnM9FDRWG9sLn8BAqebExcEVHoSIjFYN5jOhybZh0WdBFh9ecEYt6TSxBEoGiNBk/IJGR6DD+3//P/xP//l/+Be2EhpXKQHPpDHxUYd1FHrTmOTFe68XiQCPWhjsYtWoR9/EvkPDZx0g8ew4pQcFIDQ5GWlAQ0i9dICCuKKDQXT4Dw5XzvCfRaMo1KUVvjthQmHkdTYRxP5VRm5lONjEMlksfwxlxDq2M4tty9KjQpxL2YcjlOZZSfQh0iwlJj0FNx61hsJACj4mKsciJeq9dUQFefQL/KwwljPyrTCqUmxnt8/g+6XUuiR8JzGxRUFkpyKFKyeZ+rqwkKgUCgebhPczTJvH4SZxPpmpIUebFRBnkEwz5VBgFhmRl1D0Zic9rSuG5MRihFVNdeM0ny8qIfISJWLEUPYni8FhQW+HB1189JSCOcPxyD8sbj7Gy9YSOfxNHMsbFcyoGKVZ6TntBOHB6xP2OXtFeSJETYcL9ZHyN1dX76GstRXMJA5RCM6psKeh2Z6BLekZrI9BJaPQ6EzHkSsUtgmKmXIuJkkzcqrVgvjkHywPF2Jqpx86NJiyNlWJ5xIcNwmCT6mF9mIpiKA9rtK2hfIKiFNtSuT3kwRcPu/D14S28eLqgZJbeXrqKrYVxvFi7hq/2b+H7p/fxd8f3cX+oSmmqO0BYDPqMGC4xK7CQntkdeSr0FGiUVCwPun1Y7C9BrzsV7c54pdhwpEhzAor5e5PvVMWPgSLQ/MDwO/9AYPjtNCTE/GD4E2DI8lv7EBROWyAkxPyQ8IPipyDhVxN/CSj+RDHQ3hc9vVcU/t+dLMv0PSB+ChR++xAsTttpUHwIGH8Kif8YKE5sQbFne4/wfP/xyXTvCW5O9yObzkWvYnStSoKVUwenWkbMJokq6Zz1sRHIpULwmSWpnY5yX1o0ScptRnv6NFTQUTQ4tRhhJH2vtwEPB9twp7cJc10NuNnTrHSSa3bnYLqqAr97PI+/uzONxeZC3OaHdYcf090OH192B5xStq+KRiMjUKlovVHjxq3GQsw2+uhMXbDRQTvo4K2EhCkyDIXqdPQW+9BfVo62ggK4VCpYuY8xNprnHA0rFZI5icBLpMWnUD0kKT3EzQlUE4RgIQHRmEdAOEzII/jMQWdQmhyNsQIH1vqasNLTgFHJXurQ0Tk4CD/CMiKU0XgUKqmS2nk/em069HI6wPvSJB0I02LgSwhHflwIaumImxn5djj16C7Ox8biAka72mFU6hUu0+HGobfEg4WRbqqMPEUF2ELPKRXa0lpJezmYULiIlIsXkXyRgKAiUgcHQRcm42iImrhEpcao1mOGpCJPO/e3hMvP4UqJwVhVMQqSY5ATGYzcsAtw0WQY2aHiXFToUnjvJIFjlPL8ZPyLIgKhgJarV0NPyGt4f2UoVwtVhTktHprYMJgJI8lZVaRj1E/zEMgeGWOcgUIBA4JCZT6dIFARDgKKJOQQnC7+Rw73cfO98dmy+BsBBiFEUAgcxNycz8uistElUlGkKmpChmUVWHil+OktHMQEFMUylKsYwVFu16Ax34Qmwqy1nGqtqhBfvTmiojjCUwJg7t5V3HpwAzvHG4TDHp69PCQEDhTFIEpCYHL8QuonqC6eiuLYVAZaevV6V8mY3Zhv4P1NQ4tLw4DErFQUt1njUKkKRm9OOvpyUzCQnYSJAjVmCIlxrwo3q4140pmH7bFK7FBRHNxqwdJ4GTaoGpYHCwkKHwFRiCXpQzGQq+R3OpoqxeawC2sD2XjzqAvP1ybpY2ZwuHENB8tTeLY6jVebs3i1NYMvd2eVLLI3++TbyMKgV7IlG/h8TQosujwatElFdjHVRqEGdzo8eNTrw0BBOnryUtDnTlHGpPiZQMIPig+pikDzQ0JMlgOVhX+9fzkQFH7zbws0BQ60vxQWAhaZ+mEhyQeVOosAWPiB8edA4YeFfxoICv/8n5qAwW9/ut0Pjl3FTpSFWCAcZP40LALNDwz/fCAwToPCbx+GhSyf9Kv4ECz+ElC8PFzE1y83qCgGUey2wOeyIY9RYWmOEZUuK2ryHWjwujjPKNKmRZnTiKGmCoy0VGDxxigOFm/hUPpmzM9gaW6INoj9hav4lsf+/atN/OOXO/iHL/fw/bMNrD+YxXBbFdzqWHTnmVCVEUUIuPD940ksDVWjzkQHEXdB6VX8fKwTLyjxj3vKsFjnwONGN6N5J8r06bAkxdDhU60wMm3Os6HPW8iPpAj56kwYYuKgj4uHnsrBmpYGW6oKZkLBmpRGOEg/EBmvWoqaCAidFg15OaiymwkeHpPRd35SJMZ8uVjubsSDBh/6HFoU02HmxUYxCg+HLSwMeXGxaLbo0WrJwjQdrgyl2p6lQqMmCUVxV5AfH4LStCg00jF28Z4N5VoxlGdHL+9hHYGSFnIeqsufozA9Hp15Vsw2V6KJKqSS6qHaYST8CA9JSxF8DpmXLyD1/BmkXTyHtOBLSL8SDF1MGK8zFPrIIKqoZLQXWDBRm4+Jqjw0UCVI/4EcgqqU59dCOLukmI/wapBcUgSJJD5szObzJRgqCLBKuw7lPK98vUpRAPkMGHJ5n+38TTYDhjw1lYCGEb/ce6pDJ5ddGjr5LAKCkHDR8hQ4SBPoFGWc9+yMJDjSE5HDe+KmWvBQIeRq5RgqHp8woRUYVMpUipvyCQmpZ5D6hgK9KIsELouaIMBEWWgTkZ+VqLT4KdAnE2oEFdd7pchJ1KclA3VuOu/qfLSUZqOq0I4ygv6rL5/i5etjpY7i+RdP8ZzLB88EElx+a1J3ccR10iT26O2wrMcyjOrhyRjdL55vYOneKEGchXYZhyNHheEyM4ZLdWixxqAsNQgdtmR0OuIxTEUxlJOEkfwUBhopSj8KyfW0OVxKUNTi8E4bFgmKVSqJxX43tqgqNka8WBnIo4LIwy6VxNEM9x13U8Xm4ZvFLrxYH8ehYpM4XpugmqBtTBIUU/hi9ypBMY3r3YXoIiikua4AYrTMqvShkCFq+706JavsoDcTd9vcWOguUsbO7slLVhIaCizeKQqxvwQUgfOBcPDPCxD8quG0nYaErAsExDsLAEIgIE5MmtIKJKQllOSKej9do1MS+zFQCBBOL/8UKPyK4S8x/28Dl/31FVIctRNg76Eg+/vt/fr/K0Fx0gFP1p+YX01IqygpYnpvPwTF091HCizEXh0tKuu2l+/i/twEro/1YIKK4PakdJaaxD7Xv9pdxKsdKpDNh3i2MY8XWw/w5nAJ3xEyX79Ywzcv1/D9q3Uur+Krp0t4c7yIL46e4OX+Al4fckogfft6A189W8LTtTlMd5SgudCA2lwqkPpi2Olg2xxZ+Bfek/+yeBX/cLUHr7tK8KzHi+2OAjxqLkI7HYI9Kgg5yRFocpsw01JJJZGn1EFIL3EbFYOkGTETCqbkNNhVGXCkqWFPSYMjRaUAwkClka/NRINL8kU5UZCeDEPoRbgZdXe6bbjbWcePqQZVUn+SHgcfo/KStBTkEUD5cXS2WVqMUhVdLXbjBiPWa5VuJY1HVWYKcqMuo4gOvjozEV3ZeqoQO0borFrNWfBRhdjDQ1BA9eDTJKC3yMYoz44HPTXKIENqgsOeFIu+ylI6RTUMUVQK0Vdgjg2FQfoG8PwcMiIf4eilgy+jc5dy+arsLFQwuu7yWTFe7cJYTQGaPCYqwCg6bzpY7uvjvtUEUZ3LhHKrGmVSTGQ8MekEWExw+IxqKgEVnTedryUTRfxdIdeV2yXzLlWGOHE6dgFJLq/VnZWGfKoHD5VFPvfLN9Dhc15AUEDQiJLIpZKQ4iYBhYDATfVQwO1e/p+Yz6LhtWQQLFyWugUTVQKB4hMlwanXSMUgKkKKonhPc3mfCjnfJv1JeM+LrRlKkVWRSYWaPDPqqfq6qj1oLsuF26KGjdf/d9+9wpsvn+HFq2Ps7m9ie28de5zKON0vX+7j9asDPH++i4ODdayuzGOdtrx4BxucHu4sYnv9ARYZ+Ex0l2LQR0XoSMZwUSaGSnQYrdCj1hCOkuRLfMYJ6HIkYMyTjuFcgsKTgonCVAYbFtyrM+Fxtxt71+pxfK8dKxMVWJ84qaPYHi/BxqgXy30u7IxIRXYBjq6W4HCmCMdXi/D9cg9ero/ym5vgtzeppBaXFOMvNycIiml8tXcdL6k4rrXnU5VKK72ToicBhQCjxZlKoJkwUmrESLEOSwOluNWUg67cRAUQkjlWyR579/bYDxRFoAVCwg+HwG2yfBoYgRD4qWX/uj9nfkCcLMv8TT6oW+9s5cl7W128rdgabZ3bfqoIym8CCb8JIE6bHwB/zgKh4TelFdRb+ykFcmJ/WgQVaH5QBM4Hmh8YPwTFiUl9w3sA/Jj5YcH5nUe0x8q81FvI+L+v6PS/OF7H6yMxcfar+PJ4hc5++Z294fKXx8u0JcUEBK8C7PXRY7w+5lSM86/emX/7I3x5sIA3Bw+pMHi8/Sd4ODeMlop85DICbXGZcbu+BFud1dhpcuMPd7rxxbVW3GkqhDc9GjnxoUq/h8f9zYpJfwCpSDclUA0kxcOSnAprsgr2VIGDGk5CwpmWTidLGFBlSBoRJd04VUR+GqERfAaFCeEYpyqYb6/BtboSzDZUokyTBmNIEPJTGemmpiA7MhK1mRoM5jgxU+jGXIkHPVQKtdpUFKsT4YgPgzOJCsJhQAcVQW+OBR12I51IBpxxYcqAULaYCFQastCdn42xqnyMlOdhiA6tmo7bGnuZ50Y1pef5uRzorCilA8xCiVWPCkb+YmU8doldj2JG/gWmDEbcqcjJSKDxuuhAK6wqNOVoUG3nf6aEQx1+AU5NMoqsOkUJlmcbUMV7V+WUkfOoGAmLMmkhRIesjJtNZ1tG51rOyLycDlxM1IaAxWeig2d0rzh7KS4iNAQiRWY1oSBg4XGsVAg8r3xCxsNtHjrpPCoIMZlX1INARMffclrE5WLu76MpQ74q9RuEAtWEh6rBnRGLIqqIQioLtzaez1SGnb1MxZGgtJaSdR5dApUL1Z42jvfMhe5aD6qLjKgptsKbp0VRng4vn67h+GAVz442cLi/gq2NBdpDrFIFb6zcJAjoG9boK1bpXx7P0rfMYn3pumKSyUC+GxlBb7JX6tRkxMUUTJbpOW+jA85Sxsx2x3ymgKLbmYhRjwpj7jSM5adisigFj1oceNhkw4PWbBxcp0K+247liXJsTVW9y/UkAxMt9+Vim6A4mPTi2Ww5nl0vwaubZfieiuKrLSoIQuIFFcTx2hi/m1l8tX+dkJjDb5/N44v1a5hoyEVfsZHqwUhQUD0QFq3Zaegr1BFqhESZEeO0Rwy8JssNSmunEa9aGYtiuEiNn927M65A4jQoTkPCD4bAbYGQCARFoKP/EBD+HCQCt38IFKdhsfyYqiIAFCeweA+K0+YfEe+0/SWQ2GL0v007vT4QEGLKutX3dnr/QPtzoAgEwunlQFUhdvg/DIoAOwWK5wTFc0b+iro4XKFDX+ZUVMBjvDh49M5kWewVQaCYOH/u98U7e0x40Dh9zf1fHz46WcdtJ6pCirse4PU+t+8tEhrL+Oo5P2KuO969h6mBejq1LBRJptWMCGxNtuKeRNx0HI3ZWtxoLced1krcbq1DpV7LiDtKqZQ2JSXAlJIMc5oK5pR0WAUQao2ST8qcSGeSlsrI2UoV4kGhOhPa4CA4w69gwGXFQmsVFrtq0ZOrx0Chk/I8H9mxMbDHxsMak4ByHZVBcQFajRqM5lnRY9eiWZxbeiLypIlwQiyy42P4QebyI/Wg1qJHc64Dddk2+HSZjN71qHRY6BS1SvqRcoekLNGiUprM6ulYddKKR69UAPu4Lt+ShZ66KtQWFiLPoKXTZcTNdV4Lf59tomPWKJG7XZVAcBggw6naVNLpipF2oRmdPjudayJBSQdK9eEzZREKWiXdSb3ThFqqiwoZJc+cplgxo/ZaqpJa3l+pkC6n45fxM0oZscsQqzKSXwmtiGrAS0j4qAQ8hFQhFYQogBIqgVJRAIzspc4qn1ZAUEhK9TxtMkGWSBVE0Ch1F9yulY6XUrxE8PA88zKl5VMCp3EEXjSVirSGiiQ4I5V6iRIrz8HO/zbF8x4koImOcKKjGFd7KtBfl4eWYl5zlQO3xxqw+XAUeyuT2FmdxubiJB7dHcST+TE8vj9GCEzT+V+jH5gjAKQP0Qx9xQTWnoxz2xj3n8D20hR2VmaorCextzrD73oGT7duYOnBMCZ6fFRsjMwL0+lo9bhWb0dPfhoqM0Phiv4czeZEBghJBAS3F2ZgrCCNoEjFPBXFo1YnFrs92Jmpwf6tFixPVmKNsNifq8Wz2w140uPCcm+uoiYO/aCYK8G392vx3aN2/O7wBr7dv4HXW9dwtDiK7fk+rNxsx+pcO3bu9mFttgMTtblUqXr0ERBS/NRoS0aPJ1NRFQNUQgKKiQoz5jvyCToDhqRVFiEh9ROKoghs9fRjsDi97IfEj4HiLzU/CPxQ+PMm+570BvcDQ7FHN/5UVXBebEMig1O2uSxFUFLkFGh/OSh+DBZi/yOgEPMXO50GRiAUPmQfAsVpWJwGxU+C4x0k3lZkExB+EDzbE1g8xvMDMW5j9P/O6OT9sBBIvCQQZP419/2Sjl/sCwEAlwUSr/YJCcXerqe9eHusl9znCyqYF3tP8HyXx+U5CKykCOw5AXLv6hCGWkpR7tQo0bInMxH/+GIbHSW50EWGwBSXAF1MEgwJKVQSyVQSKbATEg5CwKbOgjVdA1OqFD9JxaiUwdtQZbUiOzFRGbq1yWHF9bpqTBQXosdpRXVGCmqkQ2BKnDLaXWEGnaOODtVoQb+viJLdg948C9qydag2psObxe2SZsRkRCUBVEur1BFw0pFQn0mnJhW1dPCcFhEQXqsBLqn05XyhzYh8o57rqQzowAu5zaeAwkAoZHJZx+jfhoHmengIHbdeQxjIMXRUEwZ4+RsP4SJ1BHlZKsVEiXgZobfkm9FLlVJMB+9IDEchHXS5KROV0mLJLKYhyDSKiimjEy4jKCoIhwqLCjU2ScMiY4nwN7QKOn5pzVRhpNIgFErFOF+YlUI4EHBZyUojBukhXsx5Hy2fAHBnJRF+AodYpT4hRxNLaCSjmErFJ62uqFJqXIRWAZ1ZoQkd5dkYqMvHaDOdf3c1Hl/rwfqdESxe78HyDXGIvUrv7f3HozhensLLjWv4cuemYq+35vCK9oIO9PnGVTzbmFHK8fdWxrCzTCMINp4QAkvjBMMY1p+MYuPxCIEwTiCM87sdJxToeBdHsLs0il3O7yyNYI+/PVidxP7KBN9P+rD7/RhupQqsNGLIm4YZAmOC830ERb0hGq6Ys2i2SK/6eIy6VQSEBuNeAoN2t9aI+UYr1odKcDDXjN1brViZqsY6FcX2tSo8v9OogGJjiGpiogjH08UERRmeXi/Gbx+14LuH7bjekovrnUUYb6RqKjHwOfNZmWNRZYkn2GPQ6EylSs1WINFNBdGeq0anZIst4ftLePQWCjAIt1oCtTkXY8VZGPXyHEuyFEgoiuJDoDgNh8B5PyT800BQ+GER6Nw/tBwIih+zQIC83/89KH4AC4LiT1TFW1Csc35j6Y5igfNiJ7CQUfBOQHEaFh9y6H5QKLAIWP+h/f9HQXEaGH8JIALX/f8HCkJCsZP6iRMl8VAxRVlIvQXXPeW82DM6dr8FqoqXikIgNAQMb0Eg9pJwUPbjVEwBx9ttAo9XnAoYlN/SZPjW5zyXl3I+Ww9xvHGf+z5SRunbXJjFYEsZajw2OswMXP7kY1w5cwFp0ckwqfQwqwiFNCqI5DToohOQERkLTXQiNDFxSI+IRK5GyvKtcGsylDoMGcSovSgP3VQI1WYDitVq+NLVqDSYUKanI+b2YrOYVlEELe4cJT1Ii8uOgbJC1DgEDAYqAjMdn4FOz6hYMY/lNejowDUoooLwcZ8CHidfwMD9imwm5HO9x0QVYbUw6uZ27p8vIKHKKBGlwX0EFl6zjqDRoqksH1UFOcgjYEoIF1EUPjE6fKkbkDoCqTj2EgJerquQxH6FNnQW2Qk5Om1VDB1/utJpsJIqoJJOusqSznUqZTjVRmeWkuK8knCoMKZSQSShhBG+Ms9ov1KavIqyIDAqLDwHqgoppsqj85ekdObEUFgkL5Xz/0fbX0fHdaXr3mj/e++44457x3fOOGd/e/c+u3dDOI6ZmdmWRWZmi5lZVSqpxKqSSsWgEoOZ4mCHsZMOJ52kQx1GOw4993nnqiUtl+Ukve85yngy55prVdVywfubz8S5OLxxOQ6sWYTdBPvuldNxNG4+MnasQPHROBQdS0B1FoNhhezvkINO1vB9LcUItBYh1FaCXkclejo0DXjMGPLVYshrwaDXjH6vCb3OCvQ4StFLEITpFMKyrAfVJWovQtBWgFBEsuObnzVub0sOOurT4ZIZ4CxzS5ktny6hAF47YWAnGJj6CQuBgo+Q8PE6L6+TVCSQCPL5u5xlaKvJQHnqFtbal6Jk1yKU71lCWCxGxjpZC4yO6M5/xf6ld6n9s2VF3cJNDMQMwKWyKCBB0Zkei0DxbgSrDyFcTxCW7YG36iDcFTvhKd0KWzohUZSI7tJEhEtkefFt6CpLICgOYLhmP7+j/8bv6K2E/ATs4Ovt5msdXDGVQJDl5qfS2cxRe1Fk0D2k8L0/RichzU95W5YqUMjQ2GwCpmrfalTvW0lAzEJu3EwCg9fxPiWvQKHDwtipHe0uREYXocNCB4TxnA4Mo4wQMAb/8RR9jZ4fDxTS9NQiTVIRUIw6Cx7roDBKB4ZIQKGJ4ND7K9p/3lmMgYKPo1yRa3TIGK/9r4JCB4Se1+FgzOtwMOZ1UChYGCSw0EHwi81QhESXm4FY5BFISLnMsaiPQENzFj3KXWgA0SUAkGt6JLj76QYEDASBDgdduvswSjkMb4uSQEOcRW9Qnld73T55PQ/B56xFwFGjVrtVslfT/jdiW8xa3P67P+KOP9yOyTffhem3TcL8SQTAlFmYe8dkTPr9zbj9X3+HCb/9PWbffDuW3DUJqwkBWbV2paxaO4u19QWEAWvvMgQ0Zq5saiS7381h7Xc21tFBbFzAQM0gH8OAvGXFImyRRQdXL8WB2HVMlyORwXzf+lXYtYYOZdVibFu1BPG8bhOvi1+5CHHLFmLTkoVMl/A5FhEOC7CRx7F8nLiH2MVzGewJkgWz1ezwWObjeW4LASEA2r5iPjYvn6eWUY/hfR7aGodta5fSYSzkfRNgDNiblxAM0rFMlxUzb4qacJbAcmk6Stm0FKmblqt1rRJZq99CCMTPn6iahrYziEszjvQ3JLBsB6GxYcot2EjHJnt9r5tys1pUL5FwSCAQNsy+A2um34Ilk/+IeXf9Ditm3sp/q8xP0LYzPbB9LTIPbcYuwkk6pfesW4QdSyejYOcKtObtgK1oF4Y7i3DcSwC4qxjwq1nrr0CYjiDoKEaXowQ9znKWlauyro5ShJToCgiEYAdh0lGEgL0YIXsJwizvYrkoJMDgcYiwCNA1BFry1QKESq2Sp1oLCA1CoikHHpb77YV8LmlSEmAQCuI4eK2b50ReXu9rk+crYloCVzOhwtTZUgS7OQs5e9aiaM9ylO5exJr5IrSmxRMUspnVndg48d+xd8lEHFlxJ7LXT0VBjDiKGajYOhc1vLYzIx7h8v3w01H0NqbDU30YPtMReCp3w1W8RXVo+wri0VWSiL6K7eiv3omu0njc3XoUg9X7sHPeH7B7we04wNfYOf92QmmSWoRSlpVPWjMD6TFzUEAwZyQuQEr8fKQSFul0Fzl0FNL0JJPuchLno3r/GgWKgsQ5ykUIKCQVZ/Ebi1lAIYAoZlqE2hrJCzSKR1VfV6IksDC6ivGkn48Gxo2Oo6UB4VqoXAuKakoDhb7WVLNaTmTMYdioUWCICIVodQgwCAlRByHRYSc8GOw7CYpOBnznNaL76GBKuTrqrpGznSlBoEPC2PR0DQgM0DDCQ641rj6rQ8IICiMg9LwRCtEyQuLXgkIAMH759UAQ6aOkosujAdAnIgSMUuVRZaIB3oNotCzyeOUweNzj5WvIGlYu/vsVLExwt1XD19GAvJSjmD1pEmZNnIY7/vMWTLt1IgPYLMybMB3zWDZv4lQsnDQdCydOp8uYgRUzZqvlR5ZNl/xMrJxJGMxjkJYgTFCsnzsH6+YQCguWMWCvwMaFrOkvWqSahmKkhr+aEFjOAE4o7N20GtuZ7qSz2LdhFfazpr93w0rsWr8cCXQZmwmJBAn0hMmudeuwddVqxC5ZQsdAKEWaluLoMBKXzlUbK8URWDF0H7GEhbgIKdtK2Ah8NvP5pM9i3ZwZ2Ll2hXqdeAEXH7t1yRxsXjADcXNlJNAUbCYgtiyV/banYSdBsH3pFJQf2UInxOdcMJHnpxIotxOYt2D5lD9hxbSbCcXbeU90C6v5nKt4L8tnYTPTzavpltYtxv6Etcg9shvm/FQ0V7MyWVcOa0MFGpqqmVaioaEKnZ2NGBrw48G7jyN25QL8/r/9vzDxd/8DM//4L1h66/9E5Z6lsGWsV3MF+my5DOys+TsEEKUIMO9nzV4gEBQQODSFCA85FnUREl0ChoiChEWAUBBACBwEFmG5hs8VaBMoiMRNCCzyEWTQV46Dr+njtXbCwtVayOAvKqKbqOBvr4K/61LGB4KgpZCVyTKWmfh7qkXYx8oUHa6Hv93ukA0XT3hRkhKHY3HTkZUwnf++JTDtXal2ktu/bBLW3fVb7F00AWlrWTsXSFBFsTNRykBs2rEAbckb4C/dgwAdRcB8BH7TYQQoX8VuuAkKZ24cQSGKRU/FFgxUb0eoYCPutadhpPYYdsz9AwFxK/Ytln1N7sD2ObfgwDKCaeVkNTs8af00FO9ZgUyCIjV2LtJiZQ+K+arpSRYJlP0oirYtQemOpSjazHLCIX39ZJWKmyjcPBe/MVfnwWIuJCCKFCjqLGOA0KRBQmQcHWWEhQ4Ho4yBX6RfJ2k0GETG4zEwjEFCkwYEHRD6woRjixNGnAZdhp0wMDZH6eAYBYgBGvY2ltl4LYOOWhqE0NDAca0UROwWSgPEmMZvepIyN+Ei8vBxIgUIpm66GLeUjV5rZnrt3Ar9WIeFUUZY6BDRy8YDhQBClwCgi0HXKBm9Ycyr49HrRRoYbiQdFJqjGOvXkKYjFfQFANdIC/5GCRCU5JzxWjlPZ6KaoXhOlkkPRTZdchPyvvYGFGYmY9m8uVgyay4WTJ2NKTdPwNLpCwmFuVg8VZYamUlQTMWiyVOxnGBYRZewbDodBZ3EegJi44KFiBEQSPBeOJ9i7Z9wiFu0mM5hKbauWIatK5cobVu5GDvWLFfat3EdDktndux6QmI1DmxYi90M4LtE61eyts/Hy/Loa1Yoh7GVDmT7uhWq2WmN9FssEjewgJCYjy0CAUJhwzwZtTRNORsBzKaFM1XncMJiafaahQ0yKW3mJNXEtIevEcfnks7g+IWzEcvHbuZ10hm+le7jQMxKgmUGVs2+E+kHtyBx3QLsjF2O3OQ9KMw4qJaPzzy6GykHtyP5wHYkHdiG/KwjqDMzyLpbMdjrw1C/D33dTvR0OdDb7SIEfDg+HES4qxMnTnTj0r2ncM/9Z3Dx7hM4cbIXfp8dPncbIW7FOt77Hf/23zH9j/+O2bf9ERP/9f+NrbP/EzX7FsK0fz48VXsx4GSAJyQkaAcY+AUWolBnKeEhx+ISxDWUottRjj5nBXrpNHo7K9HvrFTOo5uPlyaobl4XaitUMAjRTXTZCtWxmoQmj+Fz+Bpz0VB8CFlH4lBTkcz7ZUVNLYjJ349854M2hMN29PV1oqfXoSTLY/T2udHX70U///0DVP+gH8dPhHHpbAhVWdtwlKA4tu4ugmIxKnYvQ3bsPBxmzX7tXf8O6aNIp8OQJTFyNkxXk+7KE2apne7aUjfAR1AECQc3XYW7fB/8VQcUKFyEqZtuwl8YD3fuRoRK4tFbkYhA3noFiuP1Kdg+7ybsWjABO+bRCc4nLBZNoquYwtemk1tCd7GeINi9BhkEQ1rcQmTFL1JNT5Kmb5yDTN5n2c7ldA7zCIcZhIPsTyGryU4bbYKKgKJASUChOwgjLIyOQpcOBB0WuowQ0AO/pHJuPFD8ksYgIc8j6RgYbggK5Sq00VCSGgGhw8OodoKi3WaQEQwRKWchruIaQBhBcW3Tk4KEQToodAkoru0T0UChw0HP3wgWRjgYj6NBEXBKei0opEnp2mNNIbe+W97Y9Zqz+PWguA4YDOzjKRoSop87p/d9CHzkecMe/nvpKoKuBrUOVSJr8RtXLseKeQuwbPZCzLh9EhZOnk0wzMby6XPUKKfFk2TpkSl0DzOxdg4DtTQtzZnNgDsHmxbMo3tgkJ47Hxv5HJvma4ojNGTJiq0rFqj9tnevWoodyxYzXYXNSwiM5Suxe81q7FpNrVlFSKzGwU0x2B+zXtX4E5eJm1iIHWuXI3EVYbSEwX8lX4vBfD1BsXb2LKyjNs3X+h7WzZbZyjK0dSJhMYXXTOV934JlU2/jPcvQUxlmOlNNdtyyjrCKXYedcRvomG5TK83GEjYZB3bAUpSNDmsVa9sN8LFi01BTAg+Dd1OTiTLD67Wht9eLc+cGcfxkj9rn+dSZPpw81Yvh/gAGezzwu1rRyuvb6Bba+LvydPL75G2hGuEjrGXv/I6mMrQ3laDTVkFV0sHz911XgGZLIRqrctVw2Zk3/RYL7vwjZt9xE37///1/YNmdv4MtdyvSNtyO6oOL0NOcrjqbwwz84c4K1dzUSwAMeEyqL2LYV4Mhtwl9PNfdTufRylp/Qx46zBnoqE5DhykVHmsWAo15cFQnoywpHslb+dmsmozd0k+wcRaOJMzHAaaHYuZi31oCdyEd56TfISttN85f6MfgsF9BoJfqGfSisa0G1kYzuvv8aikP2ZBIlvPo7iM0BwPoG2I6TIieCOHC6QDKUuJxYP0kJG+YhPJdi7RO4YSFOLyKn9fk/4Ujyychdc1kpK+djHwG42IGYAGFZfdidGTGwVO8iy7iELwEhaeSoKC85bsJkG3wl2xRoHDlCCgSECqOhTNjJe5pT8MQHUX8jN9h95Jp2CXDlfl+b184BbsWT8fupdL/RFBsXExQbEJ6/HKCggBLWKrchAyRTd0wm8CYj5Idy9TqsVm8t5wIKGTU0+jwWAGENDfdCBR6mVauDaOtr5N+DN1ZSN+FAECXERiSjrkOIyT0635O+rVjElhcDwpZ/twIimgZh9Lq/RrRsrfRXTB4iyTfISOk7LWjGh8QmjpVp/j1fRtG6YDQHYWCxTXXjIEiWrrD+DlYRINCX6I80FmPoJMAcDWOarQPYjwZwDHW/PTLoNClg0LyOiikySha48EgGhSjriRKChi8rkv+rYRbbXkuQcGa9dpVWLN4EVbOW4i5k6Zh6s130DXMxXI6iuUyd0LchEi2WZ01UwXqDQTFOuZly9XVM6Zg7QzW5mew1j5Ltk5dyFo8A/KyJdgsAZ81/7jFCwgSWZ6EIFkgHdWLeW4ZEnhNwooliF08HynbE5G9d7tqKpJ+DGlSilk0Uy1NISOUElm2Z/1ywmSFSveuX03ArKI7WYPddAgH6VDSdm3FltXLsGT6RGwjBA9sS2Ctfw9y0o6hsiQfHa38LANuDPSHUFlZhLLSXIRDLvSE3UxZAw51oivUgVBQZEd3sB29PO4LtcPL74T0rdmbK9FkLYS1JheWqkw0WHLQbC1AO3/frvpSOPn7bjPlwmbOQZs5G3aqozYXDko6nR21OXDUZaG9NgP2Oqo+S0macYIdFWiqyqBruhMLJ/wnFkyQvSv+A7f99r8Ren/CGQIgZ8sc7F74H2gr3I5hVyX8zbKabAZayw7DkruTwTcRxcdiUZG2GabM7Sg6vAkZu1bSwfH9WzcT21fKjOybsHH2n5Cw4HZsWXQHti+9CzuXy5IxtyJm1p+QKPsxzL2VugUJc25G4qybET/zFp67HTNv/Tdkp+3H+fODBEUQgyOynEcAvXQLwR63WhCwS2ZldxEUslJslwuhsEst2xHqprsacNNVeHG8z46Cg+uwXybSbZ6jauJ1h9Yx4C5QI4y28v4OLZuA5FWy5MwEFDIYlybMRiWvrdm5EE3H1hIUOxGio5Blxv1V+xGq3q8cha90OzyEhDd/EzzKUWh7ZXuy1+BCWzKG65MRM+XfEDfnFiQunKCaF3euoNNcNQNHNy1A+ublKNq7Ebk76CgSlxEUsrS4zMKWJqf5ChSyemxO/DwUblmI/MS5vO+Z6t+gQ0INj60x5StICCxERjBoTVFjx8ZrNIch8yrGV2O9LPMhQND2rxiTXqaf/6Xrrpe+cdJ4oJDj6Px4YBAJECQd7duIlCloUHofxo0kAFEpJaAwSoL/NfCQpiZKdxNK+jkl83WKBkW0osGhw2N0Dwu6CR0URhmhYQSHOo5yFEZgjM3qHlM0KKLVPQ4kdCBES503uBFdukMZhUWwSY2mGgy1qVVue3w25KUfoaNYjOXz6B7mzcM8AmHarbdjmSyHPmU6a+VTsYRapeZPTMfqmdK8Q0DMZH76NKyaOoXpVKyexmtkY6ZpsiXrTDoM0QyCgWCZw0A/fw62rVxJ97AGW1YsxLZVi7CTNfttaxYjbsV8rGdtXzqX9zG4H4lbh/QtscjamYijiZtwkLV/GREVy+dbztp/4rypOLR+ESqTd6q9JFbSOfS5HBgZOY777r8PZ86cxtBgP+67524Geh96Aj6c5nGP142S7Azs2bIRCesXEpKLUJZ/lJ91Hb9f1ehsrYCtvghNljw0EgI15WmoKU1CQ1Uamk0ZqCs7Clstg7oEeZE1E50NWXBYMxj001ieCtllTkYGdbCsoy4dTp73NufB0ySjkmQEURG6bCUI2YoRbi+Bv60A9toU1Fce5PMfRKs5BeVZe7Boyh8w59Z/x9zbfofZN/8W8+74HdbPuwtJiXRDy+7ElgV/Yno7MneuRM6e9dizZjq2Lb4T8fNvoW7H5kV3Yd30P2LTnFuVNs68CZtm3UIoTGRQnIrY2YTAbL6Xc29HPPPxzMfNuBmxM1g2h/CYdyfTO7B57gSVJjKgxvG61VNvxsTf/0+kHN2NkeM9aHc0obHRhIaGarS01qCjsxEBwjZMZ9VN5yV5D11YM89VVOYhLz8F1aYCtNF51JYmI337EhzdMBWle5aifOcSlG5frLYYPbRiMvYsvA2Hl9+JYyvuVKAoip2FUtbaKxNnqz6K2gPL4S/bA3/5fnhUs9N+BKuZVrCsTECRAC8h4ZFZ2QRFL0ERyN+A43WEnCMPlUfWo43vubs+Dd12WcKjSGnEVYFzQQvaSg4ic/tSpCYsQErsfKRtnItUKnn9bCStnaFWj82QTYt2LUcZ712an8RRCCD0uRTXND3pEIjWeOAYa44aHxQiIwAkmOvwMMoIAOO145WL9McYQTEeHIz5aBcRDQXjOQUJBnGRdHjrnd7R6TVug8F/PFAYZ36PwsEg4/UyCVBrvhLJ47RjDQrSsa1LB4V2LB3hWme4ltdAoUEi6Ky/DhRyHF12DTjcY81POjB+DhQiIxiMx7L9ajf1ayAh6uFryfW6KzFKQKE3PSlQMD8QakU/YRH2tCLt8E6sY819yWwCYfYMLJkxHVNuuRmTb74JCydPxvy77lKSFW/n3n4rdTPhcYdazG7p1AlYMW0i4TGZbmGmGm66je5gz9oVyNqVyKC2FrtXzVVB/fD6JTiwehGOrl+GqsOb0Zi1D7Vpe1GRtJPuQlzLbVh4582Y+fv/wCJZLO/WW7By4l2Y+K//gvk3/RGLb/4DVtxxE7bMnoychHVoTN0H05FtWHnHf2DhH/4nagsYlDs7UFSQB1NFKeqq+LsxVTEYFWGVbOa0cpma+zH9j7/DmjmTcHT7WjTTDVhLU9DCtM1MAFhyWfPPQ2ddPl1BAVwNRXA3FcBZn6smnTnqMhlUcuBpzIG3KRe+phz4mA8QBJL6ZLhoWy4CtgJ4W/k89ZlorTqG2sL9qMrehYJjCcg9HIfStB2ozNiDqsw9KDyaiL0MQusW3Ew4/x6rZt1EdzVVLcsRs0DmVUxlzX8CndrtiGHQXiujpOZPwNbFE1kbvlntb71JIDDzZhX44wiDvawZH9s4X+U389oEBv6NMtFu9m2IpSvYRCDEzboVCbNuQ+JsOocZfM4Zt6sVazfztbbOm6gAsXnOXTx/F1bR1ay463dq8uG82/8TMybcjEOHd8MT9CCnKAc7d2/HgYN7kZp+DNWWMnS4WhQo+mW70wE/+gaDCHQ5lYJ0F13dbpw63YcWUzYOrJuMNAKgcPtCmPevQl7CXKSsn4HDKydj/9I7cFC2Ql1xhzbqSW1aNBMVBIVl9yI0HFkz2kfhqdhHWOxBoGovApV7I44iAf7CWDqKGPjoLLrLEtFVEouR2n245C3GhaAZF3rrcb7PinP9VpynLg424GJ/PYbd5Sg+sgFpdAvJcfPUiKdRSNCVHSOYBRS5Mjx27yqUbF806iQklRFPatSTOAqBRbSziJYAIvp4PHBEywgNSccrj5YOBD0/3rFIdxbRDkOHhEh3C+PJCAijRl2FocM7GhRGSQd39HIg0XLzcS4+p8gICn0pEZHuLvTH6P0d40kfXTWe/A7NSYwHhZ/TNbBw8XF0JUZncaPFBceTDovxHIWuUUBEjmVEk0pvAAqjBBgyAW8w3I7h7k61+X3ihqWIWbkA65fNw8blC7B89jQsmj4JaxbMUsNTd21ag0PbYpF5YDuKUvahLPMwqvOS0Vgh4/dL4W6oQIifZQtrjEcS16thqFuXzEL+7jj0N5WiKX2nsupJa6bBvHcD2lN3wLI/DkkyQmjORCy7/Y9YSBAsueM2rJoiezRPx6JbCCM6mxn/67eY8W//gsOrlqFgSwwsB7fh6LI5SJxyB9bd9gfET72NP9yFSNq0AmtnTMbU3/0W06l5N/0e82XPi5t/hwW3/h5z//TvWD9jAkoJRm9dKe+3mjX9cvgof0s5a/oVCLRUwN9cBk99MZx1heigq2ijk7CbMmGjOiz891It5SmozTuICv47Cg8nInvPRhxJkJFZc/jvX46kravpghZj78aF2LF6tpoJvUkW5Jspw4tl86I/YOmkP2Hl1FuxYspNWDntZjVrWibTyVIaMkw3bj4hMXMK1hHEG2beSd3GQM+a/kKZ0DcViQsmI541/W3zZZY7a/xzGdQZyMUNJBA2m+gmti3gOZ6PJzBW3/W/CIib1HlxEAl8rq28p8RZfD1CYuOUWxA7nef4WrLJUrysAUVAbJp+BxLmyZDoWyFLhCyfMRHTJ96GjOxUnLh4Bt0jfQj1daFvqJcpgSB7T3R70NWr7WgXJBSC3S74gg5tS9ReN8vdGBoO8Du0H0c2TEPKxmkMwlORGz+bn/F8pLOWfmSVjDy6EweW3Iqjy+9ADq+TZTxk32zZBrVu7zI0H9sAH92EjHSSPgofAaGBYo/qo/AWxCtAeHM2wc+0p3wLBkzbMFy3D3d7inGppw6nuiw43mXG8W4LTnTX4iR1rrcBQ54qFB2JQdrmxUgmyFM20VVsmKNAkbxulnIUqXQ+hVsXExQrlaOQDmzjiKeiLfM0R6HLCAvdZfwcPERGWBhlhIERCpJGn9Mh8M/o50BhlO4ujPolUIjslEBBB4UGBK2pKVo6KKKlg0CWDXHy+XRQ6LDQgWC83qixZqlr9XPA8HVarwNFNCx0IBjLjOWaBAxjzmJMAogbr0gbDQsJ/joAonUjUIwe/wIoROIyBrpsapMl2WDJ3lCm3t9gZwMGArL2lENbhyqsSdagOh4WtWKkqwUne2xKp3rtSmf67fzBtWDE3wpT9jEcZa1/9RQJbtKEcRvK9q3HA131sByJx9pb/wMxd92KpX+U5bx/j6UExIqJExQkZBLfOrqapXfegWV33q726k6LW43kDctwZOVCrGHwX3fbn5Aw5U7sYY17N5W+cTW2zJqBpTf9icGOwXXyBCwhHGJkpdUJf8QeuhpL5j4E6BLs5ckwZ+1B/pHNqlZfnrYLlazZm3MPsIa/FwUszzsYr2Y2q0C/Vhb+m4uEZdPVJj/bVs6B2uhH1lOShfjmyjIcUwihu7Bm6h1YO20C8xOxURb4Y5DdRPcSw1p5HIEYyxr6egbcDQzMEvxj6Rpksp0sDbJ22i3YSBisnXKzWqV2HQG4cRqv4fNskOcgCAQMcbwmnu9pPJ9rMwP9ZpZtlUl9vJe4edN4vTQX3UkXcQeD/W10HBMQSyisn0pHQQgl8DGxs2XV21v5Gn/Cmkl/IGDuwl4CbQuBtuT2f6d7+E/e2538d9B98HlktrnMGVnL+148+Wb89v/6f+Lgwe3oGwnB4W2F22dDE3/zrXTjoV4n+giDoaEA5UMXKyQebxPc/A04OqrR0V7OtAIdthIkbV+KrETW0jdMQToDbCUdReG2xXQU0+goJhEUE3B42R2q6SmLkMhZPwUVDL41uxajbv9KNCZtVH0ToZokBGuOwVd1gKCQDm26nZKt8OTHwUs34c+LQ7AoAf2VhETNDgwRFOc9hTgftuAUNRIBxUhPLdM6nO1vwoW+ZlYCNiE5YTGOxcxHcswCQkI2K9KUTFeRsl622V0M0/41ChTGGdkCitHhsbqMYPhnQTEeLHRgRLsIkbFMAr9eph//koyuQk+N+q+AQncSyk1QAgGBhS792AgJkREUxkCvQ0KtZsvXE1jokmCmnzdqPGCMJx0YOiCM4BBQROtG0BhPOijEUVwPCimTPpBfCYsIKKKBEX18ozKRgkkUKHRYSCprSg0KCHoIhm7CgBokEEa62/mjsdNx8HyXOJB6irWsYAMGA1YM+GuZl7Wl6tDvq2VqxZCsNUXADQdacKbXgbO9nbCZc2HOOYTDCSuwfh4D6NyJrEHfjjv/5X9i9h//xJr1JNakCYUp07CScFhNrZw6GSsmMxAunI1UOoj0rRsYyKZj1YRbWNudqrRLlujg88g2sWsmMPBOmkBnMhM7+BjZoW+3zL1YPFvtpLd10UwcjV2J9O0bcCh2GfaslxFZDOwM3jtWzVfLX8Qvnond6xarlVY3sVa+kUF4zfTbkMhz21YygK6QWdqyqutEJPDaWFmNdf5UwmAiYTCBKR3DnKnYMI1BeCbzMyapvTDieH730jnYxus3y3pODPAbCYrYmQzihMMmOoxNDOYxM1lbl6BMCGyczvNyHfMJ8yYy+E9EzEJCis8Rz3wsr49joI+bPQHxvB+Z7b2FsEngfcsckNg5TOcSYAIqgkZgvXziTbxPQoJQTZQhw3OmYNXUW7D0rn/Hkgm/JQDvwL6N8wjEGYhZQHcxnzBaPAEJSybSGS1EyrblyNq5GuVHt8BEqJak70ZLQyGCwUZ4vXVwdZoZS/LR0loMv7dW+26x0tAfbkYXvx9+VxVCrKGHqR5fFb9f/M21ZmPvhknIZTBNXj9ZgcJ0cK0KvLIR0MEVE3Bg6R04wvTw0tuRKY4iZjpKE+fBxKBsPbAGtYfXqiGxodokdFtT4as+pI16qqBrLNkMd24svNkxaq/scPEW9BEUA2YCzrIbp125uEAwnAoTEmETRkTdzLPs3EAjzvc1InvfaqQm0lHEzEXSxrk4tnaWchQpkT6KY3TIeYkL1BBZaTLL2DhldNSTQEOBwlTFH8EvgEIv+yXdCBa6jLAwgsJ4LBoPDNHSQWEEhlHjAUKkQ+KXQCEyQkKkN0GJxgPFeAFdh4ERErp0OOjLouugiNZ4z2t0F78WFDoIfh0wpOlJgn80KDRY/BIoVB/FOKCIlhEI0WX6cTQodCchr6Eda7CQlWgHwy0YEAkYWD4QakQfodAfqMcgATEgIgwGeTzgIyAYELRUYGHFIN2LEp93UJ6X1450NaOP/5ag3QxzQTrmT7wdN/3f/wPTbrkJcybciaXTCYe589Qe4nPuuAMzbroJ8++4BWsIg/0xa7Bn3QoG9Vl0GVKDn4/Nixdg27JFap+LTXOns6bOALxwDvauWYqjm1bi0IYl2L92EQ6sX4Idy+dh61K6gRULCJ2ZBNAdanG9BAncPLdn1SKkJG7EliVyPB97+By71ixiDX+Gcglrp92BbYTN9qUExRKZYzGNrz1LrfwqipPAT5ewadZdDPQTsJXBfDevjZe9M/jYlXewVs4a+P6V89Twy0TCR5pzEvkYWedp0ywGZMJItHbKLVg96U9YO/lWuhIe83HSLLWej5FNh2Rvic3L52L7qnmIJRjWTL0Zy6TfgLX71dNux1qBy0zp5CecFvCeFkzCTrqgA7I168ZFdEXzsG31XByMW4703ZuQvT8euQcT6J7iUJKSiJr8vXDUZiLAQO9ryUfIXoxeZ3lk/kUZupn2MB1wVWPYa8GJMCshwVoEvVUEQTW6vSZ+3hY62Gp0sSws5Z4KwqGcxxXo9lehl+ojJAaYnunld709H2lb5yInkYF3w2RkSNs+3UXBtkXMz8LR1ZNwcPmdChRHmWZvnIFMugoNFMtgObCaYFlNF3EY3Q3p6LKmwBNpfvKU74SvZAs8AoqsGITyEtBbug1dpQnoqdyMXssunCIozvXU4FR3DU4KIAiK48yf6CUoBhtxMlSD9F3LkRw/H0kERUrMPLXOU5LAItL0dHT1VN7rbJTuWIJMQixlzUSkr9c2LJLmJ9VHUVWRjerKHOjA0JufRJLXZYTGjSSw0KFgdBrjAcQIBl3a5L4x1zGexoNENChu5CRERlBE6xpQEApqjoUBDjcEhe3avgajRkHA53fw9XVnoY5ZrkNC0muuj4LGjUBhBIYOCl/HtboRMH5ehIk+empc8QdmgIWeN4LC2EehB/3/inRwiHRo6G5C1McaobY+FEXH0NclCwjyegKgly6hj1DoZ/AXDfA6Xf0+lvNeBQziIgb4/AILUR/BIUAZUEAhrKS5rb0abn6/ZCb21D/8FgvpBqbd/HtCYibWzpuNtXPnUHNVKsNvV86YhuV0FqJlMn9DRlURFmtmyWY8fMxsOonZ0yMzsxm8V8zF/k1L6Qpk6fA5Wu17yWyWL1Qzt2UtJ5lkJ2s/SdmedUuwa+V87KKj2L16AXbyMXtWM79yLrYspouQORt0DJtmT8R2OpIdC2dg1+IZ2Cur07LWLkqgI5GO3kQGf2nX300YbF9INzH9FmyYehOD/h+Vc5CmpgU3/Rvm/uH/xtLb/xPz//TvmPX7f8WSO/6AtYRXHIG3fflC3stSxNIhLZtCgNKZLKAjWUZ3ErNsLuIINhkZtnHZHL53t2DmLf+OTUumI2NvAmoLU2HO3IuMhIU4unYSKlPj0FxxWKmp4hA6alPhZfD3tRWqNZ5GQnU40WWNpHV0gmbC3czP0KTUz2DeyyDfJ/JWottFULgrVPDv4fkeTzW/G2YFiC5e262up9yVTHk94dDjL0d3gIAQ+TVQ9PhNfFw1hhiAT/c2YshnQjEDfUYca+Zr70KWdAQnzEHulgXIipPJbATI2imEhOxBMlGBIpuuQkBRvnUh6g6ugTUpBuHaNHQ3ZsFjPgJnxT46jF2Q4bFq1FN+HDziKPIJCIKiM3MNgsWx6DbvxFlfIUFhwWm6m1PhWpxQfRR1ONlbjwuDLQi25uNw3DykxC/EsfVzkLRujgLFUbou6cwWUEiHe1b8PFgOrlP9KwIKcRTZhMbohLuqikyCIougyFGgMDoMIyhEAoLxACHSXIV0eGsam+0t0BA4aCAQjVemS4OGQKHsmlTl68tRb1CDLB1ANTLfxFTmWGjzLKQzW5NxyQ8jLIzQkPzPOguCQAdEtIzAuEY8J+tHScDXpYNhPBmvM8oICyMwbgQKowQaulTfBSHhF6cwLhjG9IuOwwAMHRS6okFxIxkhYITCqLziRuqUemS9JwnWfoJiVOIUIgrSYUTy/SFpYtKOZahtd8QpCBQk8Osg+LXSm6X6PBZ0dZjgbipH0vZNWD7tTmxaxIBHd7Fi+mSsnTNDQWDFjKkMkATD9ClYzvxymZ8xW6AwE6sFDgTK+gXzsHHhQsQsXMDyGVg1g4+fNQkJi2fhwMblagOhRAZ02ZtBymMXyMzsGVgxhQF71mQ6C9kTYjbhsJA1blmmfBa2r5iFXdTOZTOwk65h+6Kpqqkoli5hI51BDGvs8TNkNNBdSCAQYlib30QXEEMAxEi/wtRb1HpOG5hfTzhspFZP+B2W3/E7LLiZgKBW0CUspVtYPPkWpszzfjbMI+hkoUTCTiYRruO9rppLIBJMify3pBzcAVN5DiymQpQVZSEnKwVFxZkoK89GU2M5BnrbYWvMh41OwM1g2ZC9GekJM2DN3YpuWz7crGW7GUBlBFZYFgBkgO92M7CLXJXoYfDvdlFMexjgdSkouMrH8m4t36tAQenXCUQEFMz3sbyP4JBrVF6BQZPmJKrpOGrQH6yhMzUTFNJZXImyo2uRt4219bV3Imn1nSjethC5iQuQGaeNfEpeNRlJdBRJKycgg25CQFESPxdV2xagnpBpTIlFX1M2wg2Z8NQchbNyH12FNvLJW7wVnoI4NdkuUChzKLbDlrKCoIhDj3k3zvtLcZ7ORvooxlSHMz31uJugsFcfw4ENM5EatxBJG2YrSBxZLaCYieT1s3gsgJuK3M0LUHd0k5pLIdugqv0oYmYiN3YWChLm6qAQZStI6NJhYdQvOYsbgWI8IBilg2AUCISDaPScnrKsjqlVzkcgoYDBYyMobgSL6H4LHRQiHRKS1wGhQ6PdAIVoUETLCIvooD8eIH5J0c8RDQxd0bAwQuIaWPwMKHRA/CIoVLPU+M5CB0W0/iug0KWD4npY0D3osIhSv4KHBgzlDH4lJOQ6cRMirUwDhSjsMMPXWonM/ZsZ3GUJjdmjjiF20QI1w3rlzBlYNm0alk6dqtLlMwiCmdp8jVUzphMk03nNLKazCAnt8bNv/iMdx50EAYP6nCnYvmwWNs2ZiFVTbsOC2/+gtOSum7Fs0q3YNHcyNkozESVt+fELZOQQNU/bIyJxzgTEzbgdMdNvpSO4Basn/wmrJ92ElXf+Hut5LCvHJshS4QTJhpm3Y7mMXrrzd1gx6Q/YMOdObFk6HXvpVPZuWIHdG1cgeVcCMg7tQsr+7SjPT0fakb04vGcbslMOo6wgEw01xXSeTayV2xDwtKAv7EB/nwvhcAeCXXZ0dTsQ7G6H29eCQLBdLfvhD9jg9jbB4bTA5WJFrLUQdms6msr3oy53C9K2zqGrugs1edsRbJMd20rR7axk4DeKcCA4uqVpiUDQJVAwQkPysoaUrPJqLDdKwKDgQBDo6qdT6Jd8oHoUFMqtBCwY7KrFEGvwF4Za1LwFWbqjePdC5MROxZHlt6r9KGRvB1lsL3ntNCSzxp6yahKSVk1Aymq6CoKijI7CvHMxGo+sQ3NaPLrrM9DTnAWv5Sg8pgNwlWuOwluyFd6iBHjy6CiKE9FNULQlL4evIIag2IWLwXJcIBRO00VoriICim4rLg22otdejKOxc5GeuFiBQiYAHlo5XXVoCzRk86LDqycTFAthObIBeXRDanY2AZGzaabSuKAQINwIFrqzGB8SGhgEEMa1o7Smpmg4aM1P15ULBAQIERnL9Gt+LSiMsBBQaPlfBoUOB6N+zlGMJx0UelD/NZDoaKm6Tvq5XwMKkREW40FCKTIJ77+iXwOKG8EiGhRhNyEwHiB03QAUNwLGjaSgEQWDX1Kvp5Y1VUsEFhokhqQJivcStFcj+9BWNedCFg6UpcoXTpiggv7G+fOxatYsLFcLDRpFOEyXyX6yUu10LFMQ4THLpWzJxDuZTsJaPqfs47BxNmvqlAw3XTXtNjoL6Sy/jflbsWXZTOyS5iU6CUkPbliC5PiVyNi8BqlMk2KlPXolg+06HIpdwXuaRFDdic0r5+PYjjiUpB+CuTAdbTUlcPA3YynOQHH6ARSm7kd1YQosJZlorC5EW10lXDZ+XxzNCPvb0cMAP9Tvx2CfF0N9PsqLcMAOp4Pfd3Fa/Ny9/Fy9/Ky9/Hw8TB1O/h4crHzZK9HWVg4nr/N28rdh53ebZR32crgdlaqTONBZih4J9u2FaCzZi9r8HXDXZ2JIgjWh0KVAUYWuUVAQCrLGUxQodFgIAHRoyJpRNwKFDomfA0Uv1eevxiDLBoO1BEUdjsu8BdbY5V53r7pdgSIvXoaTzlGd08U7FiNNmp3WTSckplB0FavuUrAQUFRIs9Pe5WpobGfejggosuGvS4bXfAheugk/XYW3ZJsChSwIqIFimwKFN28Deky7cHeoAhf7GwmGCCiUrMxbcc+wDb3tJTgWNx9ZW5YqUMiSIuIoNFDMUFuhHlgxEUU7lsF6bBOyY2eqfoqsmBnKTQgoJFWgGGt+GnMUPweKGzsLDRKaru0Aj+6z0FVLWeg6jKqNAOFGElAYm6D0piejol2FLoFGNByMx0ZAjE68i4DC2Efxa2QM8CIjGHRFQ+HnpINCT43A0PNGVxENDB0W0YHfCIPxNAaIXweK8YAhcJA05NHORYPiOnAYQBEtIyh0BxF9rEn6Ka53ErpjGHMNmnTnIeUCC62cqZ/y1mKYzznkb0TGgXgsmPgnLKULWDVzCmb86XeYe9ufVH6xtM1PvwsrZk3GqtlTsXrONKyZK3tHS9/EZKyYPlE9bvWsKWohwJ1rZaHB+aoDOmnzWmTuov0/GIeiI5tRfGwrylN2ojJtD0qTdqIidTcai5Jh52+1vSobHdWsgdbno8dWjiEXa7pO3jcDd19nnep4D3RY0dlshqPFgsa6CtSaxZnLXi+sxDj4nnW7MNjvQ3eXA35fG0KyzIcs+tfrxEBXGz/nOtjqi+kasmFrLOT3qQq+jkp4bWVwtxbD2VyIDqqTeZetlK9TxNcr5rlSuGW3uFZZhrsYPt6fX1ZkbS/lc5QQPmX8HlYi6K6mG6ni96cSIQUDCfRl6GX+uL8GA9JfoJyDlPMaCfos+zWgEEneCIxfAoURGAKJAT9hETShj+oPmFhZqFGgkKanEWnu6bFix9qJ2Ld2AvK3z6WTmI3irfPUUt1F2xchM36emp2dumaachTJq++iJiJn43RUbluE2j3L0Hx0PdyFu9FlTUNXUxbc5qPwmQ/Dq9Z72gOPLDNeGE9QbFKgCJdJH8VaBIviMGg9oEBxjtASRyGQONlD8fgMdd/xdrhqM3A0nqDYtgxHCAbZn0L6KVI3ziMwpmH3ojtwiBAzH96oQCFuIm39FKW8uNnI4r0KLK4Bhd6p/XOgMOZ/DhRGSPwcLMYDhQ4LXdGQiAaGDgpJdf0cLNpaTBFgCCQkL+Xa5LxoSBhBcSOJexi3fJxgb1S0ezAe62XR0kGhw+K/Aoroju1oMOjnxpMCRWQynraelEVJB4YRGkZQ6IoGxa9peorWP+csGPhV89G1oBAQjAcLzUEYy+QaKbMoV3Ey3IrKnAPYITuwxS7DocRV2LFugZLkD29djdS9m1CQvB3VeYfRWJmhhte6GXB9TWUoT9uLA7FLsWb27dgXsxiV6XtgyT2IpuKjsFelwmHOgLuONcvGAgSbSxBqLkW4tQK9dDI9NtaoW8qYMlC2MiDaSxFsk1VSZYMe2adBAnI5PG0Mwq46DPe4cGq4C2dO9GJA1iYi5EIsl88hwNq+R237WQ5XWyk6mhj0m4rQQSB08LUdzUVwyr4LbcW8rpQgKCIACuCh3DKDuzVfyc9yn01gUMJzhElLAfx8jJ+P9bNMFJT7JEjUqrCyVLiDZZ1lFO+3o4yAqKQIASpIEIQY/Lt4TZjnQ0q8hsAQSGigiABBOqgp/Xi0PAoMUhYNiGgZQdEvgBgHFNJZPhgQUFj43lpxbqAJ3oYM7Fp5G7ISZxAUc5SrKN62ANnxs5GzZREyYhiUV0+lJqtmJ+kozmPgFVCYdi1Ga0oM3HQlQUsqfISFo/KQ2o/CW7kfnrKdcBfJ6rFxasJdgM4iVEJw5GxQe2cPNx7C3V2VChSneuo0SMhQWQFHXwMuDrWqlXJTtixGcsJCHFojTU2yu91sBYrDdDpb58iOjhNQfXA9qg+sUcN7U9ZNRnoEFPnxc8aanjRlUWMjoHRQ6HkjJG4EihoTXYSZgZ9QsFh0CQhEzEfKa2sJiIjkuKZG8iXMj4HCCAejBA669OOfA8V40oAxBgoBhBEURmchoHDYtaYkXQoChmO9LFp6cB8v+Lc3VyrpZTcCg/FxOiD+GUcxHix0UPwcEIy61k1EOwptxFM0LHSNAiICDx0gAgN9JNN1kKD0jmzRjWAhIIh2FJqso5IRT6p/IgIFHQx63iit3KLgoLsLrUwDhQydHA7W4/yAgz9CJ8712XCu38ZjSduUzg+04mxfM073NFINSmd6mQ8z39WAs91NrC3XqmWuKzO2If/QBtTk7oCTgcJRk4zOmhTWAjPhsWbTLeRQeQoaSgzmAdbgg6y5dzEQhxl8ZRe4LtbwlRj0g6L2SvhYg3cRJk7KTch4bKzREwhSu5eNd3x8rIfP42mVjXiKVMAPMOD7mfeKeN7NgO+2i1sgJHjOI2kbYUA4eUWyd7SAgtcILBREKC/LROpc5Hygna/ZXqwAIUuKy14QIUIixFRWjO2KQCFIWARYJsuNa3tUUARHQEFEYGGAgpuPHUcyYkk6r8WdqDRSJhC4ERyuaXYSQFDXgCJoNjgKurdwrQrEfY5iBYqcLbNYG5e5B9PUxkU5auSTdAxrjkJAkbaWkgAcO2sUFC0pm+CvOIhQXTp8lIefv7PyAFxldBPlu+Ap2jI6MztYmKA6tJ10FOIwTrUm4d4eE84LGMTh9NJVMD3dz+8cISZNY7JESwrdRFLcAhxeNxsHCQppekrdMFc1Q+1aeLvqoxBQVOxdpUCRTJckoMjdNEuBojBxHn5TUZaOyvIMSmChgSLaWdwIFDosxC3ooNAdhbmmQKlGQBCRfmwRQESkzo0DCqOjEBlhYTwWUEgfhREQusYHhCZxFLZWgYIGBL35KRoUChbjQcAAiF8CRXTAl1QHhQ6Ln5MRKKKfA8V4I6CMoPDKelAGUBj1c5AwHstaUqOr08qOc+O4Cl1GQBg1HhxE4jSUfgEUohs7ijFQiGQuhIBCXITRSejSyzUHIemYo9BgwWO/BAmLGo45EmpQOh6W4Zm1GOmqZb4WJ0SylEKwBidCIjPzJjWWXZWzRjrs1fZzPsma6Qk+p7cxC+2mo4REEpy1hARrld56gUQ2fA05Sv5G1twb8zRIqC1Ci5W6GPjD4i5GxaBIdbEGH2qPqIO1eQbpAIOyAgiBIpDw8vE6MAQQOiQUNAypBHyPgoMGD9nVzUOXIKnSKBQICnVdofYYKScYRB5JGfi9vBe/Cv6EQoeIcGNelwAkKPerA4ISaPgJl4CTxwz8IYOD6GK+y0XoGGQEhn4skOj20Il5x296MkJiFBY+AYX5elAEWGHg5zvUXaccRbAlVzU9ZSbMQIo0QSXMRMWeJcjfMp8uQ5qeZhIQ0k8xGRnrZUOgqcjZNAPVu5aidt9ytCTHoMeSglB9JvzWTAzx39pZeRCOkj3wlu+Fl6CQ4bHKUci+FMy7stfBVxiDM7YUBQrlKBQorDjZxzxBcXaohd/LOrSzApKzbx2S4xZpoFiljXpKWT9HNUPtWXwnjq2bgYbURNQe3Yi0GEJN1q2idFDIZka/KS9Ng6iiLEOBItpViHQwGEGhSweGJh0URddDwjJ2bISE5jY0MEQDwng8Hih0Z2EExRgwNGnzKvSZ2hogdAkkxFHooIh2EiJ1zOtu1D8RXS7HuvTArsPBGPj14C+prbH8mrIbXSsywkIHRjQsRDcEBTUeJEQCguiyaFCoawQ2slItpUPCqPGAES3ZpW4UCpFmKOPxeKAwlunl18JC8hocZA6Frj5xBREYjAeLsbLrQaG5C4oBQoZESrAYDtZFJOAgJKRzk1L5EIFAnYikGjR4nTxOmi5k039nJfoZGAdYkx50sabfkAW3NQMeBgvJS+przKaDkIX6chFszqfyGJSuBUVImnSoAAN3yC6OgsFUmnrkWJWNbQ0qsAi2M+DymoCd4JBaPlM/A3yQzxUkCNS2oaOSneAo5v2RZiYf3YJP9oIQkIgT0d0I70tWlJVmJ28rQREBjDgJAYW7neAgKDx8bW87HU0HXUM7HQJB1mWAhWxzqitAYIh0YGgd0gz8ep+EAQg3koBCcxdGaNwYFrqT6Iu4icGAARSRpqchVhQUKFgpONvfSDDnY9+6u5BGJ5G+YRIKEmehmgAo3rEIGfGzkbZhFtIZiNXIpzVTFCjy4mahbPtC1MhOf2lxCJuSEeTn76vLQD/fL2fVIbjKD2igkI2L8mLhzYtRkPDmblJNT8HSeJzrSMd9vWac6SMkIhJQnBBHMdjMykud+twyd69GcsISgmIeDq+Zg6NrZFjsLDUC6sDySYTDbJiPbCTgVipIiKQvJTtmxpijGA8URkgYpcNhvPy1oNBcwq+V7iJ0MOgwMMoICiMkfh0oBBJG6Z3aWtOTAMIoIygULMaBRHSTkxEQ44FCFB38dRlBIdKvG0/G5zM6C106KMYbAaXno2Hwc7oGEKPl/3tAoesaQIwDihtJB8UYLDRQGCGhQCFAiMDAqOtBIZDQQCFwkefqU45EA8WggIIaZqAQSEjgkPQ4HYU4jSHCY4RO4XiQYjrCx4z4RcxTsgHPoIdByMXAxGDZz1p1L4OluAd3HeFA9+BtoJOIQCJISIQIiC4GYA0WhQi1FI3BQgI9g7BI1cQZdAN8voAAgQFZUimTmrsEZQ0WIoGEJr+tcFQ+QkGXn87Az6CvXIUEf4NUX0TEPSjx2M17dEnTE49dfC435bETEJQ6ZiruRRyNX+5PB4GCgTQzafelSzsvwOAxzylQRFyDEh3GqIzlERmBcQ0oDH0XuuRYYDHa5ERACCTGA8WAdLKzQiDDY88zGHe15WHP6jsIhelIW3+XanqqO7IGBVvnI3njNLoMAmTtDEpmPE9hTX2KCrzl2xfBvHsJHFlb0GtJh79Wmp3S0CvvVfVR+OkyfQSFR0BBOIijEFB4cmRfig3ortyCc4503NNTjbOEg/RJiHRQnKTbOdXfjD5+13IOrEfK5mU4sn4+ktYvUJ3Zamb2+tlqeOxR3qNMuMuImam5CenM5n3KciPSP6EcRVlJKkEhSh/XTegaz2UYpYOippqSpidxFUpa3ggGrUyDiSUCCv2cBgZCYxzp0NDzChj1Agpt7oWxn2J8RzEGDSMopDN7DBRa85MGiUhqBACvNwLjRpAQOehSjIFdD/Z23ocOBcn/WlDIOeNzOSKu4rqmKEJCQKEUBQqPLEc+zoxt0Xhl10NCFA2KGoN+ARTuyCxup6ZfAoVMmDPCIcxj3WEYQaHBQoNENwP+PwMKGQqrDYdlGYO5SHcmvbL8B4O8chQqeJgMsGDNUjkM6buQdaMEDgIKOgwBhQIEnYeP5/mcQ17NUcj2neIoZOhit9S6CQqPVVyEgCJLcxEteYQEQdEkopsgKEKsuY+CgkFXXITAQrkJgqFLmnPEVTCvJOcjoFBgUEARaflAO0FgJxgEEnZxAtK/IK5gzB3ITGjNSeQTGgKRfF4nyiMUcql8BQvpm3DxvEtAIcAQh6GgoqXquehypJNbORqCwEcQ+ByEFeXjfenQ8xMqAWkuE2CoeyYUO0sIBUqHwQ1AEQ2IaN1ocp6kuqv4WVBIhYEVg8EuC84NNKt5FIc2TkFW4kxkx05F4ebZqDm4EjkJs5G6aQZSpblpDRUBRSoDcNHmeajetQxmOor2zAT0WNIQpJtorziKPjoxR8VBguII/ASFOwIKf0EsAgWyL4UsN74RvVVbcaY9FRfDlThHMJzua1SgkGanE3Q6JwebcP64nd/LOtTm70MSHYWA4hhdhYBChsdmxPJYZmavlsUMZyMrbrYaGpsuixvS+ciIJ+nQVp3ZuqMQUFSUZaKyXOvUjnYXRlBcCwlpktJmbY/Oo2Cqw0AHglF6ueYgCAFLCY/lnByXMq+VXSeeV49hvo7X6e5Cn6Sn+ibqDZ3aEVCIdHCMBwpxGHofhQ4NgcWow2DQF9mkeYqPM8Lg50DRwevHC/Y6HIySsmgZ4aFLAUIHRQQa0c1Qo5CISHcWo+6CqQ6LG+laMESL1xA4GiwsVM2ojM4iGhohkfRRRIFiXLlrR+EgeeOxyAgLTRogxlMvzwkYekQRKPR4LBoweH4MFFJWQ7iICI0ILKQTe4BA0AOIgoQ0J1EaJMY0wnN6U5PW3GTBkI+PkWYLBqIhqbkyWPU5StHLQNnfWUZASHNTOtNM+Jn3q70hxE3koyuiEAOvrmArAydBIU1N0ifRLbIzAFJhAYYCh5xnYGWwFUnA9XcQDFHytucrSChQCCQoD6HgIai80twk8BAwtOYyn8dzuVQOQZANZ0sWXC1yrIHC3ZIPN+9VqYmPaeZjdengIeQEBAIE9bqElcDCp0OCCggo5BoCTCR5AZzAIkRYKNFhaIocuwwQoaKPw25J+X65tFFRPTdoghpthpJ5FOIwCAiBxUAEFNJHMcDPdzBswVnW2mWDoKQ4Ooa46ciXZqe9S1G1fzmKdy5GFgNsesxspKyehuRVUwmJqaytT9VAsXsZag+sRGfeNnSZkhCyZsFpTkWYDtJVfQQ+Uelu5Sg8eYREYZzqzPbnx8ObR1BUbsUpewrOd1XwPgQQjQoSopMDzA814/wJO90YY15FCpI3L0dK7CLVP3F0jazzRCjEykqys3hMwO1YhrLdK+gqZiCTgMskJDLoKGRobL4GigxCImMUEtGgqKzKGZWpagwMo2KZOAmZgS2g0KX3R4z1S0TyauST3tykwcFiKWVaxlRGMlUwX8rnYH5c0UWIeG29pRz1tZoa+LhGa+WoGuorUS/QICQaG1kW6eDWO7kFDhL42wQSEWjofRc6QOyEwDUScEg5pUDAshu5Cv0aWysdRES2FkKCkoAvINABYeP93Agc0ZBQgCDMZK0oo2T9KH35clH0tqv6sVHjASJa44NCcx8+h0BCB8a14BgFBY/Hkw6K8aTDQncXkpdyyau+DJeUXwuMMAO/KBoSqoyuQtIud42S8bqwx6zU7a1R6o3AQqCh+iZEdAeao5DmJwZ+aXoQsVzgMOoqpMOaQUT1TxAYIgGEBgkRgw2DkEwg63WUoY+Q6CMs/NInYU1HoCETwaZs+AmJUVdBSfAIMWh3MWiLQqy1dzGgdrHWrWBgIwyYhgkHWQAvxHLplzC2+UutXHMTDMAEhK+D7qB9TF7WjBUkdMdgE6egyd1K9xCRi3ISFJ0KFKJcwoLlIjofNyWpq5Fug8DwUC7ev5v3L4+X5/XaBUARSZ6vbWwCEwmg1OvznhQ8xAXpTVQRWAQ7WdbJf4+kLv573ZSTQBERFAECIkhAhN18b3g+zLJwpM9CuQvme7zS0a1B4xpQRJqhNBehSfJqTSnJd9fiNEHRz/c2KWYa8rfOQcG2uajauwyWI+tRtmeFGvWUHjtPLeV9jLX25LWyKus01fRUvXMpTHQUvuLd6OfnH1DfgUy4LanwmI/BU3kIvrI9PL8V7vw4BIrjKaZF8cpdDJr34JQtTYHizGCjchEnCIiThMZpAQcdxYWTHbBbc9BckYa0basIs0XqXpLUYoCzCIQFSNs4h45iKir2r4M1NVE5i7SYmQTaNKTRAWVsnKn20v5NWUkGROWlAgqBQ871qszVRChUUyYCQle1pNLkJM5hHPdglDgFAYMGhxKVmmvoJqTpqVY7NjoIcQ66tDKCotaocljrRBWwWisUHBoaqphSDZKPQIIwaGKqg0IgYezY1sGgSx8NNa54vUhAoMNgPOnn7OpaPoaAuBYUAgQdEteDQtc1sOBjdVBEw0IHhREWSuIo/v8Axc+LzyFbsl4HjDGXoYMh4CA8qF8LC6NGXYYBHtc7iwgUIgAYT3Je11jZGCSiQaH1VwgkjKAQSNQp6R3aAgrpyB4hKMRR6JAQjTCoiIYZdBQovAZQ0FUYQRGMgEKHhK4uBlkBRUhAwSCqpEDBwMjatkjyYT6XyNjWPwoL5jV3wbw0/dgYfKUDm6k+ykmanESqmYny8rW9DPQiD92CNEeJa3A158DZJMpGZ3M2Opqz0NGUhU4Rj6Vc5GrhNZSDZQ4+prOV5W10IbZsAiOHEKDacpjP1UTHIjvqiXsR56KOKR/hIk1kylXQfYyJ4HMUEBZaP4aAo0uaqMRl0G2oobhKdBN8r1XzlXIXGiRGFWl6igaFSuXzihwP8PNTnyE/bxkee3awGSPOChxcdRchMY9BdiqKty+A+cAamA6tR96WxUhlIE7ZIJsETcORlXdpfRSsoVdtX4yKHQsJgR0YpIuUUU8uQsJpToaj8iC8VYcRqNwPv8zMFjdBUHgLNyFQmoDuss1qG9SR5iRc7K4mGBpxnBJQSP/EqX6rchXnjrej1ZKJlqoMZO9Zj6ytywku2Sdb9qGYjfSN85CxSeZT0FFsX46mjK3I27qYIBH3Mw0ZIjqLbJmZrYNCVFEmbuJ6UFQTEqJKEUFRRTjokn1jTWZRoUrNAgQFhjEoaBIQiEpVwNcloDDRWShYKJcxBooaSVW/hDxGyqSTu0ypjoAQCSD01KqDQul6UGhOQuAg7kGgIKOdtJFPvxYUOiCiNR4olPg6OijaWugSRMotCAh0UEiqOYx/BhRGWFwHCsnrTVERhxENC2PQv1H5L0r6PMYFRcRZRKCgg8IIi/GgMJ6MoBiFxXWg0Jqewp6fB0S0q7jWUZh/FSgGDaAYYtnPgUKHhWp2GgcU0k8hNUl/fca4oFCAiGgUEj8DCkmvAQSljnUREqKgDIklHFSHtUiamFR/Amv4lBrpJKBoIiBE0pzUTFDQLTjpFpyNhITss004tCtloqNxTPbGDLRLnucEJHLe3sSylgwCI4vfV6pFk4sAETkJFIGNAg3z0qzlFmgIMIzOgvIrybHAQvo8NLekQCFQ0KVAIUNvmcoxnch1sCAojP0WChj8vER9sqKsAR7iKGTY7HBkeGwP35c9S25D1YGVyIifgfzEOailo2hIjSc8lrN2LvtUzGRglvkJmqMoioCiZt9yOHK2IGxJRoifvXwPPLVp6Kygm6g+Ai8dhbsgER6CQvbK9tNRhMq2oL96J07WH9RA0VuDk/31ChQKFhFQnFKg6ICtLhv2mhxk712P9MSlhJm4CG3PbJE4ikMrCK8dK2DL24WC7UtxTDrdN0xH5kbZL3sm/03z8JvS4nSIdFCIxFkY3UV1BBYVAopqgsJESEQkx3qZyVLIgC9BX0Chg2FMGhzKGegrlCyWCsKgDCaCxCxgIBCuUR2vpzQ4yOP0/LUaBQVVr5qcBBIGUAgkIi6ipdGE5gaTStuaLWhtMiv9WlhEA2E8GQGigUJeq0LJptyEBguBQxvv8UaOoq2hTKX69Towfg4UAgWjq1Cd2wIL6teCwijjNTeWERJG/TwojLAYDxzGa64BhTQ9RUAxvsbA8MvSQBEmJLoZyHvFVRAUOiTGB4XmKkZCVq3JSVeIYBCNAwvNUcgciir0O8sJCroJqptB3kNIqKYngYUBFNdAwugmqJCdKYOl5hKuldFR6NI7r1UHNh+vN+9IP4Rec5davARmLwO0l/fgpmtwN9IV6GrIgaOBDqKeYlDr4P3KYn62hgwqHa3WNAYmimlbffqo5HxbPcusqQogIhuP2/mYDqUMAocgkefi4yVtZ1kHa9riRpx8L5y8T+NIKg//PR4eC0AC0nQVkd68NirlNmRkVWR0lRxTRmDoneL6/AwFDgIj7CU03GOryspsbbXeEysGMurpTH8j+gjbowRABYN+ZpzWvl93dAPqjsWylr6CZQsYeLXNgaSWnr5+mppwZ961DM1JG9CRTVDUEBSRpqcA4dtetl85Cm/5HjXhzleUiHD5FgRLNyNUvg29lbtwuvEoeq2HcbaLjmKwESMGUJweqGdZkwKFx1aG5qp0pO9ci/SEZbyfRWq0UzJdjjgd2TNbHIX5SCw8FUcJjOU4unoyUnmfmdJfETMLBZsX4jfFhSkoKUpFGWFRbuirkP4JAYSeSme2chSma0FRbdZSU40GiWq6CnEdY53YY25CHIHAQgeFqIbgMNeIsygbzUsqQLHo19WJa6gcdRFGCSiuhYTRUWhLkTc2VqOpyaTU3FBNSIgEEAIKUQ2DuEERlzEeKOw8F6321ppxy43NVKovhFLHTEV6s5O9iW6DUNDAoMFB0/ig0PsqlLtoHb9DO1rGju1rIXAtGKJ1PRTGk+YqjNJhEWDeCIloWEQD4Zc0CotxARGt8d2E7ijGBQUhcZ2jUJ3Z44NCOQk5FldBR6FPuLsRKAYNoJDO7LD0CzCw/iwoGNBVs5P0TUQgIQqPAwpxF3pnsFE+BtGx/gg6BIJhrO9BRi/lslafQ7FG38xaPwO3gw7AwaAuQdwh7oC1XpsEfwEBg74CQl0KWmuT0WJJQnPNMZUa1SxpXSqaWGturU0xXH+MKcXzNksKbDzXWpOk1MZrbbzOTmg4CAynuAw6GBffF+lkF7kjqaclh8oi9HLhs1H2PAJDVy5dCNMOwsRBSCpp8FAd4LqkaWocUHSJuyAoxFH0+COOgt8R6a/oZ4XgLB3FEB3h0bVTCYoVKNwyH7l0FKZD61C6eyXyt0gNfn6k6WkmklZNQuqayciPm43yLQtgT4tFsGwfuvnvD8g8ivoshAjn9tL9cFcchL+CwCjWVo8NERSBUkKlYjv8hQnortqBvvrDOEdQnCEUToiMoBhqxtmRdoRcZjRWEBQ71iItfimKdqxBRsIiHCG8BBiygqx0aJsICkfxIeTvWKb2+U7mvylzo+ydPQe5sXQUScd2Iy31ALIyjyA/PwUFBWkoKExDbk4ScnOTUJCfisKCVBQVZaCkNAuldBoVBEFFlQCikGAQOBQqV2BiXtPYaCfVhHQNKGSkkgR4gQFdgzQ/ScqALw5C8te6B7oFqp7AkAXNGqzM8zpJRY310jfBvBoSq3Vai6S/orGxinAQSFCs2TeLe2gUGFioWoPkOAoWzQILpgoYBmgQAO0iwsGo6yHBx0RAoUNCgSIKErraCLVrm6LGygQkcixpuzgJ3k8H70ullIP31UkXIXLSRThtFsIhWrUEhQyRjYh5L+XrkI5prXP6nwfE2GOiYfHPgOLXyOgofgkUenOUdqw1RxlBIflugmCsTGBhUs1PPczfCBQKEoY+CiMoxFEIKKQz+2RXrerQNnZqjzY/MegMyKinzjKCgjVagsLNQOplUPSzdh1sztE6swUUEUCMygCJMWlNT7qCvEbAYHQNoyOXBEoROKjlNloKGHz1foc8FYg7m1mLb0wjFFLQXp/MNJXBmrX/eoKhnsG8jgG/jsGfQb7ZchRNZk2NpiOwVhxCPWvC9VVH0GA6ivpqypSkifkm0zGlhuojvIbXVh5CQ+VhBrLDaOBjNR1BU9VR1oIPoY3X2QmfTr43IieDqYswdRKqWj6TjieTIKH4vrkIP5d0vtukX0OUreQm/AQgAknpyBdYGKWcBsGtw0JAEaa6KNnESIHCp7kK3VEMdNWopqdevneHCQDZpU72m86Km0UnsQRle1ar5pw0gkL6KVIJiyPLJyJZ+jPi56CY8hftQrB8P7rMSfDVyufPSgKBaC+V/SgOwSPLeBRthqcwHn5peipJRKhsG3wF8QhX7sBIa4pqejo91IITBMMJ3o8a8TSogeL8cQd/l4yDlRnI2ReLzK0rUXGAacISwk0m3QkkZqt7Mx2OhbP0CEr2rlbzKpJWT0VWzGxk0xGlbZyN35SWFiEnOx2lZUWoqi5HeUUJcvKykJJyFAcP7cOxpEPIzEojRLJRXJqL/IIM5OWnIzcvDRlZSUrZuanIY3lxSQ4fT0dRTYBUExgmrQPbXFPKvAyBFWAQCOIgTASLlAkk6qTZiSBhWivNTdIfQfDUMa/EYyuh0UDXoKAgkIjAQUChJIAw5DVQVFMRJ8Gg30I1XeMkNI0HCltLpIxB3yiBQJusE0VFw0GXBokxFxEtLehHYEG4SfOT3gRlhEibOqfldcn5dsLHwdcRWHQSUo5I2tmmSYHCVsu0VgFClwYKq0pVvt3KIK9r/Oan8eBglH6dX2AT6a8wwuKXQDGexgPFtSIsIkNmoxUNDa1cYMDnddVEZFaScjnWQEFIEA49dBe/5CjGA4WSAoUGBiMotM5s6aPQQDHEWqrmKkroEhikCQo3a9R+BuQgA/WNQBFkoL9WY6CQvIIEr1OzqCWlVNOSkizkxxq2NDNJx7R0UDcxqDZK3wPvQTUtZWvOgVBoZ63fJrX9Wqnx0ymYJcgfRQsDd7OAgUG8gcHcWnkQdVUHUcOasZmqLN6NgswElBfuRGn+TuRnJKKsYBeKc7axPBEFGQkoyd2GKl5n4vV15QdQx9qzpewAaqm68kM8JmzKBRgEkimVziKLkiYv6RvJJxgEbIW870ICr5gALIOrvRwOWzkrTqVqRVt7XSavyUZnYzofR9CIK6H70OZ+5GojryIOS+vnuB4U0vQkfRR9XtkNT1skcFggwc9TdWYzMPe1FiIzbg7Kdy9TG/6kb5yhNgEq3bMKxXtYe49bqGrsKbJJ0IpJyI6ZiZp9q1C7ZyVCpXvpFA7AT7h6zMnw01FIH4WtZC+8BIW7ZBcceQlq9Vh/SbxyFkGCws+017Qbwy3JuCjboBIK0uwkcydk1NPJQboKwuMcQeF3sLJqyUXBkS1I27wS6XFLkLxxAY6tEzehwSIjdgEa0rcjYEpD1eGNSNk4i/+W2UrpMXORxfO/KSwsRVJSOiqraugM6lBpqkV1TR1MFitdgpUBvIEBvBEWawNqrDWoMJWjuLwIhWWFyCvKRU4BAcLj8uoyFFcUI684D1m5mcjITEFahoAkGVk56YRJOp1KDmGTT6Dk0Z0UEE6FKCnLR2lFLsqrRHmqc7xSRlLRjQg0ZIirlRJgyLHWxFQ1KunAtsqQWAKhoaHaIBPLaLuUCIimiBj8rweFBgfVVxGBhEg/Npa1iTMhqFoYwMVJdLRZbgAJDSZjGgOFBHsNCBT/DW38N4z1VdxYChJ8rnY+zsHX6OTrOQUUBKGkuly8JzchIRJoaA5jDBbXgMM+JiMgxqSVXwsGyV/rQsaGzEbBYhxI/BIooqUDItpVXKNxQKGXRSvk4vM6x4ChQyPaUejq99VA1noaa3qqw7DahnM8UGiAEFehOQuRwKIKw6yVylpPY46imKBgLd6SDCcDso+19wBrx9L0JKDQltCgDHCQpTXGpMFCX3ZDOqDVaCVqtIlGhqby+bwt2fDyuT0yZ6Mph6CQPgheq4Itgy6vFVcho5mkH8JuyUabJYNKJyRS0VSdDGs5HUJlEuGQjOqiQyjP24vs1ETkpG9GWdF+lBbtRRbzqUlxSEtOwL5dq7Fj61JkpW1D8pFYHD0YgyTWXCWvXROPVOaPHdiAXVuWYsPqaVix6A7Mn30zpk/5E5YsnorVK2djyaKpmDXjdkyfeiumTr4JUybdxPRmTJ30J8yadgtmT78Vs2fcgTmz78L8uZMwh2WJ6+eh3UqXwX9Le10685nq36U6yVtlpJUGCuUw+DmIq9BBoXdqq13vojqzBRRDMtIt0kfRTcgeWzcN+YnzWQufhJz4uQoU0tZfyH9/ZrzWJ5C0bgZS1kyFed9qmPesIChWwJ23jc7gEPx0Vb7aVLhqUtFQsFsDhcCjbC8682X12ARCIp7AiIO/dAuhsRkDln3orz+C08FKnBlujTgKGR4rjkLmUbTg7IlOVtYYkyyMsSk7kbFlFVJiFuPY+rk4vIbwipmv7i0zYTEaMnfAV5VCUGyiC5qDTCpZXAVBV7h1BX5TXl7LoF2DolIzSitrGewtKDc3oKTaijKqurYZVZYmVNbUo9JSh2or09paVNXVwdzYiJqGRpgbGlhuRVWkvKKmBqVV1SijyqtNhIsZ1RYLzHKNxUzIFCEzLxtp2ZlUOrLyMpFdkMnXFnAU8F7yUViSS8CkIT0jme6FboUAKiunU1HORPovKlFnrdZUV01gEBQEQn2DGfVMGxstdBXiIGrR3FTH1KKgIbAYFxQ6JK6BwlheHVN2uhIBQTQYjLoeEmOg0JueFCgaxmQEhe4wWumY9HK9TB7XRlDZCE+BhUBD8gINHRwCCl3RoNABYdSYqxhPY+d9HfXX5EUePp90kusg0TQGi2hQ+DvMSuMB4ZcAcq2rGNN40BgPFgKI6zUGCuUqfgYU2sKAmqP49aCIOItANUb8AotKDLgJic4SNVkrxFq+LAjYyVq7l47C/0+BQoOFERJqpFIEFAIIFwO/kjwnA6JsHxro4PenNoc1+GSU5h5AXvouZBzbjPRjCUg9moCUw4lIOpiIo/ticXhPDI7s28QgH4e929di97a1OHIgEbu2rUdi7AqsX7sIK1fOx5IlszF/4QzMmjMZE+66FTfd+nv82//6F/zLv/4P/I9/+W/4v/77/wf/81/+O/7tt/+CP930e0yYeAemTZ+IOXOmY+GCOYTCAmo+li1dhCXUgiULsXD5EixeuQwLli3GnEXzMX3eLEydw9fg9XMWz2PZXCxaugDLli3EqtXLsC5mLeITN2Hv7gQU5x7mv5HvLd2Iw0pXQYfR2SDvRbbqtJcht9KxLx3e0lQnHf5hwlv2t5B+CR0WylEQEiJxFNo8CunMrsN5BmMnAXpwxUSUbF+C9A0EBiGRRVgIKAp2rkJa3AI1uiiZoEhdOw2l2xejZMsCtcOdPT0Ow3Q70vTkMh2Do5oQztupQOEmQJx0Xc6irQSFuIl4+AgIf+lWBEq2KlAMt6biQq9FOYqTwy0RRzEGivMnnQg4zWg156IsdRdydmxAcswiJG2YhyOy1HjMAuQkLkEGYWZN34r24oMo2buWrmMuUjfMQNKqKciMnU9XIaOeCIryKiuKymtgqmuFqcGGijrCoaFN5U1Mq6lKa7MqNzWyrIliWtXQisr6FlQ3tqGm2a6Oy2obeV0TymspC/MCGcKmwtLA52jk8zXxsVRTEyzNLahraUUd03KTCXVNzahtbCaUCKtqAqWkjO4kH7kFRXQflYSEia7CxLSc8MhCSuoxpRyCpqg4n66olK6oQsliqYSlphI1hEpdbZWStU5UjSbCpE0BQuujsLWIIkAQaESAYXQYGkxEEUgYOrZ/GRK6IrAQIBggoYOiLTIKajzp0FCAIRhEAol2Ppek0aAQN+GKQOJGoJB+CqVRR2EEhCbjOR0ORunnrwXFGCz8HWNwEPnaTUqS1+GhgyD6WNd4cNDV5boWFKosAgYjLAQK4iLUcyo3oYNCcxYaKGSGdgQURlgQFH0+bfkG5Sp+tulJA8N1CpoisCAoPGXod5XSVYijyEOH+ZhyFAIKmZ2tOrMZ7FWfBCVDYYMiuzQvFYxCQstr0iEh0gEhHcCqE5h52WsiI3knNsctZy1/PRI2rcKGtctYW5+D2bMnY9Lk23DXxFswcfItuO2OP+D22/+IiRNvxszZE7FqzWJs2b4JBw7vQlLKQSSnHUFKxjGkshKXnpWCjJx0pOWmITU3Hams1B1JT8YB/i4PpqZgf1ISDiQdw57Dh7DnyGGmh5GSnY388nKUmU2MAY1odTjg8vnh7+pGsLsPwZ5eBPt60dXfh/DAALoHB9EzNKiOg709PB7g8QCPe9DV141QTwiB3i6Kj2faN+BHc10Bmk1pdEapcLC23tlAR1EvQ2+z6J5yVB+GGiklTU8RUMiw2lFQUNIEdc2oJ+UotAl3AgrpRA7wObMS5qN813JkbJRRT7OVoyiWzuwdK5G7TUZDLUSKWu9JZjrPQtWuZTDtlAUBY9FfcywCiiS0lh5Ebc52BYrOsv0KFJ2FsnFRIrzFiRokSrfBX7wFg5YDGGpOwdke6aOgmxhqIhwogQTv6xTBcfG0h7GFlev8IyglKDK3rUN6wnI6iQXKVaTHLkL+Vt5fwiK0Fx2ErXA/73cZcukCZUhv5qa5yKBSmP9NOV1EeRWdAAO5CvAEQhUh0NDhRUegB+7ufrjDfWjp9MLmCcPS1omaVgdq2zywtDpRUW9Deb0d5lYXatu9qLG5YbF5UCspy+rbfWhyhtDg8MPc0qHAUm5t5ePaUEbwlBAmZTV8zTqCic9TLc9naYa1uQMt7R602H1obPOiocWBhlY7mu121Le0RNyJRbmXajoZC11NLR1OtTgaM91RRRkKivKRX0DQ5OagoLAApaUlqKquRGVlOSrKS1BWVsiyAuaLUV2t9aPIiKt6AqVRgGLVhtOqjm0lDSTt4iwIBTX8tbWWEqehw0IDgk2Hg9T4mYqTaBNnYBgSK01O0kchzU82AQKDv9YvoV0zBogxZyGy8xq7pAIKPncHX1f6KcRhGJufRKN9FhFIOA0aBYcBBl67wEGTAoVNysRJNDD4Ew7tuggOSgGpzczzWhOUDgqvSB3XUAREhwYIIyj8jjFYiKKPo4FxrXRYCBx0RY6VqxBJh7YmBQ996ZBRSGiS/guRmoNBYPSICAqZU2EEhbH5SbkKAyjUCrJqmXHNSUTrVJcZJ0NmgqIag+5y9DlLCAqtj8LBYOGsTSYkdFBE+icIBjVfgk5ATTCTVGBhAIXqm4gChe4iBBKdMsSUkoBRmJ+ClJTDKCrJpwPn97bDDpfHA6fHi3aXkwG7Hc3tNv7G2qhmNNob0dzRjLbONthcdrR7OtDpccIb8MLX5Ye3Nwhff4DyIzAQgr8/yDSMwGA3AsM98DH1DfbCTwUoL4O4ry8MNwN7Jx/vCPnQEeRrBzxo97nR4WPM8fnQ6ffDRTm9XrhEfh9cAb5eIACPnwoEKR7zsV4+h5vyhAJwUd5wAMGwG00EhTSXtdel0k2kot3KtD5dOQoFCr5/AgptyDBBIc2A4ihcY6DoISjEUeiT7tSEO7qJQRnFFqajGG5FX0cpjrL2LU4iN15bL0nrzF6DPAbhioMxDMZLkREzC3msqVfvWYXm5FiUbVtER5GAIas4imNwm5NhKz0ES/Y22Ir3wFN1CJ3FO+HIJySKEgmIrfCVbqGr2KIcxXDdITqKNJzrMePsCN3EMF3FkDgJHRTNuPu0G43VGSjP3IfytD3IICjSWFFI3bQIh1bPQs7WFSjbvwGl+9bDU5mM5tzdSI2dR0e0EEfXTEN2/HykbZiJFLqh35RXmFFltqKkuhZNbn7YI2fh7T/ND/UkvH0n4Qj3o87uQE5xJRyBXpTVN6GotoFwsKGG0LASAI0ESFvXIDp7T8DZdwod4RHUdQZQRTAU0U1k0bXkmxpQx8Df7Amho2uYz3sSTd4+NHh7YGn3o6bFS5C4YGpzoaq5k46jHZaWTtTbCZmOHtSxvKHdhWYnX89BeFACM0trJ6Hl5HVuQskDMwFTZ3OhtdOH1g6+np3PRxA1EFp23lMrH1PXZEe5uQ65xWXIp2upMtNNETrSLFZdR/DQuZQWFyM3Iw15WcnIzU5CWUkuTNXlqK0xo85UgabacjQxiFt5fZ3FxC9mGeFSTrBUKrURMDa6FruAhZARWGhNThLsx4K/wMFmZdCXfgprBVqoZpaJWqxlBEUpr5Ohs4QGASHSQEG4NGowEmgJLDRHocHCTYC5qE5pfhJoqP6KWrXibSfhoKlOHQtIBAwCAI+NAV5AIXklAoIBQ4nHfkLDp1THPAHD5+7gv0vBQcFCA450mou8ahFCltNdeBn8vQSEyCdgYMDXZnATGpTMuTA6DSMsosEhneTBToGDNaI6HgsItOMutcyHLF1ef43bGA8UsvbUmAuJDJuVyXqyoKB0aDPf5yUs/GOw0Du09SXHBRQnlWSDe9m/2KpSTbU4Ha5RoDguzReGIbIChE5LCkGRqhxFoDlblckw2HAEEkFCQiaSSSpNJdpoJx0kkSGxvF4t7sfHSrOTTFrrJChU5zTVYmWA5PsS7PIxuEqAdSPA1M8g65Ugy2Dt8rvgC/rgC/nhDvI46ILb38navgNOXyccXic6Xaz9O3nsamc8cMAWcsAedLJS6UKH3412ys7naeNjW6kWlrf5WckkBOxenvPyd0i18blEdl5v87lgY77d64GD1zm8hIUnQIBpsHDy8Q6Cwe31w+cL8V5DcPI+nX4P3HLfzAs4PEzdhIef995SX4Tm6mNo53srw2w7GJA7rZmEZ47WZ0OwyqiwAB1FsIPvJ99fvSO7h5+PqC/S9DRAUKjRTpFmJ1nn6zgrBxcGWzHkrkJyHINr3ByU7FrCIEvnsGkGqhiAK/ZtQPleGSq7CiXblyJr42y0pCTClp6I0m0L1RyK4/y8AyaCgvfaVnIQDXm70Jy3A+7K/Winm+jIi4O3IBG+os10FZsRKNuqRj4NWA5ioDUdZ3osOHe8OeImxiQu49IpF9prc1B4bBsKDm5G1o4NSIkVR7EIh9fOQUbiUhTvW4eivWtgL9qPmuR4JBF6Mo/i2OqpyIsn/AiOTBn1VF4pte8aWkEzmvzdcA6fha37ONpCg2gJ9qOlq48gCKoAfOLeh+DqG0YrnUaLvwcNriBsvKaVaqaaCJJmfx+avQM810uIBFEjLoMgqGO+LdiDdroTZ++IAoqtewh1viCKm1qRUVaDLELLZOeXjud9wycROn4OXafu5es+g3sffRYX738UJy48jJGzD2Lg5L3oO34J3UMX0X/iHvSNXKJdPYMOL++5I4RmRwitzjDq6UZM9Q6YGpyoa/WjqT2ozjV1BGCl62mgBCD2TtpVwkbUQEDV1raiRvpqSiooab5qRENDK6zWFlgImRpTNcrpRNLTs3HsaCprazmoZZm1jna6pgqmykpUl5fCXFWKmuoymKqKmC9U61TVW8pgNZeiWRxLg4k2mQBQrsLEL3gVIUHYKCiIoxBICCyMoCBcpMkqAgpRe5MGig7mnXQ8TgFFm5UpxdRlq2dah06WO+kSZON8SaVMrlMugsFel4tBXlM93ASEWwV/cQtWBvMGQoLg4HMKNDx8Dj+v8fE5VMprxpqgtMdcX2ZYRyqyv4WAwggJHQ4S3PVUzwdkeRCnFuS1RQYJDjmOpKpJSlyFERDXPI9cJ88x1gw11lylAUNmbvf4LKPOov8GoJAmKAHFqbARDkaJq5CRUDU4Lu3bUaDokF3NFCgyIBvh6JPqugQIqrY7Jr1dfXRmtmH2tT4sVoKgzGqWIaMy90HUKkuZy/sc8rD27WVQdcPrdzIQU6zNdzLvCjgZjF0s61RgcHkd8Lod8Akc3B3ooJto53GHs0M9zkGI2AgRG6+1B/g7CrByRrfRymDdzGDdSDXxtZoJnsagn+U+xhj+xnhtE19P1MprWhns23we2AgEeQ4FFbeb0PAQPnw+pk28RzvdhoPup4NQaCNcWnifdh/hxcd7KQ9f19NFt0M4NdbmExRJDJTp2nwMK91EgzTDaf03AlR5v5QEvp2lY3MoGPwFFKoTWz6rCCjEUaj+CWlK5Od9YaCFzrAcKQkLCYq5yEmcg9Jdi5GdMAcV+9ej6uAm5G5ZyvIFyCFIpDO7YudK1OxfA9OeFbBlJOAEQeEnKDy814b8PWgp3Adb0R44y/fCXrgZ9hxZLTZBgULcRLB8m5p0N2w9SlBkskJixjk6ilODhMU1oGjB3ScJd2sesg/EIXsP72V3DEGxFEfXz8OxdQRF/GLkbF+G3B3LUJuWSPezluVTcWT1JLoIOorYOciVfxfv/TfFBERZdR1KahrRffcDuPjiGzjx1F8x8sizGPzzk+i5/xH0U8cffAz3Pv8ibD2DsLA2b3UGWftnLd7TjXofa/zebtS6u1DnDsNKSNS7BmB1ExaeHtTTOTQHBvhhh9HoDdBJhHgNA3mwG81dXWjqCiuAtId66UqG4Ow/Cc/gSXT2HUd790nc98RruPoT8AP17feavpP8D8BXl7/Hp19cwfsffY433n4fL732Nl545U088+LreOwvr+DBJ57H3X9+Gufuexxn7nkMJy8+hOGz96F7+ByCA6dYM+HrusKwES62jiAhQefSQsvWRsfS4kGlxY6aBgdqKWsTAVLfgRoLYWFtpgiPxg40NjnRQndla2faakdTcxvM5nqUV1RRFaiuNqGqqgpmOhVrnQV1NSZUlBWjtCgfZcUFKC3MQQUdS1VpPiEibqJKAUE5jojUMFq6iFZKuQ8R89JnIqOnZMhsB+VsqSEsZIlzAUIDQUC1NvBYoCGwqCdQCAw5LxCh3CzzMOC7Gbw1sUyXo4GSc7yGqUdSaYLqaKLzaKB7kCYprVnKGwGCuAhdapVZOorxJE7Dz9cL8BqR9GcIHPT+DAnqunRoiNR1dCB6oFdyjQV9SXWHoCAQAcSYIseRx14PCg0W2hIg2kqz0mchq8iqlWRl1EsEFGoPii4rTihIaKAYbW5iXpyFOA1txzvpq7CokU8Cih4J8AzqAgp3fXrETeRpbsJWREdRQkehgUD2kNagIK5CluugyzCAQiSw8BMusly4LMWh5kVI0xPdRas1i46CgBZASHMNU0+gEx7W/l0M3p0M+k7KLZAQ+TUX4XFTChQO1vgdaPV2wOamE2Agb/Uw4LO8geV1DPoWuhRz2AMTVc18dYhunmklVc4AXkQ3Uxj2o4BpHl8/l2DKo/L52ELeQxEhU8J7KyFQysMBmPrDqB7sQeVAD0zDfWjoDcNO9+PuDcE/EEbPiX4E+kOsHHaikyBz8Xnk3yWgqLfkoonB116bQVBIZ3YGPI0yYU9bqkS5CembELgKjPn+aqCQvgkdFLKEh6Z+LysJsrAjnYQsDCmDGc71t/IzLENS/Hw1RLZs91KYD6+hi1hJSGxUo56yEhYhkwE3M2Yma+azUJCwABU7lqp+Clt6PAbpdII1yfCaU9BcuJ+g2IvmfM1RdJZshyNftj/dQjjsUCOefMWJ6KrYgZONKRi25/D7VYOzw604LSIcxElIembERkdBiNbnImPvRiRvXYXsnesJiiWqI/vYhjnI3rIEuQRFDt1O5ZENKDuwGskbpiFlw1SkUlmbZlKztLWeCstMKKqwoMBUj/PPv4zXAbzwHfAy9dr3P+H1737AG9/9iL99+yOe+eATtPUeRwUBUWNnTSEwiKEHn8Kpp57H0MNPI3zPw/Cduw/uU3fDc+IS7BKI6Qo6Bs7A4u6GmYCpowtpDQ2wxjEIK+Fi8XWh2h2CheBoIGQafb1oJFRsXcOExHF4Bs7jkaf/hh9/5I2pvx/xE0gI/n9M8mfMX/snVwtYLvPf8/XVH/Dl5e/w6VeX8dFnX+KDjz/Dux9+ir+//wnefPsDPPbkcxg6eZ61FsLOEUCNzY+K+k6UWVphae6kC/HA2uZRzV7NTh+a6ZYaW71osLPWQ9U222Ft7UALr2tp54+pwwWHK4A2O2tAbfyhUQ0NLXQmDVQ9LBYZnWVFS6MVdeZKNFiqKDoKcRmqKapcScuLw6hUTVU2AUVDNcFBUNBdSF+FnQ7DTlfSWm9CO8HQTjB0UA6qvblOwaKDcjRLsxRdg4CC0FCSYxshIc5CXIIuOgSvAgHlaFR5AYWX0PB1aqmmuuukXIOCgQR+AcB4Gjun913o/RhGZ2GUXBOQ/gy1RAiDva4oRyErzBrdxHWKAMIoIyz0taK0Jckjy3pE5lQoN8FgIalsOalA0V0/CgsdErrGOrUtGJHaqVrvqVQDhSWFtd1Is1OrgEKDRI+0mVP6aByRWsdIwGEAhF4m+zcYlwyXiXXiKgQUbbIpkoefoQBCB0XQBS9TFWAZ1BUoCAenampyKHh0subupJPoVKBoh41QaCA82oYG0Xj6JCxnR2A6NwzT3adg+vMF1Dx2L+qefBD1T/8Z9U89hIanH0Lj84+j5dVn0PK3F9H2zuto/ftraHn7VTS/9RIa//YCy19C65svo42yvfkK01fQyvNt7/4NLe++iZZ33oTng7fhffZxeM6dQOhUH7qGujB8aoAaxAjvQRyS3LM4CnFKTVbpzE5WoLAREjLqydMoQ4YFFDIZUdwEoStOjNAVR6E1O1WPqtdrIiQ06SPfpH9KPn8FigEbuh3lyGSNPDtxHkp3L0HN0fV0E6tZO9+gOrNzNi9GBkEhHd05MXNQuWsFyncsYboUPdWHcbI1F928N7/cZ9kR5Sqa83fBVXEQztKdcMnyHWXbFSi8JdL8JJPuduB4QwpG7Lk421tHR9GGM8M2qk2DBKFx9rgd953zoqU6DXmH49USHqmbVyJJ+ifWzETSxjko3rNWzfXI37EcZfvXooSAS5HlxQmG1PXaulTZsbOVflNcUYOSylrk0VWcevaveIFB9dGvruJp1tRfYIR9mQH2NepV5l/85jvYGPTLWNM22fllO34vnv34Ml6PnBe9xoD+N+pdlv39hx/wDiP8G3yu3nsfhYmBt5YwqPUOwn/hMQw/+Sp6Hn0BoQeeQ+ieZ6inELznSfh4zt53ge5jEO1dp/DAY6+AT8U/PvFPEQkUmP6k8nrKsoh++kke8ANztB9KUv7Lf999/wP+/MQTCAyNwN41gBZfP+roNtp8fQjShfSduRdhQjBw4m64CMIOfz8a2oOoafXAQidSS1i00Fk5AnRGXUNwhanQIFoddCviwKTfpYk/NgKlxeZgvpVpO1paWlBPt2GuLFWgaKqls6glJKTfwyDpx9A6wav54zehhak0QYnjkOan2qoi/kjMfC5xLYWUbChVxmNZtsTC62U0l/SbWJTsTUwpB2Hhpvvw2AmDdoPoGvQObK9qVhJg0EkotyDNRwIROSfNSA1UI394Y5KmKA0W4gR+Xr52zUnowAgKGBQUrgeFgEWbzCcShyB9FGPqckn/RAOBMNaH8atgIU7E0Pyk9VfIZDwGCkIjGhQi3VEoGZyEUeIwBBQyIU8m4A14KsdAIY6iIR3+Vq1/oluWDOe5bmkOicDiOlAwVXlZfoI1YUkl4AkkxFV47AUEfz4623LpNOkoGCT93haCwUUoeClxFhQDbKDHj/BgGK4gAy1r+N4AHQTdhpN5l98LD52DchYewsLN7+1AF45/9Db8330C25UP0XblYzRf/hQNlz9Dw7dfUF8y/znqr2iyfvs5aq9+gUaea5KUqmeZlY+rvfwR6i5/DCtTq0o/oT6lPuO5L2C6/BUslJ3P2f7q8+i45yzCl06gh7AI9Qdw+uJpnLn3rHI/InfIo0DR0liMFouMekqHXeZQ0FFdCwqBBN8zhwaKLnF4ETjIUi6inkANeukijAMZ+sVRsGJwPFxPR9GGflc18vetQSodQ8X+lXCX7kPhzmUo2s0AvJOOgqDIjJuLTNbMC+IXoPFoDCp3L4Np3wr0mo/hwS661aZcBGoz0VhwAPV5e2ArPkBQSGf2dthzYuDOjVUd2NL0pCbdlWzDUN0xDPL7cqanDmdHWq8DxbkIKJqrUpF3KB5JW1YgJXE5kmIWqo7sQ6tnIG/7ct7fEhTuXoWKAxtQSHeRspEuIn4u0jfMUEuNixMSV/GbkgoTyqosyKuiXX7meTzHYHmJNe17P/kKT135CU988wOevQo8T71w5Ue09p9HaaMHFS2sKQ/fiyc+uYLnGJOf5+OeYzx+gfH4ZebfYmD+OwP0e8z/g7rnr2+hytGFqs4eVPuPI/TIy3j4K+D+z3nuwx/wOPNPfkvRyfyFNf+zL7wDs7Mfzd4RnLv/L7jCAP6zwf66UwIODRZKP/GC68RTTOU/8Snaf9BAMXIC3pGz8A1dgG/wArx0Nh6Cwjd8EW7mnf0X4GK5p+csvN1n4eqjes7AM3QRwRP3ovfkA+gauQBnz3E0dobQSkflJDAEGq5APxy+MPpGzqD3+Cn4e/tR39yK5qZmWKoq0SiOwkIHQVhozsIougprFWFBN0FICCjsdBXtMj+EZQXZqTBXlyPcFUSny4mOzna4ZaSKjzUuVzvdS60a5VVZUUKIFKG6qgzWWllN1wpbcz3aZN6JVSYVVhNW8jqyXIiMnpIhtY1wO5rpKAQI9QzkDfyRCQgICjsdRKSPIkAnEoykPlsta7cWio7BzlTEvNcuI6Ek6AsgxE3I6ChKQNCpz8GQlMcqpUbPC6TkPAGk+jbqlIIEQkA6tQUK7nqloMtqEM9RAQLCuKmSlh+DhAYKSi0FojdB1aKXkOj1ExYBmXTHmiUDhgIGdby7DifpKE4yPdVjZU2vYUw94jSk+UlzFbLukwKFs0yNYNKanjK12djS7EQQdCtQaICQJhElyeuTwuhItPb0CnUsk8VClK+zhO+TLJxXSHeowcLZlgdbUz4Cvhb4uzzwhP38zvrgDxMYARchwcB/8QScBIWAxBMkFELiMqR5yg+Pj8HXy++QuwPtjlZ0nOxHz2dvo/Gnj1EDBvufPkHtd5+i/rsvlaxXv0QNg73l28+UagkFy5UvGfg/JxQ+IyB4zPM1hEL1Vx+i6pt/oOqypB+jkrCooqqZr/jmU5Rd/hKV336Npu+/Rs3zT8J+/90I3nsGQ5dO49y953H83En0nupX/SsCN0+XG37pSCcommtkxFOOmnjXSemz0GU/bz8dm0i2W5VZ2SGnzMSmkyAUevxjUi6CgFBOgp+z+sz5OY/0NuLsAEHhNqE8KY618iXI27YQ7UW7YE1PJCRWIWvLMmQmLkJajOz9MAv5sfMUKCp2LkHV7qXozNuO+4OsgLTkw1+Xjfr8A3QVR+G3ZMAnHdzlu9GQshJtKasRLN2mOrJlBJS/eCv6zYdxqrMI5/vrcUY1ObXh1KDWV6GD4oELfrSa0lB4dDMObFqI5ISlSKajOLJujppwJ01QMukuf+dKlO+jA9q6TM3EltFOGZtkVvYspdT1MwQUVSirNCO7pApDjz6FJ69+j3u++Ab3fX4FD3x6GRfe+wwPfUmHIaAgCNoJh7ImL8qaO5m/H0988T2e+uEnPM0I+yTTJ3/4EU//+ANh8SNeZYB+naH3LQbf+1/7AFXOHtT6R9A8/ACcD7yAi598h3u/+QkXP/8B917+Cffz+e/78Sc8yusvvvUpzJ5B1HX2Yfj8k/iK9/Vf+pPIr6fR+Yj0rPyJczlz9/1o83fj5H2P4ZHnXsaDz7yEUw88BQ8dVNepBxA6fg9soeNoDZ+CI3QSPgLC209g9BEgA3fDQZi6wifQ2X0CdoKhg86i+/hFhEfOKTmCvWjq9GLowj04//BjuPQYfwDeAOrqG1X/RUMN3YOFUqCoQguDdqtSVQQWzDOAt4joKmwNZsJCVIOyolwG/3I43R60u1ijaO9Es90Ba3MbHG7WDn1BeLxBOJwe2HhOUqfHhw6nG82tNlgsdapfpaKyAhazCU0N9bC1tqDT0Q5XpwOtLYSZqRLVdCtWcwU6Wq1w0YV4pM+CcqlOcZHM15Cht/ry5jIEl6nqmyBUGORlJJQEfm0UlFzDfLtcI+XSdMVr9LxyMAIGDQoygsrP4B5goPd18nHSFMW8n0Ff0qCH0OD5oHsMFIFRCRw0SOigEAko1A58EVh0yXpR3rG9K3RQ9AUYMBg0+iVoKFchoKBrkKYnQuF0L3+8fQ2jOq1AQWdBWJw0gsJFUDCQOyypEVDko8uudVIrRyG13AgQwh5KUtU8wsdGOlt7KO0cYUH5naV8n4r5/tNVUO72AjhteXSOEVAQDgKKQE8AAcJCYBAe6sFJBl53l0u5DGmSkoDrFqgEvQzAMiLKSUfRAberAw1eFxr/fDecVz9UsLBc/QDmz99F3afvo/6TD1D38XuopSyfvAfrpx+g5h/vwPT+u6j56AOWfQjTP95D+ft/R+l7b6Pqk/dR8/UnMH8tcPiEkPgU1Tw2ffMRKgUWVz5DJcHT8P1XqHv5OdgfoJu/mxWygRC6+rsQpk4THG6CQprOvGEPfLz/5oYi5Sgc9blwNOSis0Hml/A9EUche4XroJB9xR10ZK5KhH3V6DZAQtRHVyF7ZIuLEEgo6aAYbEMfHUhN5jbIGkmFDP6tDP7W9C0o2rMOxzbOQzGdRSpr6bIfdcnmRWhLTUDptkUw75Pd7XbgEh8fbsiB05yGspQtaCo+DE9NOjrLDipQ2LI3wleQgHDFTjU8Vs2nICj6TIdwxlWM8338bg1I57W4iVYFCnEVZ0c0UDRVJqMsbQdSt6/GEULi6MYFaqc7cRX7V05HehwdTyIht1VWul2oliDPjl+o5k9kEGxpG2chad10AUWFWr4ju6QSfQ8+ivs++RxnP/wc93/xHUFxFfd+dAWXPr6Ch77+Ac+xkt556mGUNfpQUt9Bd3EfHv/iBwWKpxhpH//+RzxBSDzxI+HxE8vpKJ7h8V8ZfO97k18C9wAsftbULz6Lznv/StfyLR6hg7ifTuJ+uoh7CYlLP/6Ih1nLv+cd1j58x1HX0Yeh00/g6yu8kOH81/83BoBfJb62/JFzOHvpz2joCOLJlwRxmjd555vv4TpxP04++Az+8fmXeOndf8B74hLuf+JFvP3ex3jpzffwyF9eRtf5hzD84FO4+8HH4O49QUfUC9/Aadz32HO48NAT6DtzEZ6+YbSHe3H8/gdx8alncOmpZ2H3hdTSKdbaGgWKJnMpQVGO5tpKNEmzEWv5bUzbBByR45Z6M4FhJig0R9HWUIPy0kKYTHQINgfs7iCCAycxeOYShs/cg8GTdzNAHEc73Y30rTS3+9DSEYDN1YV2Tw/Vh06fqBcdLOtwBQmQwKjaOjxobHEQaG2ob7Chtq4J1oZmwsaNyupq5q1qsmN5ZRErHwWoNLFWx/tytjfBSYh0tNG1yEKLzdVMCTilanTYa+BQECEADHMxtD4Omc+hl0dGSQk4nHQXTjNhISnFVPKigJuAYKAfVQQURonz0AGhSweHBoyIuyAo1FDZCCgEEv0BK4MHxcCvmp6kyUlg0NOAU4SESN/sXu1jTFchENGboHRQ9MkObHY6ito0eBqyVDOUGs1ESKgmJzoFrd28Et2+Kk2y9DXhoORnDZgKs1zWJZI0SFgEBBadxfBSHkcRXARGe2sBAoFm+Lu9rNgEEegPItQbgL/Hj66BMAbODMLbIy7DB1+XjB6ii5BmnKAMQSU0pMnK64DP4+L3xIMqvwedLz4N9w+fofHqx7B+9gGsH36Axo+Y/8c/UP/Rh4TGR2ikGj5k/n2WffwprJT5A7qH999H5Qfvoeazj1H3Dd3G11/A/M3nMNF1VH/zGUyEhQIFHUmVNFd9T1i8+gIcjzwIOx1N97khuvYeuqEALjx4UQ3llaYyL0Ho9Hagub6Qv5UMdNBJdMh8ElmupLVIuQmf7B8ufTpqP/FKVjwqCQp5f01jkCAgVNMTJc1No5DgZz2oQNGEc0M21cldnUYw7F6F8oOr0UJQVB2LRe7O1cjZsUZ1aOdsXogs1tArdyxHa0o8SrYuhImgCFYcwgUCymdOh7s2G8VJiShP3Yz28qNqBVlbwWY48uPQV7UHXRFQiKsIlmzFoOUwznlK6SjoXukgtKYnm2qGOjtiw92nOvHghQAaK5JQlLQVaTvW0lEsw+H18xQsDq+bi0PSqb2eQIhfigwCI2/LchRuX4n0TfPUQoFqNrk0QREWvykqkx+2GYXlZgw+9CQe/upbXKCTOPvBNwTFD7iPuvTJD7ib0HialXrfxadRavWhtK4drb334OGPv8WTDPJPfvcjnmKt/6mrDP6XvyY0vsej339L/aCak+5772tUMvCb/SfR/cBL8N73Es6//Q0ufvg9zn70HS59SSfz7Y+4l1X6h374ntd/BWvgJMxt3egbegzffE1L80/8jUFA/pOGJV36f8ZrKGmKipT/+ckX0OAI46GnX+KR1nj1Fl+/bfgenH30r6rsCjV4zyN46e8fqmP5+4aweebdT/B3/jsELg888VfU2vzoOXE3vmbBVzx/7qHH0NnTD2ffIC48+Qwe/9s7ePjlN2D3h1Fda0WtpRqNdBNN5mIFiiaCorFWg0MrIdHK42bmR+FBVyHNUOIqbE10AyVFdAPV8Hf18Yc/jMGz9zII3Mv0Pgyevg89IxfhpdNxhUbQPXI3IXI/hs4+wPN/xtCZh9F/6n41OuyJ517BQ48/jwcffQYPPPw07n/oKdz74JO4eO9jOHX+z+gZvghf90k4fAOwEzLNHYSOw4c2F+2u04d6WydaOt10May9BrrhpZNpaW1DTW0tzNKB39QIe4cN7Q47XY4TIdZyPc4mug5xFXQGkbWjNEDo8NBSGSnlZ6D3SlMUnYFqlmLqV9LOSbNTt7+J7qBhDBAKDpqbEDCo/TIIGW0uR40BFPL4iKug9BFQsn/2NaBg4Bhk4BgmAHRQnJQ0AgpZC0ipr1E7xwBzUpqggjUYZKDvdzNQ2QsIilQFCumfkGanHjoJAYSCAYO/wECXDoxrygQSOii8FQRlGd+PEiWBhZug6JDO2yAdBUHh7w1poOgTWITUbOauoW74en10GYRHlx8+NdfCw8d4ECQofOIovCJtrkMjgdF4ahDOz95D6w9fo+Hrz2H5nG7gk09Q/dlnqP78M5i/or78FLWSJyBqPv0CVR/z/CefwvQpxXLLV1+g9spXqLnyJcyXv6Sj4DVUNZ+v8mu6iSvMExRN330J01+fRcuD98N9HytbBFv3uX6cffAMLvz5Iu9J+lWcdEFudLjtaLQWqE7sdmsW2hUoZO6EdPJroAh2yGZGlYQy3zOCossdWT2YkBA4KFDQPaqmxqBVaSBUT0g0Kh3va8H5oQ6CwoLSpHgU0VGUH1qDppytqDq6iZBYhdIDsSjZvwG5dBK5CfNRuXM5ag+sQ/GWhSjbsZiB/wDOu6vgMqXCWZOJ6qzdaCw5yONkuKoOo71wK9zFslHRPoTKtqtRT4GyLWoehQyPvTtYGQGF1vQkfRRnR9pw/gRBcdqJ+897UV92DJn7NiJz13qkb12Jg2tmI5vuIXnTAiRtnK9AkRa7GCl0PwVbl6M+ZatyEodXTVbzKZLXTaXDmCujnmTFWBOKymmx730ETzOoP/DND+h//SOcfedrLZB/8D1Of3iFTgHoefgllNX7UWa1o6nrIh54/ys8w2r4M98xSF7+Hn+5+h2e/fZbPHPlKh7/5jIevXwVTzDGP0gYlIVOoTJ0Bt0Pv4HAI2/j4j++x/l//Ijjb32PM+9fxdmPr+LS5R/xwNUfcO8HV9A0eAkVtjBrPQ/gyy8lNP8X/iTyy//0fgkNC6OJ/Enxj5FzMjrqsb/8DdaObtz78LPqvAT9v311Fe2nH8HphzVQXCUch+95HE+8oLkOeTT5gOc+/BpvfiOPAJ78699gaQ0wIF/EZR4L6h76y/O0zTIEeBAPv/oGXv70azz//mfw9I/AXF+PulqCoqYMzRbWxmvLNFAIFOroEgQYEVAIPPQ+BHEUbeIuGiyoKC2GqaYW5+99CK+88yFO3fcQnN2DCI+cRf+ZuwmCezBy/kEFjr7ThAgh0XvmPnQNX2CwOI/+k5fwzItvqPsf7+87/ru/5Gf6IX/07/zjY7zzwcf4+/sf4s13/oG/vvomLt73ME6cvQcDx88z6Iyg09sDuzNIYITR6QnDIRMuPQGmAXi7euhweph2QWbfOuz1cLUx+EdchLY0iIzCkk5zGYUlx9KhLvM/LKivKVFqspbTtfC8oxFOafrqbIKbeYfqV7GyttiowCEuQvo0BBqhcVzFjUDRRUhIE9QoKFTQYPCQJgkFinoNFHQOuouQlUVH1d+E070aLE4QKiOhGgz5KkdB4aijo2AwC9uLtJFOupOIuIa+oBl9fExviEEsaOI9SDBjKuVMBRxyXS+Pw/4qhAQWnnK6KboLvoa3swSd0hYfauP7TRj0ddFphhDqD6GrL8y0m+CQWdMERw/BEQwqWLilDyOstfn7ZRgtge4iJOSz6vS4Ue/uROsLz8Lx3Vdo++4bNH1/BXXfXYGFFUTL99+glmWiuqvfwEIYWK98Devlr1D/raRf8vhL1NFBSN+Fhaq5Io6CboKqoruoYFr5LUGhOsi/Rv1rb8D/3KsYfPYFeE4zjpyhWz57Qg2T9YTcdMIOePjvszvpeGvztNFO9VlwyJImLeIoxkAh610JKAQSQac039FFyJyZiIvoDTAfrGNax/dZg8RAVwOGepqUjve34vywA71uMwoObUTujqWEwiq05G5H5ZEYZLB2XnYwDtXHElhjn4/c+HkoSlwAM4FStn0pKnYtR2f+blwgoLyWDHRaslCevh1tlUnorJYJeEdhy98Mb+l2dJftQlf5DgTKtX6KYOlWguII7us24+4hfteGZe8JDRKic8fpLI7bcfFkJ0z5+3GUgMjeu1GNekomFKqOJiJzy1IkxcxDVuIS5GxZhiRZuHDtTOUmZPmOw4TE0TWTkRYzHRV0P78pKCtGJR1FcTl/OGcfxHMExcWPvkL4+bcx8NKHOPHWVzjx969x5qMreJLRcPjZt1HSEEQJHUVL+CLuf/cLPPfjj3iebuPZr6/gLULjUwaUj6l3mX+NzuJ5RtBH6UoEEtXhCwg//i68D7+Fvpc+w8ibVzHy+ncYee0bnPz7Zdz31U945Fvgng+uwnHuMVQ5euHuvYRPv5BQ+0/8aXH/18nwd4X24emX30edvRtn73lCQUL05lffof0sa9MPP68eIl0mA+cexsNPviIP49+PChTPfvAlXv9cmsmAv7z6Dmra+KPrO4ev+bwCikdfeBn+42fVhMMn3/oQb/Df+sJnlxE8eR7VdfVosNZEQEHVSNMTgaAcRJVqhhKJuxBQiKTpSUY/qcl7zFfx86ypbcTzL8tAZ36Wjz9FBzOE1//xEb7mZ/H55e/wBfXMy3+Dd+AMhu99HM/T1Tz9wit0Us+g78RFps+DBnH0L+otuuGfOK8HHnsK3cNn1PP0D59FH4ERGjzDIHSSQekEPME+eMIDrNUOsnwEwaFheHv7Ye90osPO4N5iJhBqCQrCgkFfrScl+YhkaK6zvREBrws+BiuRy808g1cwEICbNV2XjPNvt6HOKs6FwHE3w+3i87ia4OpshOwpInNQ2mXjp7ZqJWe7GV6CI8jrAh6ChU5kFBQKFlYGEgkc0qnJWmVXI9MGlQ73NOIEIXFCmp3EPfTV4wwBIYvGnRlqVpvfn5EtKgmTk921GGFwH2ZAH2BAD9nzCQo6iqZs1TchfRK9dAey/4GCAQHRH7Zo4mNV2lXDoGVRS10PUPqxnBOYdAeqFTDCftaUfRo03HQpgS4NFH4BBcHQpUDRjfBAL0ERpggJAUVIQBGEu1tgIc1PMjfBDTcdhdvnUZ3b8r7bnATF/ffAzyDfRldR/91lmK9+DRPzZulTYN7y7Zeokc5tBnsL3UEtVSd5GdV05TPmtY5tOTYzNUsHtwCC+Qo+bwUfWymjqK5eRh0rMJ2PvoT+p15C+/AphE6cQCc/94CAjk5IRj35un1odzbDas7WRjtJ+3+TrI5bBE+btiuedPTLVqoBh4x6IlCddGOjoNAkFQIFCqq/qx591EBYQNGIoe4mjAzYcWakU82vKTkai0xxDdsXoa1gL8p4nLKZoDicAEfpEZQRDmnrpyNrwwwUb16oXIWsIusrOYCzndXwSYe7KR0lyVvQXJaEVpbLooAdBVvoIrapjmxxEf7SzfAUyd7Z8egz78N9vQTFcUJCQHF8DBLnT9hxakian7ywlqcgZcd6ZO3agOSE5cjauRbNRQfRkLsbhXvXoiZlMxqzd6Fw92qkxNBdxMwhKGbg2Nqp2L/sDqTGTIPl2Ab8Jr8kH+XlJhSX0qKffBAvsOL+yOff48Lbn+HCW1/g0ntXcS9dxYOfMbgwOJ575R8obgqhxNqJ5q4zuP/tTwmXn1Q/xAvffgeaBHzJOPklo8vXDByfMcy8SZA8ywKT7xTMdCHhJ95D4KE30fuXD3H6zW9w/4ff4RGC5P5PvscjrI3LsNxHPvsR3ktPo7q9G+3+k/jo829UMPo/8zdGDAn2L775kQLF0JmHcJVOQweF/eTDOP7Qs2qwrQTSvtMP4e4Hn1GPkzApeHj2gy/w2qca1J5//V2Y7V2s0Z/FF1d/VI979MW/wX/qfvgG7sHTb3+JlwmKF6/8iIH7HkF5jZU1IXOkX4KAqCEcaqoVLBrrKgiGCjRZCIsanrfIfAtZOsSsOrtlafWm+mrUVJSjxtKKF17WXMEDf31FzXR/hw7A+Pfux5/DN3IJpx9/Ud2X/nfpkedx9v6ncTXSZyN/o+/OWBH/5EBrytP/rjB/6fFn0HP6Pgxc+DMuPvAIBk7RWYycRx+PT569iCFCcujMvegdOY0gQXHmz4/gz3/5K/oGRtDaXK+WFHHJqChZVkSWE6FTcEmnOMukY1ycQ4ejDf5QF/yBHvQPnUbvqXOE02nWhofp3k7i+NkLGD7F1zlNUJ08iTCDYO8Aa86yNlHIB1uHDU3yWo4WuJwtcHQ0MThK85cTXrqP5mZZ36saoc461urrVed22N8A2Qypl7XLviCDRbiNaZNST6Aeg3QLI33NONHXRFDQRQy24OJIO86P2HDuBH/AMhFKQMLALk1Parc7AqGrPR+ddUnwtWSrPa1lZFMv3UYvg73soiYwGOypo6wY7NVVi6HeOgz3WZmOSa7ToCLuw4SeYDXvTQOGz2Piv53vW6+sy9SNLqpbqY/A6KXDYLAdIEC6+b52hXhtAL4u6a/wQ5b8cNNRSBOhx+dWklF0HQR00zCh//G7aPqRYKCjsAgsCArLD3QOdAxWgQUdh4UBX0BR9y2vowQYMvy1RoluIuIozOIqqCoCpPKbrwiMb1Dx3ddo/OEKap55BS13PwXfg0/Bc+lutPcQbn19dBWn1dwQl7eToAugjd8ba3UWOgiJjkaZdFgEZ0sJv1eldJjF/B4VERTSRyHDi6UjWwYLREARaW7qYYWgJ0RgyEinMD/nriamUilg5aC3GUODDpw+4UE/H5fPwJ+esIC18ZmwFe5DRco2HIhdgsIDcWozoKIdy7Ud4zZMR2HiPDQe2QDrwTUIVhzBBR8rQ3UFBEUqGoqPKjUW7oWzbC8cBdpeFK78TfAWxSFQkgBPfgzzBIVpL+7rt+DiqRacP96qJtidGbEzL6Box4mhNlw460eTKRu5hzYTEDHYv24ecvetR6c5FfbKYzClbyUw9sDJfPnBjTi2YZbqT8mjCrYsQf6WRQTFDFQdXI3f5BZroCgpa4S7/xL++vkPePJjBu73L+PBt7/Bw+99h0ff/x5PfPQtXmQ1+mGCQTqzS2s70Bg4jvtYKxZQ/OWHn/DQx1/hsXe+xl/e/RbPfXIZr3zxA1779ge8/BNBwThf4RlBdfAcHcVb6Hr4NdzLa5/4+kc8/s33eJJ6nNX5ZxmgpGfgya9/IiieQEVrEI2OQbzytw/ww9isu/+tf2oOhpqHoU3ME1DUd/QiPHQJ3/DfLGfeZi3cee4JjDz4F+UMvmdhz/GHMHzuUWgx9SdV/sx7X+HlD7VmshfeeBcWG0EROo1Pv7mqatyPv/I2QgSQf/BePPP3L/ESL32Zkfr0E8+j3NKAWrMMS9VBQUjIMeHQUFtOMFA1hIVZgEF4EBQtBMsoKOgsaisqYa5tw3OR5qOHXnyToDiJtz4Sjyf/VpXgvU++orO5H+efeg1XImUCjLsf/itGLj5KZzX2XsvpyD8x8qfj4XpQ3PPEszj78F/w+Mtv4vJ3P+CVt9/D3U++gDc+v4qvr15VExv7T11C74lzOHHPg3jwhVfx+Kt/w9DJs/w31Kl1q2ShQR0UbpuVP25txJTIwbL2jlYMnj6DHsImPHgKQcKniy6mh9B46c2/47sffsC3332PK3RQX1z+Fl9dvozPv/wKL772N5w6L8u9nEb/yCn0E1RDwyMYpKvpGxykBggs1rAJFLfbpobbyqS9oMyl8NUzkLBmSUg4WlhDl61lXVZ0dtbC47Giu5vBo78dx/s7cHbIgYvHXTjd145+f70KQjKk9jhrozJS5kx/mxpWO+CtIigKCIpk+Ftz1CQ6cRRqATpZpZQuQYZiDjE4He+XzWmaRjfRV/sj06lIOkK3InsmDzMdEFjQefSJu6DTEIcRJnR8PjPhamNgDRAIPegalFVYewhRAyjoMq4FhX8MFAGZwa2BwusXV+FGJ0FRT3fR+vzjaCMomn/4Fq3ffQfrt9/QQXxFF3AFTVeuoOWH79H4/VU0UY0sq79yGU3fSf5bdU3jd0ypWj7OcoVu5DJdiXqOb3l8VeVbFShegpWuPvjYC+h+/Gn0P/gYPEOn0CoLCfJ+3H46H7qg1tZagiIT7QRFO0HhJChcBIWzrZSwqOD3qJKgqCYoTAiwRh9wslIgfRR+rW9CRj51S/MTQdFPDQokulpYORA3Uc8KQSvf7w5WALwYIVxydq3EUdnsJ3YWmnN3oSJ5G9J2bED+vhj4q9NQsW8dkgiKws0LULZ9Map3L0fDobXwlx3GKacZwYZiOMzpaKtMh7+pGE1F+2Ev2gFHYQJchXHwFMTBWyxrPsXCnbcRHpaJo7i3r2YMFMfF4bBSQmchoDg5zOOT/GxqC5B/ZDsdxSbsWjkL+fs3oq3iGHUElqztaCrYhxa6oBLe47H1M5GVuAC5ibIkyTwUbV+K7MS5qD60Br8pKC1EaVkVQdEAe/A43mTUeIsxQibMvc8f/98ZPd5iBflvl3/Am4wyT3zwJR2FDyW1DjQFTuLhdz5Rk/JeYqB9mvR/7vPLeJ5B4S9fXsXzX35Pl3GVgf8nPMvnKHEOoNx9An1PvIX+x9/G+Vc/xQMf0FF88DUuvv057v/oKzx99Qc8/y3Bw+s9Fx5DWUsADR0DeOq5N/CDIXj97/2TYKcFPHEFz7/+AWoZ4P295/EVv6hy5s2vr/J+nsHwg8+BJgBXCcYwA234+L0qL6BRjuL9r/AC/03y99o7H6GmLYQOOqKPv7isgPPka++g69zD8A/fhyfe/Bwv8clkQuNZ/ghk9d4aUxXqCQbVtERH0WQWYFSo9aEEFI0CCZOkUm5CM2HRKv0a9XQXVjMsVVWwWO149kWt6emxV95lzes03vhgrNNd/t7/+DL8Q3/GqYdeBj9a/mnz3e97/BU6pQcY5Md8hsBAvTvaW8S/KFDIASV4FEdxmi7rmdffUVd8yH/3/c+/jrfpFOUZ5bX6z96H3tOXcN+zL+LlT7/CSx9/iVP3PICWtiZ0RFa+9bTRRfAHL6vXStOTQEKchswbcbo6+Pyv49X3PsA9jxNMjz2Dh/7yMi49/BSeJwxu9Cez8S89/BiOX7wHZ+69HycvXMI5Sc/fjUG6khE6kXseehhPPP88Tpw+AX9nA2ubNQSFGSGvrPsk7dR0IC1VCPlo7e85hRNnh3DmwiBOn+vFiRNdOD4UxOnhAM6O+HBywM/afSe6fM0Y6LZhhLXQk8NuBngHnQKDus+EcHshnNZUBNpyEe4sgVqEjkFK5maM9NQTEAKDJm2JBtGIpG04NdSKkyLZh4BuRTauOT7YhKE+uhu6izFgSM24BgG/RYFCOrL9BEVIICFQ7OtFqK9Ha76RJqnuMPxhrY/CHw4oyZIfnsjoJ91RiFweN5ocLjRcvBu2Tz9BCSsFpW/8A7UffoMq/pbLP/wKFe99gbK/f47itz5F6TufKVV/RJfAOFL54ddKNZ9dRSXLKj/6GtWffYtKOvL89z5E9lvvovjDj2EhdFp+uIyqv7yInN4zaKfj7XnqZXjufRIdJ2Soejc6vB7I4oG+7gDs7Q2wsiZtJyjsjTnobBJHQUi0ldBNlPH7VA6fowq+Tk1+VyU/Y0KbQO2mE+uiExN1S5+Q6guq05qeqBG+vyMDzRgZols85cYwz6ex5p0k24YyqNrpKEqPbYYl9zBKjySiLX8/CrevwJFVk1DM66yH18O8ZyXq9q+Cu3gfThBYXc2laC0/RleRiZ72KrSUHIStYBs6ZXJdhTQ9yaqxmxUo2jNWK1AMWA7g/gELLpzUmjdPD9v43ZBRTxooTh/vUBWX8rzDyN6/Gdm7YnFwwyIUHoxFS+lRvt5hmDO2oSl/H+qzdqBozxqkbJqrlkzP27xIzaXIjJVd8CajcOci/KaoRPZ6qEJpRSMsbQH8+eV38OjfP8Bjb32AJ6gn3/oHnn2XMPjsG7zBX/rD732J3EY/Sho8sLgG8eDrH+ENRsi3GSgkNMjkOplk93fqXeqDiGS2tsV/HOUdPTj93N9x/oWP8TQrua/zOV+jXmF1XOrAb0YeJ13EnrOPoKBOVpo8hbfe/Zwl/+f/JJj95dX3YG4JwhU8rUAhf+/S7fQ8+ApOPcbAymMJqt2n7oer+zhBoSKt5ije/QJ/5Y9A/t5471OYmv2weYbxwaffqMc8wx9S+MKj8A7dh4ff+FQDBcvP/eV1lFqa1XpQDQz89XQV9WY6CwEC4dBQQ1BIn0UEFE0mnlOgoKOw0E1YTWjUQVFvx1PPv6bi91NvfkhHcRavviufzNjfx4S5b+BhDN/7YgQUP6r7e/CpNxAavkc5Ke1Pw4Q819j/okDBP/m/gOIegmLw4iN4mkCUso++/g6Xnn4Zr7PSIOcFsuHT9yB08m66iTfwNxa+wkrF6QcfRYutGQ4BhHIUdBFqscIGtRS6h2UiaX5zu5342yefQXD8BkHz7Puf4u0vruKFN9/DY8+9pICs/lSGdxhpPvzsm8t0Vp/gU9ZUn3rlVbz+wQd4++NPcPb+B/jYt3H3o0/i0b++ghcZpO556CF4HE2QiXhhX60aJquBohWyN/nJkR4898KzOHPpAs5dOocHH7pEcJzHhYtncP7cCM6dGcR99/Pf+ND9uHjxJCHSjf6hgNKJEyEG8VYMBfm8DgaxegFFHrqdpdp2mwIJ6SAnJGRTGoHDmRN0ItTZE9JR2a6aGSQwnGYN8hRrlKd4zYlhBjC6ijFYaOoN16ErVK85ChnxNChuuZcOjK4i4iiMoAiECZMIJETiKmQ+hazU6mGt3aMcBcHhdaHd6YIpEITt1ddR/tY7KH79XTR+dBkNn34L86dXkP/mxyh64yOU/O1j5PF3VcHfsYWVFNM/vkTZu5+h8h9fwfyJXPchSt/7HKUffEF9jkJWsjJeewsFrODU0k1Yf/gG5S+/BPODT6Lq1H1oZmXL+cDzsJ35M2zhPrU8uTsUhLcnBFt7I6xmgYTMH8lVoHARFE4FCml+4nfIboKrwwJnRy06HTVwdrJyQvfocdPBehoovl9eVhT8LQjzfQt3tRMkNoQCzQgGWxEMO9DX50KY34/MHSuRHr8A6TEzUJOcgIqU7bDkHUHJ4UQU7l6D5HUz1Qiisu1L1MqxNYRE/ZF1ahb3OT8da1MJa/hJsFdnINRaRlDsR1veFnTkx6Grcofqn3Dlx8KZs5Faj2DZFhxvOIIHh+pwgY7ijIx6kqYn6cSOgOLEEPOnfMg6tg3pu+PobhJxaONilBxNREPhATQSaHU5O1GfuxvWzO0o2r0aR9bNUMuN5ErT09alyCE0Dq2agMIdBEVJSTFBUY3yqhaUWVxwsBZt6zkPq/8ULJ7TqPOcRWv4HvhOP4Gzz76LS69+hpymIEqbvaiwBdEYOoO23oto5+M61GSzS7D1n0frwGm09p5Dex/Lhy4yfx55NR3INTcTFl5UuwfQ2nMOTp5zy3IYJy7Be/5B+C/ch/DF++HlF6CSUClrDihQvMmayP+pPxXsIm0yElD+In0LrSG0uYbwIQPR9wTBu5e/x/HH38TZJ17DV7zoMl1EaPhutLrCmqPgn4TWl/kjee0TCYeE3odfoqopoJrO3vlI6yN4nj+G8N2PwzVwLx5643P8lYHyJT7f+effRHldGyy1VlgICKtFnAWdgoJFxFEYQNFgquA5AsJsGgVFc30N6ggaM5/nsWdlyiPw3Psf8z0+h5ffEVzLn9zrT/j8mx/g7r8fww+8iK+lvY1X66Dw9p3DV3SC2p/AwOAc1LPKsZbXQSF/4qjEUQT5WT75ytuq7BMC9vyTL+A1gkIAK7Dwn7gI5+AZPPjSO3iFha/SxZ5+5CnUNdXDaa8nKAQShAUh4aZkvSmZ9S2d2011lejsdOA1Cfh8rtc++QpPvvMx3vjsCv7y2t/x8DMvjt2R3PKPvMefNOh9TlD84/MvFKxeePc9fHD5cgRuT+KL73/A06++hb8wQL33/Y947MW/wu1sRcBZS1DIxDsGXH8D+sVR2Ex4+M+XcPW7q3j97Xfw0GOP453338Wrb72BF159Bfc/9ADefvdtPP3ii3iawe3J55/BS6+/hAceewQX/nwfnnrhCfT3d6qRNN10Ec76dMjeCN2uUsLDTEhY6SQaFCTOSv/GSfnRazp32o5zp9pZbic4bDh1kqCI6ASBcYKuQpqhBBZKChj1DHQN8Ael6SmE4GAfukf60TvcO9pHIaDwCUTCdNKUj67CNw4oFCwCsp4Sj+koOt121Hva0fn04+i88iXarl5B++Ur6Pj2O7Txd2P+/HPUffkFmr75Bk2Xv4H1Cx5//plSC8vkXMPlr9H03RXVYS0jo+q/vYKmqz/CevUH1Hz3Haq+o0O5+iU6eG7km2/R9cLfYOJ3tPPupzD45CsInWV8cXvQSVB4errU8NiG2gIFivZm2WO7hKAooyMt5/epipL9WBoJB1ky3QOXS0TX5Gbl0EW5u+D0hAnEHnR1D6C7dwRdPSME7QDfw154g/1wBwfQ1TuMnoAfeQe2Iou18IxNM2E6GoeazH2wFqWg6PBmFO5Zi8OrpuLAsjtRuWs5g/4B1B5ao0DRV5eKs6yEhOgonLWZVC4CzcVo4zWtedrKsbJshwyNldFOgeIE+Okmeqp34WRjEu7vr8W5EzK5jpWIKFAclybOEx5UFyUhZecmZO2MxbH45TBn7kJb6RE0Fu2DKWMrqlISUZe5TTmKo+tnqm1d0wmL/G1L1GKGR9dOQuWBVXQUhTkoKatAYXktzE0u3PPEi3jg+Tf4434FZx9/GWceeQnnHqWtf/o13E8ncOG591DQ6ENFixflzR6Ut4ZR4xxGvXsENY4hVLUPotzRi9J2WT48gKJ6P7JNDqSWNiGjrB45lTX4/9H2l+F1XmuaLpqf58c+fc6u7qrqqkXJygpz4sQQU2zHMcXMzMwgW2wxM0ySNDXFzMyMFjOzZEmWZdkyw3OeMaacrFW7+9q9r1P96Xr14Zzzo/He7zPQwMYel2474ZKpM66aeuCKkTeumSpw00YNY3sFzB1VMHEOhLl7MBxV0fDRpqCr9x+zTv53TvVdgxIUjoSUQh0MX78AOKoDYeoTxWuNh39YKrRhKXD0Coa9mz9S0ouRW1yDwoomZJQ1I7+mGy1dIyiobIEtlYm9ZxidRCtG7k2jtHUQIVQUyuhc5LdPomEWaKOHzmwiKFxVcHJxg52NBZwcqCgkKEQW1O+gkOUTNAEQAYr/qCic7e1h4+iFstpWCa6miUkEJGWhZ1K41d+nJ/T3oruRtKo26SzfThWNA1CFJOHhnJL6HRT8wP8KKO40QBubiboeoSsZxTOxp1e3SFCI3xEWkpIHdWw6ijpG0UZQCDWZWt3Ae+kChZcomyAURJaTL6EhQeFGSBAeBIgoj1H4+qBr4r4ERdfULCp6xtH/4Cmae4dQXNMsz/D3sxK04A1mIDAjQfFQgqJleBijjx7hEZeLahp4ni9R0zOE+rFJiDetcaAfAf4KgoKQ0ImCbDeCwh3RYZ7wUzuiuqpYfDnuTj9E58CQ/L1HdGqTD2dRWVsnz6GX935klkr87jhmnj5FU98A6vr6qYbGEJeoQwxBEa42h8bl70ARSlDQuYvyh3Q6fgmGDBXS5+aZ6YSEMK6nEw5phIcwAYqUJC9Gkr+DQqgK/dwVkRFUR4yKQ2PCEZZA55cYS0VBZTE3klxIrMh+EmpCgCKUkNCbvrxCP1BQQBCjdlrgnGkDRTsZJdw0CqiLi6F8NA13OnNPAsGN99adys159hFcZh/C+TEBMTsD18ezcHn0EK7c5vH0CbeJfTxWlF0IUPxmz+D4/DnsXjyDzcunsKeiUD58AB3vn6KgDI5hCfBNzEFcRQOD1Hiq9iCoqWwCokRDUV+4OZpA6WEMlZcJ/OmI/RmpC1D4K62hVthDqfCELigU/oERCNDFEApxCA5L5rUm8/ozEByZjdBoWlQ6dBFpCGLwHBKVjTACKpKKOyalFKlMx/HRibh8cBcd62qYiQGLTmyCq9FZeFnfgOWlg3ClY76w+UecXfsd7E/+KkFhf3wN3AiKWLdrSNc6QuNwEz7WlxDoZoowHwv48hhfo73wNdgKP6qKCOvDCLU6AJ3JTuiMt3P9EBKczhIUQlEQCFSVbxWF6L4jO0UtFUVSnBreTka4dHArLu39FVf3b4CH8WkoRBmFxRk4UVE4XNtPUBzAxe1LcOyXb3BizTc4u2EezA6vwa29PxEc38HuzK94x+iWIdWEPcxt3eGhDMXdmacy8hOZJ2IuEpVwGcLpTNMTlHeNwcxdCxtPHSxc/aBLKkb7vWfom3kmCyzbKTdbmHjbph4zET9Fx8RjNI1MoaChm842AtetXaGKSkJYdgXyG3rR0jeK9q5htHWPooWRfBsTaydNRPWKsDTcdguEJ0HR2KKPUMUksxJkpPi7O/j/d5Its/l94htFZGnL63Oik49hNJ6cmc0oORNOVFn2hKEoc/DWRMGO5+bg6g8fVSi81eHwVIURMMGwIUhtXTSwouMXwLEjKPxCU5CQWYKwjFIEZpZBE1eAtLohVN57jSbe5NSGPliKrszdPOEgFIXTXK0mBwKA666EhZtUE1QYNAkQ0cUGwSBqRrmJ451sKbntYefog5ikbPTfe8Dn8BTquGxEZxQy8m1EJcFQXdsmx/dw8otCUHoF6tvH0N8/hu7+YSRkVREUyZie1asiUfbyvwoK8Z4U1jYRFBloGpjEM97P8UfPEZNfhe6ZF/J9EqZLzIaKCS6/ZQitBGUHP5he0yRBofIWnRMKRSEKsvWgCKDKEFlRYqQ90YbEx9sL/VMPpZMf4Pt6Z2AKoyRfSx/hzGsUwHoLC3nusoPIN3jICHZi5qF8l9upKCbozET2VXlDCx68eInKzn7cGZ2QWaftE3cRKsY2ULsiTOuOCJ0HooO9EBPhCzVBUUFQiO8fnJpBc0+f/M37jKRH7j9AeXWtVJl9VD1jAhQjd3HvEdPB4F00jEzg7rMnSMqIQkwIQaFhNOl6TY6yFhVoifhweyTQuYuC6XQqh8wMDbIy/ZCZ5Yf0t8sZaqQTFtLSlASFfp5KhZGc4IUEUVYhYDFncdFuiI7wIihUc6CI04OCyiIyNkYOLRoWH4NQUcgdRWBEUFFEvIVFGAJDQwkKMbLc3xlBIdpUKLRquCpVCCmrge7lC3jzfnu/fgUvLnu9fjlnz+Hx6ik8ad6vuEz14E4YCAXh9vQxAUGlQXMWbS7m2l440hxePoE9IeHw8jk/+wJuvX1wpHpQpFBNJKTBNzIBCWWVCExMhkoXDD8BCp63moD3djWH2stUgiLA0wIB3lbwpxP2V1jB19sOSo0S2tBofW8EQfEIJCQCGCAFhqcxCEznd6XBLyiZoMgkJDKgIyiCo3J4r/IREpMLbUQmYhIL+D7E4trR3TA9uBYWh1dLReFpfgG+9kZwuHUaHrdO4MyG+Ti3/nsY7V5GWKyHw4m18LywGSm+Rkjxs4O/oyG8LC5ATWDo3IyhvH0SCkOC4sZWOVhRyFxjOy2hoTPegXCbQ0h0o6KIc6GS8JC130R5VZqoHktgZCWrGGj4MkDwhcrdHLdO7cGlPethcmI7PE1Pw/v2aQkK51uH4UhIuBsewc2Dq3GJsDi57lucpaowP7oORgdW4tTaL2F3mqAwvGkkOwW0cvKBjyYCUzNP5Es/y1Qgoj+x/IrOQiS8R3z5awfuwconFLZUC7dd/BGVdwcDz95AZAxN0d62oRA2ze8QGS4COqNMnRre2AsWnrIrjITaPjROPf+HaPZ3l6MvA4jMKIEpf8PVPxk19aL0Qj8JSLyirP3PBIXeq4irZIQ/dBcOPkFw8gjC+OQDuev+yzdIq+mhEijA0JSoSfMMaXlVcPEOwBid1sPHT/GATqG6bRAFNe2Ymp5BdUs3nJURUlFU1LVjlo6ksmsUuowyqGNykFjVjbKxZ6jnDUqq7YU1FZ2buxgwyYagoPMXSkGCwoagsKaisCEk9CbUhB4UdhIU7k48ThRqOzrB0VmJ8JgUNHUPoeXuM0bvlOaB0QiN4IsfymiJUZNfSAKsfULgoktBcHQRYuOYCOLTqN4IQiYYCQpeuASEcLbixsh/ehcsF+V2/ZKYxLtSUNMIW28tfIMZoUXGMxFG4zaVpzI2DbHpGYhLz4GbNhLahDxk1fEdePAabXwJ0qkEnDzdCQr9yHxvQSEGXJL9RwlQcNmHqkn0N1XT1oXW4TFUdfQjtaoFtb0jKKlrRU55gzwPcVbSxDOde0+eiOrbVACPX/I3+0cwwmXx/lU1d1FRvEFlxwAq6chF+VrvzDSi48LkGBzhgV4EhRcVhQ8iwxRQqd3R0KSvFj1CAHQMik8wfbx8hXGhKO7UyfUhQuT+s5cYGJvAzLPnaByaQO3IJEYZJSdmREtFIXqIVcusJxNEBlpJNZEoCqmTVMjJDkZeXjjyCyKRXxhN47woEtl5wQSHFhlZAcjM5DwjgNDwJzD8kEInkURnkRjvQ2B4Iy7WC7Ex7oiJ8uZzVyIkWoAiHpGJcYimsoiK43J8PMK5LEARGhlFUEQgSMBCgiJCgiIgSKgKAQxhdMhiqFKCQoxM567SwCUuHQFUBR58JzxeExgEhSfNncuuc6AQ5k7HL8ztxRMJCAmJ3wAxK00PCZpsj8F1fq+CIPdqboN/bhG0KVlQM5IPSBBj1sTAN4QqIlBfRqGLDING4wNPF1NoCAq1VBQCFFQTQlH4Wsuhi0WDQb+QWCqROM5TCMZ0giMZmuB4wkN03JnC607jO5BHZSEgkY1wBncRhERoTB7CuBxFRa7xVcLw5F7cPrJBKgqnS3uhsDVAhNoFnhZXYXhsE86J7jA2LcC1zfPhcXEbfK7sgObmXqQpjRGnsITO1QxK26vwsboCD3N99x1qKgrVre3QiXGyzfbCn4AIMN6JIPM9CBeKwu08CmKdZdZTajztt8JshQSFqPUUHU7162UJ0wsHcXnvethcOkBInIOXuR4WAhRCUThd2ycLtHV2l+FjdBQ2Z7fA4uRGXNu9FMdXf6ZXFDevX6WisIO1ixdBEYYJqgGR0B7ypZ9lAhNR4nM65hdMdjNMcw1jD2XZgY1nCMxd1IjIv4OeJ28kIKbp3R8wTU7SBDRExCcgIfb1PnqGkLw63HAJgiKxCDH1gygZvi8BIxLrE/7WY/7Gc+F8+Hl+JaIyy2HCiN3FLxE1db+3Fv7fAgpObxgJiW8cmJyGg28wHDwCMTFXtiDuQxYVkLMuFRMPRUwKFFU1wVkRiJnfCn5B53UPNXPZLoMTU/AKiIajRwia2vS1cdrvTjOKL+aLnokMwrLm3is0MapOreuHnXcgXD19YGdrBRdnwoHO3010EijAIdpNCCBIQOiX3f4OFB5O9tLc7J3g4u6Hoop6eV8HHr2ElhF8A6NlMc2xEOMPnsCbsAjPrpLXIzrnfUYYFlR18Jxj8IDgkxNviICBvNO/3e7/OSiK61vgpApBQl4FapmwixnhKyJSEF9Sg+LqGpTeaYBXYAz8KetTK7tQMTyLFl5/2p1GgsINyjlQiKwnMaCSAIVQFAIUAh6iBbqnhzsySyqQUXYHftFJ8AhNQEhKDkLi05FRXCNVsJzmTk1csxCMou1LazdBXl6HxPQCJGUVofiOaDdSjcqmXmRXt6GkdxQ9PLDvwQyi4+l0FPYI07nTvBAdokJUuD+8vDzg4UmZn5FN5TuA/LIqBjKNKKup5ztRg/SsXLS2tiGzuBTFtfXILShBZW0jsu40oazvLoZfvEBaboIso4jSMPIVWU9KE9l+IkV06JauRXZWGIqKElBVnY07tXmorM5BXWMR1WA2issTkV8cjZyCCH53BHLyI5CZE0pwBCMjU4fUtAAkpWiQmKhCQoKSpkBcvAq6YF9Gx2EIT4xHVHICI2LOJShE+5M4hMVGITyKAUV0NEKiqDYJDF2YyJOPIBgIzWCqi5Dw32AhxrVWEBQefgFwTkiHhk7fi++EN1WE96tnUlVIULx5IeHhRjXhQjXhyrlYdn35TJrYJlp0/70JUNi/eARbmj3XlS9fwpfvk3eSKPuMQ2hWAZRRhEVMAnS8BqW/6DI9mMEJz02rgJezCdTuRhIWQlGIMooAqgl/H2v4KalSA4Og1sVBHZQC/9B0fi4TSr73yoAoQiOV157Fa8+ELjRVgsPXPw6KgATCI52qopBBVSGSM4sRFxkJs3OHCIpfYbxvJewv7kWg223EaD0RQACc37kC1/eswqXNC2G4awkU13bTdkJ5bQdiXC4jXhSs81wVBIW3xWW4mZyBn/UZKAx2wefaJmjFeBSWB2UWlMZQtKfYJRVFvMs55EU7yqwnUQsunc86ncGF6O9JZD1l8PkHax3g7WxIxbMdBkc2w92ISsXqHDwICQ+zkzLrydngEByu7oXtRZ4Tt2ttzyPE8QrcbuzH+a0LcGLdV7A7vwnvGF2/Bls6F2tXb3ipQzEyPiMdzD2+zFN0nDNMbbN8+I9oAgJN9x7BMSgWVh5aGDsxci1oRCf1+zgT4X3aAzrve0yZ42+ey7kECK2LSiWyuBUmPlFQJ5YgtmYQFf2MuOigHvEz4rsf8PjHtJdM1aIXjFhG7MZufAk18Sivav87R8XF/2RIiO8W0adwfaMPZuGmCYetix/ujosr0GfBZTV0wSkogwpC74oq6tvpFENxjxB8O3XcfYg7PRPyVMenHyAgLBEOboGoaRCdr/M+jE8hIrtE5uPnNQyglRzqJoVyW4flIEluHnpQODsJONhSSQjTg0IsC1C42VnDRcBCgMKOoBBzCQoBFYLCTYOCslp5zpMv3kCXkIva/9AtxyNG0AGx+YjOrcf9J8LF66fajhF4+kdTUYhMIv0krkXe7d9u+f8cFOXNHXBhwHGnQ189VpSFpBTVYmBWXz1WTMHx2dBQyqdUdKJ2/Dna+P6kVTcSqK5QEgZ+/wEU/gqR7STKLVxlmxJ3d1f08j7O8Kdbh8f52Va03b1PldGD9PxqORqinPjbIuoQZylCANFVff/oOEam7qO2tR3tvQMYmZxCdlkl+ibvI7+uDVlNfWibfYWuKSoKgsJPaYcQnQsiQrwRG+bHZT/Y2Tlh145D+HHBTzh17iodeRMmJibQOziC5u4e5BWWYOzuBCpb2lDf24eK2gZ0UsFk1xAeLb3omZ0lKOJldcsoKgpRRqFTmiIyyAZpSQrk58egtCwNLa2VBEUhTExvYve+bXD1sKeiSOW7VIiKOxkorUpFcUUSCkoTkFcUR3BEIzs/ktAIQxqhkZoZhNT0QKSkBSIx2R+BVESBESESFNEERWxSAlUFLTERkVwOj49FRGwswmmhotyCsAiOiKbDjJSAEKYLJTxCxTIdslAVgQFwDwiAtqYOAVQOCgJBmCfTvzfTkxeDOmHuoi0FASIAIY3H/kdYuFBpuHBZNtzj3OHVE9i9fgLb18/gwXXfjg44xybAPSYOPkkZ8IxIRHhaLvwjo6EOEIXsQVRMhFmgkg7SBBoPE75LZtB6WzHQsOY7ZMV3iKBg0OHvL8bijicsUqANy4LSjyoikAFHJJVRSDJU2kS5Lygig+DIlDDxD0knRPO5noOgqFwkZRQjlorG7DxBcXSDrC1kfXYHwnxs4etkCg/La7C+tB/uNw5LRWG2fwX8DPdDZ3IIXhc2Q2dxAnFUOX6ORgh0NYLC5jpcjU9DY3kKPtd3wv3iBmipJkRhtobqQn1LtKHYSVAcRryrHhSZKaLHWFFlWkFQKKWiyOQ8M1UDf7UVbM3O4dy+9bC7egRqm0vwMD0OL4sz8CIUXG4dgSOVhJXoxPDIWhjSPG8dgo8xVcW5bTi3ZT5Orv+KCmMD3rl17bKsaWPr7C3Hke4ZvSeVwF1GA6N8mJNMZveZyEQLa5Gd1Cwi0ZgMWLj7w9DeF1FFzWij1LjLxCmzm3j8NF3G5JtnNDF/JUHRTsAkVHXCxCscvjH5iK8eQEnPNCYJCpHgpwRg+EI94Mv0hC/YDKNb0VOruUcQQRGH3JK6v3NJ/8mT+GL55cLtvcHd2WdQhCTCxkGJ0bFJsUMqikwqCrfIQgzf04OhsaMfzupI3H3wOyi67z1B9VzB+xSBExiZSrUWgDt0QmLqpoMLyy6HJioTufX9aGc03cffLuwegaOCoBBZT7bWcCIonCUk9CagIUwoCVFt1lnCQqgKUfOJAOF20UrbzYHA8FQjt7B6DhRAYHwualr07SqkXOMzesTt/vGMiIrbcP+xcPF6l1/fNSIVxdSjt6CQN0Y/k4u/Leinv1sV2YVVbV1w1UaiumtU+mnRXUhycTW6+N7M0lGLbaGJWQiIy6GiaEMHX7Ye/nyaLMx2htKLiXiujEKMwBegcJ8roxC1ntwISiu4ubmin6pPlC8M3Z9FLtVA9/RjNPWNIC2vkuqIvyLOScgImsC/qNP1RLzTDx5KoI3cn8bU06fyuRbXNeCBqOnU3o/injH08UL6Zx8jNiEafipnhIjOBQmKsDA1gkODEKAMYORnjeObd+LswRMY6tNnPT15+gpjDx+hsLqaUHyNrrG7uPv0BXr5Ds2IPs+6hlHeN4qh50+RnBUvu4KI9LtNRXFd9j8UqbNFerIGxaXJVA6FqKqtwM7de/Bf/+m/45//+V/wr//t/4PjR3eiraca9a2lqKrPR3ltDkqqMlBYkYb88mSmk0TkFMUjuzAaWflRyMiLQFp2KJLSRBcXBEV4KMITkhCTloKYlERCIglRSclUGElUFVQWjM6jYqku6ACDhbqIjKVjjKYzFX1yUV1wHhQWwfsglEUwfLUBcBLlGsNDCOQ9VvLKFZx78i77Mh37ME1783l4vXgJHwafQm24v6LSEGUO0l7BmXMXBqVub15y/gJO9Dsu9BvO9B8OfEK2b0R21ROYl1bAM7MIQaU1iGnqQFTpHSTllhJq8fBVq2XWU3A0YRboC183U2i8zaER5RK+BITShu+PJYFsI8eK1/i9BUUS1NokqqNkhBEIWsLBVxPDfakSCKJcIiSaFpOLEAZWItspJDoPOoIiODoDEbwX149th/mRNbA8ug6253bB38UUNsb0qyaXEURVobW9os/3378Sbuc3Q22wFz6XtyFNYYx4np/G/hZ0blRAVBXuRsfoqA/C9+YuWespSGQ90RTXN1JhrJe1nyLsjiHV+zpy3yqKeMKClk5YiKrTGYkERYqfbGBoa3QGN0/tgN21Q7C/tk9WvVVan4MXFYWLKKPgNquzW2B4+BfZDYnRoV9gymsxP7YOZkd/wa39y2B3biPeuXzxFEHhBDuCwl0ZhNaBMakCRvjwhvngRO17kZUkYCFcZgcjQ01KIW67B8DYQYHYgga0z7zQH0cTWU0PmUju82WZkvPXctsInVFB6ygMXHTw4Y2OqepHTscE7jJNixYSU0yc92hCVTzhb01T/meUN8NOEQMnZQxSc8vf+qP//El8sfApnAkbnX2OAL4Edo5KjDBiFZNwKPkdQ/BOLGM0K1AKtHUPwsUvCiPTc9k0nHoIiioqCjFNP3yK4LhsWFKZVNW0ym1tQxMIzqyQ41bkNBAU9Ha9/O0SOhAXjV5RONrawokqwlkoCULA1cFOQkO/jZCgs3SxIzhocvhUqgp3R3tZTiEGIXJ390VWXjnVGe8pw3htfBYqG7vk70NWFX2Fh7zX2pRShOc3/oMiauoehrsmCpMP34JCHD/neDnXx+d6qMhNAjxzK+Le3enohosuEne6x+TmJ89fIL2qDq33H+LBsxfymMi0HGgTCYrqNrQ/eo0BnktGDZ+1swuUcphW0djOkcBwYSJ35wvvxnV9GYW7aJFOUAxMPpAF4yP3ZpBPCHZOPUIjo/b0Ijrptw0z5XmJM+YP0J6/fIkhHid6+R0jMMYfP5WwKatvw4OnL6mmBlHSTUfObcPPniKe0bZG6UoV4Y3wYC8EBrghKzMLFel5cDh1Glc3MYEdPYmR3n45VO/MLNMMg4O8qko8efUUXaOjfJdeoIPP/D7fhXqComZgFGNMW8lZjOjD3RHhbyE7rgtWmMuR1DJStCgsTUVdS7msivqnP76PL97/Cj988hUOblgDk4vH0dxWgeauGtTymKrmYpQTGCV3clFUnYWCigzkl6Uil7DJITSyqDQyqFBSc0RbAyUDl0iqh1TEZqTTUhGdmkZgcDk1nbBIodpIJiwYqcclUPklIDRCgCIWAQSGlib65QoKj0IIHWRAaBjf/wB4lZQgko7e++ksnJ7N0PHTsdPJ+0o1QTjQ6atfvYHPo0dQvniuhwefi+OzZzjW0oJroyMEA+BKaLjw3jgTFK70A06Eih2XHRjyeD5/DIe6VviXt8KN/iegsg5BBSVIyMyXUFOKcb3DRK+4kdBROelBQSdMSPj7iGqxhIWKykJpDQ0DD5VaS9UggJAEFZVEmIBBeBZUfvFUTKLWUw6hmi2VQ3BUFu9BGoJ4jMhyCiMwIhKKCFieh38ADI5tw41dP+L2odVwvLwPaicTBm9msDFkBH/7KpRWF3Fl5xJYH10Lx1Mb6PR3QUnFILKeEhRUlPY3EOBiDJXNRbjf3A8vg91QGu2Fxni3HP5Ua7oLvlfXQ2nwKxXGTkTaHkOmyhCZ4fbIFjXfZBkFLZHLVKQi2ykvXSe7LrGgkrC4uB+uRidgeXEHFFan4SvUxM1DcLy+D87X9sDu/DYYHVwNwwOrcF10YLh3OcRwrg7ntsiqsbKvp1MnDsLB0RFO7gq4+upQ1z4gs4PuMjGJhm+yhTZDsHtMCKImfid9oi6rXI5yZ8qIO6GgET0zL2WZhHD4omxBmCjIlllRYrtIRFwv7ZzEJTtKouRyxFT2I6V+AEMv3kg1MUEw3OeySPzC7T7gev6dbkbsKXD2jkNaehm3/m+aeG56f6d3KeN0GmHJeVQUCgzPtT8QoMgjKNz5orQMC+0EdPUPw1sXg4EJPTjE1Df9BHcGJuT3iHz+sKRs2dNuxR0xdiDQMjSGkMwy+CfmIr2uEx3P3qCX96esfwxu/sFwdfeR40mImk8CAiKLSZiTMILCyd4STrYW+u12BIedFRWGyHZygDsVhYuTIxycPJBCWSxAIZ6BKjKZTkQPKv2VPJfdnkdm1yAyvxnjsmdebuBU3z4MV2UUxnkdYtJn2uj3iWP0Lld/tJjrkfH71NQ3CDeCorJjWAb0ooV3NiHQNDlDZ/xcYicmswCBSXlIqWpHG4k1xOOy6zth78wELMfwdoSfpz2B4czE7kpQuMKf20V1WVcHS7i6OMpyJIG3MSqKQoKib+Yp7+1dpBRU4cUcKMSZSazR6YizfUZQDRLy4hymeM33CTFxN+raemVWZx3VVEXXmAx6hmcfIS4+GkqVA4J1dOhaV6SGqTDY3IGmnBIJCo8Ll3F6+x70dffIe/GQ6mHs3kOUV94hON6gm4pimMqsdWgU07NP0dA5yCBiaA4UiYgViiLAEhrX6wilohCgSE8NQn5pOu40FaOsIg+7N4tePw/B8sgx+F65hNsnjqKhrhIdPa1o6qhHbXs1qloqUNlQivK6IgIjD8XVuSiszKLCIDRK05BTnIzMQkbOQRo6vljCIQtxWdlIyMlGPMEXn8l5RhZVRjoiU9IQwXlwShKCEhPpQOMREUVHGpsglUgo4RHFeUhEFEERDke1P9xLShHB67eZnqDT78Xtp/dlbSVX0U3HKxph4UXwKh4+hJdoU0FF5Skg8GQW5/t6cXNSNKqjyiDIPV5RVYjsJ+534Ofs+HmhKjyfPYaiow+Rdd3QFt1BWHU9wvJLERafAo0uCOpAf9mOIli0CQlRQulBNUFQ+BEUAbL9BEGhtpZzUQ6m1uioIkTBdTyvQ3RYmQM/bTJVVwpBmEXllEk4ZEMtCrXDU6UFR2fz2HR9oTZBIfqCi4mMhrFoL3F4Ja5uXQib87sQ5MXfUjhTKVrLhncut47C6epe2J/aCLsTa+F8dgO8rmxFmP1ZRHoYQmV3XYJCbX0RvsaHZWM7X8Pd8LmxVbajEDWevC6tge+NDQg024UoKgoBivQQG2QmiQZ3oq8nHz0suPwWFCoXI6qJ3TCkohCg8He4DHeTI/Aw5vkYHILNxZ1wuLwTlic34ua+lTChmjDevwrGB1bC5tSvsD29EWaH9eOAv3Pi+AHYOdjD0c0HLt5avqDdstB6gm/+KOfDnA89fY27hIXIdRbjYocX1sqW2WaOaoKiGd1zoBBZTMI5CVAI5z/FxDLF6OE+56JIuKRzHOesfAiaKsTW9COZEXUP5bpUL0+fYfolQSE+L76Ly2Uto/AIzIKLVxzSkwgKffr/z5+ER5Eu75VM8NMElqhOaueowNAcKIRTym0fhHtsARoIAjH1cp86JBH9Y29bjb/BwIMXqB2elrCbfvYcoUmZvE/eKK1ulEeIAY/Cssugic9GElWGGF5WKIoyRp1uAYzQCAp7KoXfQaGHhfNvZkU4WMqsJ2Gu3ObmIAY7opKYA4WFlT1iGbGLyFmU/SjDk5BXrgeVvqORF7LzwySqiejcZtylE3s7NXfxnqtiMD6lB8XbNgjyHs3N3k765X/c2N47BGVYAhrmst/ErvzGTnQ+5G/KLaCDKpW1nhIZHbY8eClb9ec198HB1R2+HkJJOEtF4eflJNWEv68bZCttAQp7Czg62mFgSq8oRIv3AqqlgQdP0UrYpuZU4oWoXCBO6zcTZ/Eaz1+8Qkf/BJ35fXQPjaBnbALDU1Moa2hB7+R9lLb0ooywEKAYnHmIqNhIKDX2CA2jQw9yQ3KwAhMdvahKzUOYoxscL1yB0dnLqKmplQ3tqu7Uo7SsGhlUTHV1LcgorkRW1R0k5+WhoqYeGWLExM5+WespNScZcZHeEhSieqwYAjVK54CMjDAUVeXgTmMJOltr4GBwDWFW1shwdYH3mTOwOX2aYGpHd18Xn1ULGroaCYs6VLfcobqoRLkERglKawpRXJWHospcKoxs5JZkwi8kACExSVQSeUjILaDxGeTkS4vPykFcZiZi0jMRRWiEp4reWVPoEJMQE5sIM7Pb2LJ9J20HzG9bI5wACaCycFcHwruwRIJCFF6LLsVF4bUL070H77eXqCorQMFrVjOd+7x4KqvHisJtAQUPPhvnl6/g/ILrBIUbzYWQcOY76kj1K2DhRPOkGvGta4MmvRiBWYWILCxDSEIGtMFRdO7BUGgFKMLmFIUvlak5/LxFa2xLaBUWCKSS0MoW2VZQ813S+OlkYbYyII5QSENYVA78A1OgDUmXhdjBhIS3JhYqKg4xgmVoTBYiEqkgCApRfTYysRhxqSWIJSgMT++C0aEVuLlnGR3vPoKCwYyNIVIj/eFpeQW+Fmegs78Ib4N9sDryM3yv74D61m5k+5kjwv0WfK2vyMZ2Xqan4G14CBqTQ1AY7oHbpQ0SFH5G26lEfiIoNlJh7EaMw8nfQJGVLAYqEgXaonqs6PPJB1kpfiggKJQExa3Tu3GbisLb4hzsqSAcbuwjuA7B6dp+qpdDsD67hZBbA2OhKCQkfobJwZ8lJCyPr4PR/uWwP7sR7xw/vg82dDh2jEKd3P1QUdsu5fg9PsBROpohRmcDT5/y5aZsZ2ITOd1RpfUwctLAhKCIzmtAy9RzWfdc5EqL7KZpfvYuH/ZdPugxvgziu0R2VknvPZyy8ISfIPGdAaQ2j6LjCb//zXMMPn+OSb5cotfZh0zl9yhVK7snoIjIg5N3DJIYyfOr//dMwo/w31tQTD17hZiMIji7BaB/QPR4pY+eqwYnoUotR8uIwCKdFJ1VYGQaBsZF5pp+ukvv1TKpr2L8gPcuJDEbZna+cjAkMXVPTBMUlVDGZiG2qgX1j15L+JaP3Id7YCRcPJUEhb0EhWh09x9B4UpQiDYVQkk4WFvMwUKUTdjJWlL29ra4aWiOyNgMzPIeCoQpwpKRXaYHhbzUuXleeSdSSnsxQVi/ndqHJ+HOBDJ6T7wFwsn+Iyj+weQkHoqI2vVrnVRZPiFxyOS1tXb3oa6lDTqqqsRyOtHaRlk7SE2QaBPyEVvUiLrxJ7ILmNzmfti7usHXzYEJXJRREBJzoBCKIsBbX5gtOkV0oaJILylHVmkNHVkGvMPi6NyKEMJ7mpBWhNeiehPPR5wSX2GeoVh6Q6XB4IPOJiOvGLEp6UinsxG1kqLTs1BY14TUilqkUuV1UWZ0TE3TGYbCT+2AiFBPxEeoeU7u6GrqRENZI3RuGpzasgfWtyzQ0zeER08eY3L8Pnr7hpGemYuHj1+gdXAcPZNTaGPUfP/RLBXFEO70jWDs5XOk5aQhLsIL0Vor+EtQGMseS9Mzw1FWU4DG9iYMdLUjN1SHaD5nnYkJbu7aA4Pjx9HV04bWnnY0c97Y3Yq6Dt7X9gbcaasjLAiMxmpU1FfwWstQUlNCNVmM/IoCgiIIYbxfAtRJBWWIzytEYl4RQVaCeAGL7FwCgxDJzENcejaVRzqj5iyolBps2fArvvrqS3z9zddYuuwneCn9JXQUgeFQl1YhlDdawZdAwfss21Hwliv5GJRM0yr6Ag2hoaXiCqCKUxEoSsJBwefhzWM8eayHMKYXkf3kzNTmTN3nxLkD3z8nfp/nw0fw4PNWxaYhpqAY6WXlVEG5VDdUAJFR8NVq4R8ewXcgCtpAb6ioKP4RFJzTAlXWUPu6SEWhDIgmDKKpHDIQGJIGHSEREplDRZENDdWFwj8eXuoo2dZCTfWhCKSqoprwDyZEY/KQlFmOGCqrm8e3U+mthfmRX+BrchKeVpdx8/whhGtc4GJ6Fgqrs3JAI6/rohHdHoTZnkSAyX4keRkg1OUG1HNZTwIUHjf2Qmm4HwqCRHFT1HSiERSitpPq1lYE3t5DUJxApuIWMkJtkSNa7M+pCdnFi+g9looiN1ULhZMhDKl2RNaTn8M1qoqjhMVeOF7fDy+T4/C4dRg3D6yCwd6VMDuyFmZUFKJFttH+lbAgJG4fXUP4LYHThS145+hRvuy2Voye3eHgokZJdbOM/ISDucuHPkzZPshoQMjlQTp+UXcmmon+pr0Sxs4ahGbfQc3EY4jKn92v6fAZTYzw4Q4xChjkC9JP+TnMF0BEaaUDUzhu5gZlUhFiqgeQ1jyBjlnCiL8zyJdhjC+byNQRYLnLoLBuZAbekVmw8QhFLCNQvnP/a5PwC/8PJxl18rzFR6cYkSblVcLFIwiNzT14RmVw/8kTlPeMQptWhVpG3Q8fzsqeSj39IlHZ3Ctb5E4+eIS20Yeo6pnE3Ue8JwRJQGQGzGzVyCpswP3HT1DfN4GInBr4inrZZS2opdQS7QjKhu7DTRcDZw+Cwt6BoBBlEnpQCBg4CSUhIGErOgS0hAtBYW91G442jF4IFlGOIQq7HRztceUaXzpFCB3JGIZE9+jhafDRiZoujBQTUxERl4zQyBS4+ETCUZ0Iv6hUhCUmIzguEa7aWNj6hGNgclbeF309MHFvxE36D8Z/+jILHiXXqbKomExcfGHrFwpNWCQ0QeGw8vSDrSaUjiWeSoe/qwpCQEIOInLvoKRvUpbTZDV0ExTuUHgKQFBViDIKwsGPzlkoiregENfu7OyAsqZW1Hf30xE2IjSzCHk1bXSGDQiOSsczOWyuHu6yhEWerx4UNW39GL8/Q8jPYGpW36NvWW0T7j17gbL2HiTXdci+x9qmHiIiOhJhWj/EhAQjLCgMZ08ZwFcRirbmQeQm5sHV1A7HD55FeVUzv0U/iQGdKmrrZKDQMz6NMTFGy8RdPGI66Bi+h+axexhn8JSeSydMRSFAEeB2RfYiGx7qjqyCZBRWFcPaxR1Oto7ICQuG782rOL5pM07tOYCstFT0jvWiqa8DjT3C2lFPZVHX2SztTlsD1UUd38kaVDRWUS1VorSunLCgig0JRURyHpILa5BYVI14AYv8ciTSEnJLEJdTiPjcIoJEZKtQaaQTGKmZcLF1xv4t2zF//rdYsPAHLFyyGHZunnyX0qEMiYGmogZhAhRMoAqmYwXTu+Il15+9gS+DTJ/Hs3Adn4LP0Di8h8fhSiVnRzXuKUaN5LNxp7nxfrnxO1z4WSe+T840J75ZdvxOB273ICg8iyrhF52IiPRUxGeKMU6ikERVJMpWFFodAiJEZ4cx0Gq9oPQwg0b2GGuJAF89KEQZhU5tMweKucLswESERGfD1y8GftokKotchEblQeEXB3ffMCgCYuHqo4OnOgxOPqEIovIQ2VKh0QRqWgmiqWKuH90Chwtb4Xh+K7xuHoHS7gYMzh2As9llWF46IGsVmRAi1sfWQWt+FP5mh+BxeQvi3a/J8bJFQbYAhe/ts/z8AWiMDxIWe+F+eRN8rm9BhN1RJDifgsJgM4Is9yHG8SQylDeRGW4nyyhkX08CFFQTonV2dqoGmUl+8CKAjM7uJSgOQG177bfW2B7Gx6Dksu2FHTA8tFqWn1wXAyvNgcJw3wqYUlWYHhJDpC6Ey6VteOfMmYMwtzCHrYM7bB1Jo4JKmbhEjDzGB9j3nI6cG0bopAc4F9kkMWXNuGmrhKmrBn6JBaideAbRblqYUBYiBhfZVKJQUGQriG2ioLukdxJnzFzhn5iPjKa7qBp6ihF+p4CDAMkojx1hCht68hI9M89Q0jEKOxLfig47Ii7nN2ckpv/M6rFvv+vtXDSSSimqoaIIglLFiCkgDM5KLUw9tTBzC4eNayQsrFQwtHDBRSN7GBGat10CYOOkhqmjBmYuQbD3CIENFZoltzl4hCEgJAOx6YV8yflyUYX5MGoJyGZiHn+Jlke8N0MP4BYUJ0Hh6OgEBzp+2Y0HQeEqyiK4LMsjCHXXv8t6korDjmqCgBCKQnzu2nVjuHkFoK69H03DU/AOTYZvcDwTVz6S6QzSsmlZxfCgcnDUJNJxMAplpF/b1IbYzDKYOwWge1BfDvNbgzVxa/6j8Z+EBP8kTDgNEBROmmBkVLdi+slTPKJSzKisQ3HHgASlmBJyiqGMTkdYLiNfArKTkUlGXTsc3D2goIoQhdl+nlQWorxCKAqR9fRWUQhQODnILknEOyrKV3Lq6dwnH6Jz8C6VVBZB8TaTi2fI03r7qrzgC1TTPoB7hPpDvmOzjHJfcmdTWzcmHz1DZWsXCqkYxLvaz++NSyqAjaUGly85Y/2Gi1i39grWrj0Bd3d/RpJxcDR3wMKFa/HL5sNw4rtRz/OYevgY+eVleM7bNnjvAcaevEDfvUnZvUcHlWjT6BQmCIrM/HTERvogLtgGOo9rCFOZIjJShaiUBGw/cgJ//WIRvvhyIa6dOgOz86fxw+efY/3qdSgsKub3DaNpoBeNfT1o7O1EXVcbIUFlwXlNR4uERVVLLSqaalDeUI3S+mqUiL6YCO5oOrfk4iYqyQbEExaJRbXSkgqqkSCAQYulxREcSXllCItPhp2ZLS4fPo7D+3dj6U8/Yt6iBXDw9JGVEvyjkxFQXotoqnA/wlb99Dk0z19ByTSk4LqSQaYo5PZ5+gT+fBfUfDYej5/C7ckzeL18LZWEK++3MAkKmgCEM5+LPSFhw+0OXHedvg9l2R2ExItC5WhEEhJFvM+Vzc1MV5nw8tfCLzySiiIGgUJRyN5iRdsJawkJnVJAQhRo6wuzNX5BsjBbERCHkKgsWetJKAqR5SRMAMQ/OJkQ4b6QRIIohlBkgDWnKMJFzc2UIkSFhuDakU0SFIqbB2F7bjvcqSJMLx6Cs/EFuNw6KTsKvEFHfH3rQpn1pLi1B07nNiDI+hRifcwQ4HwL/s6GUFieh8rsGFRGBwiTI1QQVBU3tkEnBi+yOADlTYLCYj/iXc4gU3WLoLBFVjIBIXoUFp1HEhaZKUrkpPkhNVYBs2uHpaKwvnKUauIU3IyOwc34KLzNqHqoKOwu7pSguLxDDIe6GLf2roDJ/p/lOBSmB1fB5MBKXNu1CC5Xd+CdSxcOw8rmNuydPGBl78sbk4He8YeoG5xEMSNLiyi2AAD/9ElEQVTn7JZB5DUPo7BtBOWD02h98gaheVQUNirZktiWjjQ8rwbRxbUIK6hASGYFdMmMXpKL4RuXD09Gzp4R6fAISYK5ZxgumXvSqdLheop+k5LhoU2ET3ASnVkK3PlAPGhugUyEBIS9MpLRaAgcGeFG8buYvuT0m2Pnn2h89/eT2DPnF/4fTW+diZhEQXpGaT0MjJzh4RWE+MRsJmAmiqQ8nlsSo2Q6/fhCSvlomNi5QxWejNyqFpTXtiOjrA4hyYUore5GNdWIRrSAdtYyOqvEOBVG8+A4onJrCApGRNmM+IZn0XD/NQr7p+BOULh4qgkKZ6oKAQdRkP171pOLyGaiohCgEMtOAhZCcYh9snaUDewJkqvXDKELjpO1jKZ4Xb7hiUjMrfy/3JeE7Er4xxVS/egjcDH1jdyHNUHR3q1vNChV1t/dHHG3hYktQn/9Vtg9d8jw3Qm4+YWguKlXNtQUZSGF9W0oJSgezjnwXDoW/7hMxBY3oHGaETe3ZTd2wt7NHb6ezowE9aCQisLbDRrOhaIQ5RSi3ysXJ3t0jI1jgspvdHqWoGinkruP1r4RxCTm4jmdkDwhEVnQxPmLP9FhfEVbL0amZ3D/6UsGBK9kYXZtayfGHj5BdUcfClt7ZHlb34Pn8PTJxr49tli2/Cw+/ngLFi88hSWLT2LJ2sPYfvoidlJNLFm7D18t2oxPPl+BX1bvQmRCOhVKDaYfPUTH0Ai6J+6jobsHg+MTdOADqB+i2qS6kKCI9qVasUWg5xVE+VsQcjqcMbHAvHV78On8tfjj377FX979CKeOHoGdqQnOHzyK+d/Oh6c2AF0TVCf9A2js70F9bxdquzuk1XS3o5bQuNPWiIrmOpQ31aKssQYl9bVUjgmIzapGWkUnMqo6kcyAL5mqNq28DWmcp/B5JBfVIam4HgnFd5BURCMs3PiOW56/hivHjmLFskU4fOQQ4pLTEZ6WBW1CGgIY6Sc/eol4yrNwPhNhYSRlMEGge/0SAa9fwI9z7SvC5CVhwoTsx0fjT1MJ9cH7LY3rPpx70rxo7jSR7eTB56acfYTgxlZEMtgRWWJZ+XnILCygGspHbEYOfAJDoI2m04+LpaLwgZqg0Bdiz4FCqglRTVa0zHZCgDZEZj0JUOiYFkPpp7RBqbIgWxpVg4a+SUAhiP4rKCoDwbF5soxC1IiKTijmPSig4gzA6R2Mvo+soQLYBbdr+2F+fjfMLx2Cn70RfM3Owfz4BjlmttHOxbCkA1Yb7ofnpa3wMaA68DaDn4MBNI4CFOegtToDP9PD0N4+Bj8qjwCzAwgw2QPf65slKALM9iDa4SRSvG8gO8JetswWgBCg0HciqSAoNMhJDYDplUO4cWInPM0vUUmcoLrZw2U9JDwMj8DV4CCMed6Xtv2IC5vmS1VhtHelHhQHVsFo308w2LMUrtd24Z0rl47Cxs4CtgSFpYMCbopwRNPZ+/LGOJGgdrpkOAamwi0kE6qUCmR1jCMw4w6MbDRwpiQzcVLCyFmDa7Y+uGDhhktmPrhkqsJ5c1+cu63EeQslLllwn6kHzpt5wchODQsnPxg5BeKG7ARQDVsPHRyVEXBQR8I9kHIwMhOBcdnwj8mBrVcoTGwUCA5OB4MT/TSX+IUv+HsnJiax9o9b/lcn/feJaYYveE5VEy4Z2CGBL4PYLFxp88QDBCQSAowcxdQ7MgJLV2/kVb0d5Y7qiAfe6RnB47ls/1hKeFPem+x8fbcOk4y0YhnBK6JSEJZXhTvjT2Q3FhWjj+AbkUJFoZKgEMpAdOMhnL8rIaAvoyA0CAq92cCJ9hsoHGzh7mwHR8LjBkGh1UYygn8qsxD948TYwsVgoDd3f8QfkFpYDW18Ae7e/73WVtfgBBVQMDp7/7632d+nt5AQ9hYU+q36aWjyHty0YShp7pcN3ER2T3FdByP1nt86GiysbkQQHXpSRQtaZp5L9ZnTrAeFUoKBsPC0n2tw5yHLKLSynMIZ3mIYWFcnRudjmHzyHHcfzCKXkGkeuYfWwVH4hyfg8RNRviJqaInWDFQ7VEWirEXEGXl1LeihkxW18IQiEc+1tqMXo48Iip5h5LT1SHVbN/gEF69GY8cOZ2zYaIyvvt6FBd/ux4rlV/D5T0fxxc4T+GzzAXy8Yhc+/X4zvv1mAxb+8CtW/LIN2cWlaOlo5/0tQv6deoKjgQptiI67F2VUeSOMrjPyUhEbo0B0iA0CPC/LcSh8AxTYedkYX649gPe/XY0/fPgDPl+wAsbmVqjKzUe4qxfWL16B5Ws3oorqp3N0HE2D/Wgc6ENdb/fv1t2FOx1tqGpr5m8SGE0NKGloREBMKuJy6qn2BpBVN4i06i6CooPQ6EVWdY/sADStrBVppS1IJziSy5qQyHfVw1WFm8fPY/vKVfhpyQLej3VwdvdETHY+ApOZVrNKENHQi5D2Ieja+6AjbAN5rQEtvfDj/VRRsfkS0N40N667Ecie3UPwZPDg2toL1/ZeuPNzXm198ODcraOf2/rhxGVHHuvS0QNP0X1HYQWi0gsQn5GPJP52aGISEgoKEUZoacJiEBCdgLCEJOgCFdDIsglRHdaGcBA1ngQorOU2b3d7+BMU2tAk+PrFyiqyEYRAYHAatDRRThFKCw7LorJIlvtFAbZ/aAaCuF2oiQimm/iUQng6OuDMzp9xa/8qWBxeAy+DwzA/twvmVBT+Dkbwt77CfT/D4fRm2B3bIHuQ9bpM1XGBjt/wAKI8jaGyvQE/J33Wk5/FaWgtThASR+BtsIvH7EGgOcFyeQM8rqwnQPYizvkskr2uExR2VBPuejUhICE7BxTZTwrEhrnB+PJBXDu2HR5mF2Wrb9vrB+FidBTOYsAigsL52j4YUVGc2/g9zv36Pa5TWdzcJQYuWk5lsRKGe5fjxu6lcL66E+8YXD+L25ZmsLRzhZGlO1zVEUgtq0dkQSWiyhqQWNOJrIZ+FLWPomxwCpVUG6E51TCyVtKh+OO2s5pRRQFyGrqRQQeaeacL2dW9yK7rQUHrAIo6BlEmqwUOIib/Dq5bucPOSwt/OtyQzComzjF033+I3geMLB8+w8iTV7J6rsghH3j0CnbKUFy+JXoMDceDqSd4+YKJnw5IRot/B4m3zuutyX3/I/sfTsLZCS+q3z/L786704irRvaIic+W24RDaRy7B2V8HkoZLYtpfGqa98APGQXlcl1Mok+o6r4xRqt6qqXll+K2gy+SUkrw5MlL3Huq701VFZ2CiJxKNN1/ITvGa+RFa2Iy4ODmCycnAQrCQbbG1rfIlqCYqw4rTUDi70Ahj+PxTtxnZnwbfupQTEw/lqAIZNQXl5aPZ0/pNhnpvSEIRev39JIaaONyMUIV8ZJR4Cve224qSXefUNTXdeIFI/OXs7N4+egxXj58ipczYp32+BleSHuCF3P7X8xy//MXGJ4UyigShY29ePT4OZ5SUpTy3Sjmu/CAnxHVRktqWxGUlI/kyjZeP585zzGfDsTezRNebo5SQYgGdyLrSeP9exmFAIXC3RHenu7oGZ0AXw/C8CUKZPXYZ+gavUcFF43HPCcJL9FmhICQhVtzyrOktg2tA0Ny0KPqtk7UtHQQ5rnIqahHZnUzslv70M/XIL50GOeuxGPNGnMsW3EF3y84jC8+24yFi05i0careG/LKfzT1iN4f+1RfDpvG779egOWLNyOpUu3oIBpR0zdU5OYfPEKA3cn8fDZczT1T6Cmfwxjz5/qQRGvQlSYLfwJirAAa7hpVHBg9Lpk70W8+8UyfPjNCny7fDMW/7wFZ4+cQkZgMAxOnMafP/wYaUUVMvuteXgITUODVBYDaOjro7roRV1PD9VFN2q6ulDT0UGotMrhZgOp4uLzmpF1ZxTZDWPIqBtC+p0hZNeOIqduGNl3+giNHmRV0qg60so7eGwnsgvu4Mzxs1j44w+Yv34plm76Gbupcvxi4xGZXSCH1PWlA/WKyYU304t7eIoc/dI1KBnOwcmw1yXCnpG5DSN3s8h0mEZn4HZsFizfWkwW7GKy4RyVA+foHDjQ7CKzaZlwjM6CQ2QqHGk+UekIiKAjjxblE6kIjEmhikiCf2QitFEERFwqIlJSGST5ws9XXxU2QIJCX4gtQCGgIbqq1waGQXQEKNpQiCwmUT02IjoXKn+uU1mERuZCF5pJ9ZCLUG4P4vmEEBCiZXZkXBFikooRyfM2vnYFlw9uwFUqBsczW6EwOi5bY5te2A/ry0fgb3UFVqc2w/XiTgkK26PrYHd8rYSFzvI0Qp1vQm1PczCEh/EpKM1OINDqFNRUFZ7Xd8L31m5EEwx+Rrvgc2MzIhyOye470nxv6hVFkofMesoQJnobTlFQYfgi1N8OlrdOwPDMXlhQ3QgYed4+B8ebh2F3ZbcsyLY7v0NWi72weQEu0Qx2LJUDFt3YsRjGVBMCFAZ7llFR7MY7RgaXYWFhAQuCwuC2C/yjUjH24jW6Ga310OmJAYdEQhaVHUXZQx8TXmRRFW5ZeMPWVQ0TZyUTfLuMCkUZhYhDRR6vyOEWc7EuPiuqzlYM3sU1ezeYM2pWpxQhoboTnUzo4jhxzNsqtqLNhugSpJfn4EDyn795G050tj1t/Zi8O4GnwhEIv/932U7CxYu1OZf/D9AQ9j+ehDIRR4uerBjtzjVGE5VFixtacM3YHhExafLzIhZuunsPvoRifl2v/K3xew/h4R2M1DR9l9NimqYTrqGznXqmz87JLamGjYsa4YxIJscfYXL2JfKauum8sxFbUIPW+6/R8QSyhbaaCcDRTQFnZxfYCTDILjzegsKOgOB8DhROhIYwqTK4X3bvQVC48HgbS1s6UzX6h8ZlVeeghHTK5Gw8vPcEjyef4Bmh/OTpS2SWEhTR2ehqG8XU8ATuM9Lu7hiFyiccGXFZuNvZi/GWTkzwfCcYMU4Ka+zDJEEpto03cF99G60dY1y+1zuMMf6mf0g8ShhgPJh4hKnJxwRFL4qbBwjWh3hBUFXUd0Inq8e2oOHeU9mOorRzCE4e3vBxFzWdXH8ro9BQYQT4uktFIcooRLsKtdKHKqUR5U1UKnTwIWm5yCyu4XMoQoh/BMab2jDb2Y3Z1k7M8vxnGMnO9AzgyeQDVFY0IjklC9m5xUhKzUVxcTWiY9PQwOi3hEDLrOlD+4M3UEbV4MKVcGzbZIJvvj6ALdus8NlnO7F48TEsXHUCH2w7h387dQuf7r2Bj77fhm+++xU/LuL+7zdCR9C+onzrmpzA3efP0Xd3XLZ0bxm8j0ZC+e7Lp0jNT0ZUnEIPCo/LcoB/VXg4XBgsrDl+GX/+dCE+/nolPlu4Af/nn7/EZ5/OQ4x/IG5fv4o/fvAeHXk1+ng/W4ZHCIphKothNAwMoL6/n6AQsNBbTVc3qto7UN7cjhDCOam4g0HcOHIaJ5BJWIh5bsMEQTGG7JphZNUM8R4MEhADyKzqQw6DPhcGa9tOnsQOk/PYozLDMkbNe29exHUq3bjiMkSkUVEkliEkuRS6lAIGPIzww9OgpHnS3AkHdzpad4LEhYGJC9WkO+HiyXfAQ1hiPrxoCgaPPkmF8EoqgA/Xldyn4fHa+Fxo4nPgx3VtXB6CGP3ruC2Y20JjM6FjGg2MJTji06guUuDn7yXbT4jGdQEq298KsYM0NlJRuBMUIQwoBCi0YWlQ+MfKWk/hUblSTQRQVfgH8vtCsgiGAkJkrkV2TCHCYwsRKhvhZSOaUDS6fIlqaxuu0+Hand0ClekpWF3aR6DvgNHJ3fA2OQNbAsRoH5Xh7p/geHIjbT28L+1AmO0F6BxuwN+JyoOKwuf2eSjNqSbMj1JRHJXZTwG3DyPe8xLUhrugMtyOcFGw7XoeOf6myJzLehLd0UtQUE0IUORnahEX7gGLG0dx9cg2GJ/dKzscVNhclorCw+QYvI2PwebsNlwj4K6KMoqtP+IW1YQY3e6GVBZLcWMX53t/gicVyDs3DS7B0oqgsHWCkRXlPUExNPsaPXTgfQRGP6P3YdpdyvfeJ7Pof/USSVVNMLRVwtZFBTNnDZJru9FOTypHqGNUPkTfO8LIcZjLA6/E0KqvCZI3KKUTsWCke9NFCb/sMkRWNKHu3oysXXWXDnviNdUElyf4WVEDquvRMzhqI3DNxBr2do7o79V3rPeMjuU+I2BRO2nq2UvZV9G9pzQ65wlhT59h6ulzTD15zOVHGGMUPPLwJQbpIB/yXCRe+Htv3hAJrxlzv7mHl28miYgJ7pvEM/6JPovOXTPjyxTOg58TJYz8J2egTq1CQYO+H6OZx0/hpQxDfEKuXBeTqBJb2TmKMaojMZVUNso+o4L5Qs4+egrRK29hSx9CU0oRV9CI1uk36OChXTRFdBrsXHzg6uoOR4LBRWQ/CQiIrCU7goLb9IDQl0/8Dgs9TERvs6I8w97aBl6evhidmJLQi0jNRnxaDtUYf5wXL8qnxT0oqm6ChhFaP53X22l0bAr+ARHITM0UHBUlwPpGJMJEJ0qCmHKdy8/4oOkIIQY54nMAn/UknXEonV05YTDL+/6Y20vqOqjQ2mUX3DNPnqD4Tgu0MYxuS5tQP0klyZ8Qhd0OVBS+nqI6rAs0HvoGdwIa/oSFloAIFI3vPLmPoEgtKaWzrGJkXgBVVLys1pmZVYgwXTjGuxrxaLgVD/vbaJ2Y7uvH9NAYZqceoK2d8Lv3QF7G+PSsvJSS6ga09Q2jvmcURa2DaBl9BUefAhw7qcQvKy9g4Q+HcPKkF35YeAzffr8PC5YewXs/H8G/HL6GT3ZexiffbsK87zZh0cK9+OpDSvbzxng+zff63n0GDi+pfsYwcu8RmvqmUMM0MPrqKRVBKuJE765hNgTFFYSL4TiDtdh58DDWbN6C9//2Jd7920L87avV+MMH8/DJx1/gxO7dsLx6BYt++A43TM3RzmfVPDKBxqG7aBgcIySGUdc7iNoewqJ3QM5ruvtQ3dGDytYeRGaUI6WsD9mN95Hdcg85zXeRRxOgyK2/h4LGKeTVTyC97i7VxiiXhwn0Auy6eB3nvFywQ2WDTSURWJqqxHJnA5x0MEVYbj4S8msQl1mNyPQKhDAAFApDdNGiic2GklG3D5e96eS9qMY9hSXkU3nQYvO5j4CILyQUCqFOLIIqsQBKQkIlIEEY+PN4LdNXAOf+/JyOMAmi6fj5EB4TkpAjA6GA+FTokrIQnpQGjdYb/lQSWqUtdCpHQsKBZgcxNraoASWGGQ4NjYeWcBCjWAZFZEITkIKg4FxExpbIGk2iCw//oHT4aOKg0oq+n1LhqY5DYHgGQqKEqihFElWFyeWLUkFYnvoVLlf2QGNxAcYntuHy/g0ExiF4UiVYnNokne/t/SupKNbA+fR6+FzegXj3W9A53oDC+goCCIxAx+vwszoLlfkxaC2PI8hKzA8j0uksQqy5bL4Xsc4nkOF7FflBlsiIdETG3HgUmWLQoiQFslLVBIVOFmabXz2MSwc2wvLiIXjfvkRAnIaP+Wl4GB2Bl+FRGB9Zh0vbFsOAALuydTGub1sKw10rYLiTamLXT1QYy2TbEN9bB/GOwa1LMuvJytYeptaM4MISMUbvMkRH0EfnO0JVMUZQiCqrIy+eYZgOPKOxByYuWlg7KWFOUKTW9KL9CY9nohPRoWikJ44bpKcZ4LyfABjAS1QzovaIzIKBkxrB+bWIKGlG7dgDjPI3xunERCvie69e8fdeYPT1C3TR2boExsLc0Q0eCg+0tjfwF4CHdMbDjx9jXICCnxOFz/eF0VHd4/o9Lk/zXCefTWD42SD6Ho6hZWIG1UNT8jNCN7yRKuIJYSG0zyhevxnk9n7CYpDO4yGKaghDCyfEpyZx/wz3PULn1GMEZjeiqFnfj9ET0VGZVhS0Z3FN71dnBCgYlY8QSmKqqGmFNe+RNjQRD2cZ0XNbYStBkVaJ2PxGNN9/KYdDFXX3FYyMrJ294ezkRufv8B9AoVcVTqLa7D+AQp8tJZSE7BOK5kjz9vamo5qSDjEiPUcW+OmvWw8JMVU0dDAwSEPPuL5diJjuE86akHAqkASuiaOF6Sd9ycbbT4vprRp7a69l5OxNuGtEH0GRoVAHBcDWw4emgV9EJMISE6EJ5j46kei8epQPzKCLN6WofQCWjq5UFG7QzCkKAQp/UTbh444gHzfoCAp/Oix/lS+aBwf5fJ9i+vEj5Nc3yPYKfXcnERGfgGdPhQYWz1UAUGRD/T61d3dj7MF9PHr9EncfzfBJv0ZpUzM6Ru6ivncEFT3DKKybgrltNrbvcaBKOIklPx7F7t23sWHTLSxYdAyLfjyCdxftxZ/338CH60/ju/k7sIQ276tt+OS9ZTi88xhGB3h+04/QR1gX1dYjv6oBacV1yGlolQ3usouzkBjjhYRwa17rJYRqzJASG4zqoiIEE5Z7fl6Pj//4KT778Ad88+U8rFu+HKd37cD1QwexZ90ahEXFon18Gg1UgmJUvgYCqK5/FPV9I6ilsqsn+Op6hwiKAVR39qOS9zc6twYp1cPIoXzNaZtBbts95ApYNN1HYeNDpBT3oZCqoqh1Ghn1YwyIhnCDweO2K1dxPUqLHQkaLOvOx7yeHCxN8cY+p5twC4tgwFOD6ByCIrMSYWlUFikl0CUXytqNajp4JZ26r4CDgIWERAGN6iGuCL6xRVDEERIJRdAQFqIWpficgEIAISXKBLUCDISI3vSgCKHyCOFxIVQnQQmZ8I/L4D46+uQsgsKH74jIcrKDTulMJeGEYI09VZstlYYlxIBgYWEpVA78XEiGLLzWhWYTFhkIDqd6EIpFjD8RkSNBohM1FEO4HEpIxOQgMr4EcUnVSEwooTO+BLtLe+BwcRvsL+2EyuI8bh3djJvHtsDmshiT+hgsTv4Kw93LYEFQOJ1aD5XBbnhd3gadzQUEu9yUXX+rrS5Ca3sJfjbnob4tsp+OIdjqKDRm+xHheA4JbhfhZ7wDUQ6Hkam4ipxAC2TFuyMrXUlV4UtQKJGVrEZ2mj+KckKQxWdlef0oLh/cSJAdhv2VQzA7tQ0O1/TjT3jzvC7tWIoLW37Ezd2rcG37clzbSgXB+c0dP8Fo90raCiqh5XAW7Siu3yABTQ1hTcdkZuMEFROxKCfoe/wc/YwWRYO5u6+eyw7+RGM6kUVU2DsGC2U4LJwVsHT3l+MKdD19TRi8QS+PH6CzF1lUnfxc+/Nn6KHjH2IY28joUZdaCSMnLSIKWxFe1I6KgQfoe/ISY3SWopvyaYJl7NkzTIjPM+JzDYqFkbMrbL2c0NSmLzR+yijtwVz3Cy/pt966L1G4+lK6K5Gl9AQv3ozQMXfQxfdg/OUkmsfvYXDmyW+geE0kvCYE3ryhpnkzzOVRbh9hsDyDTlHPm+pHdLUsOkwXoOiefoKgHCb2uh5+mkE0nY0qSIwQlsY1/TnMEKg1veMY4u+I86pq7IAdnaRKF4H7Mw8lKIo6+hGSWY7oglo0Tz9HGy+kh9euic+EnZsCTk6uVAb2sn8nmf0kQECT5RQEglgWoHC0FeUTQmmI7foaUAIU9tzn4eGJgZEx2Xo5Ib8MiTmFeEqQPiPIxDjgM7NPkVdex8g+HY3dg+jq6UNDYzOSM/MIK1GfP4ef/Ecw/A4KMRcm7oKoSySehDBgYvohfLShCI5PRGF5IWoa6UTSMhhtFqBnbByPqChK7zTDPzIdMbkNqOglKB4yqm8bho2jqPUkWmKL8ggnfQttUT4xB4lAUV3Wk/BQeaO5r4+qbYZgeoC8hma0jY7LVu8RKZmYfSIyM2epEmcZAPAc354up+7uLtx7MIUnb55j/BGBwfesqqUd7UMjaKXTrSIsgmMbcOxUEDbvtMW8b4/i0w+3YuWKc1i58iLmf3cAC77dg29WHsfH+43w0epTmDd/F5Yv2oN5X2/C5x+uwNefLqazCkcbnXdxfSsyy8qRXlqMqPRchFPZZZSUIS0tEalxKsRTUag9zkGrvsUIlkFXYhoKgsOgun4Dp39Zi73LVuDk1m04sWsP9q3bAKMTx3Fo43p4qTVoHJ1EPSHROEJQ8Nzr+XsNgwIYQl2MoqF/ZA4Wg6joHEAk37e0BoKh+xlyOx4jr/0RcloeIL/5EXJrxhFGp+3hqUV8diVV8RRSi5uwftch7L9ljOsxoVgZ7o1FA8X4sC8HX2f6YJuLAZxDw2TZYyy/OzrnDiKz7iAsvRwhqaUIpLrwTyIAGHmLoQVElpJXEkFBB+9NZ++bWAKfhGLOqSTo+DXJRfATgEkugJbrYlA0XVIJgpJLEZw0Z8nFCOXxIfx8qLQCqop8BIosKYImIikH6gAFtARDEC1YQ1D4UVX4UVH420qAODs6IJwqIjCUaiWMEAgTNZmyJTBENfbASBr3i9pNwTFi/Il8zgkmwiyM5x4WW0BYlCGGELQ2ugbL8zvgeXM/7C7sgMsNOmVG8rfP7YXxyS100HthcmQNTPatgPne5bJDQD/DfVASFsG2F/WKwuoSFASMxorAsDwrQeFndhhaswPQmOxDqN0pRNhxm/F2hNnsR5r3JWT6myM/WYHMNBWyUgQsCInUAORn6FCYHYz8NB2czS7g6uEtcDU6g3PbV+Dy3p/lGNlexsfgZXQUF7ctmQPFSiqen3CVoLixYzlu7FyG24fXwvbkRllWcWPnIrxzw+AiDI1vwsbBEeYEhY82Eq2j0+imo+t7+gwDjH7G6SaF4xbdhosyh6q7M7DxZ6Tv5Atrvlg59X3oJVwGmBh76MT76Yz6CItOOvPOZy8wyG2i87/26ZcIy6zFLWeCorQTISXdKBqYpuIQyoXRKD8//ZowEg3cmLJ7Z55DLQqMHD1g6uCA7j59IbJw9KLAWbos6QDEP7Em9tCEc3j9DG9ei75sh+jOegmhcSakUTRTVei7oRagmCVcpvgdjEDfDHEuqoQO0+Xdx8TsLGJSsuGp9OW3P+BxMxiikwvKqURmdbvMsnjKHw8IF601M8UXyvha1B+60zeBoQcCCUBNWy/svP14X0Nwb+aRPKagow/BBEUkJXv91FM0UXx08pS1Kflw8FDD1dWLILCH0/8IFG+XCQNZuC2yqOQ2698UhY01oyY3NxSUVqL/3gzSy2rgrhZ924ixgIPhHxhG2R0DZ58A2NPUXBb7tEEhUPgHwdbVE9kF+fL8/+egEHMBCqEk5u47p4n7DxAan4LShibMvtBH80106tm1LZihshRTfVcP1NGpSC5rQ/3orMyqLOkahR2vWyULr0WbCULCh+qBkBCgCBQF3KLarDClF5p6OzHx8D7uP5xGkVAEdyfQO34fSdlFBIVQEs/xiu+Vvh2I+F39b/cP9OHB7Iw882kGQuIp3ekcQm2XiMLHUdk9gvjMfuzY7YUlP13AD/OO4v1312H5slNYu+aGzIb64dvd+Oanw3h34wl8sOIwvvp+J5XHPnz51Tp8+OFSfPnZchw+fIGwLUFuUbEEZnFVLpdzkJSWgti4SKTFhSGDUV9cmANUHhcR4GcGRz81LGx8UJuYBefz52F0YD8u7dqLHas24IevfqRa+RxHt+zG6Z27YWZuxXR6T7bLaBi5J4EhrGFoAnWDVEcDd9FAq+sbZeAyjMquEcQWNyO76R6KKF8LOp4gn8oir/URSjofI6WwHSq/MNy4fBGXLl6hgg+SlVW+W7ISu89fxyEHdyxyd8KyrnL8e2sGFtQn4EJGIEw0aiqKaiQU1iIurwaxVC1R2VUIzyAs0koQIJ1/MVSJxfARZQ8EgACDMAUjcgVBIfYJmPgTCuJ4PSSoHuZMwCE4uYQqogShPC6En9VDopCOm3OqkyCqlBAJimyo/H0ICpHVRFD4ERT+elAEBVjD34/BlKsDFRlhEJbL9JuFwHCCIioToVEEQ1Qe14WSyICnKgZB0dmI4DmGEwzhyeUMgAqoiNO4rUz2AmBpfAMW53dBYXIEzmJch0v74Gp4Ck4GJwj1rVQZe2B6ZC3MD63G7f0rEGR2FL7XdkB1cy8inK8h1M0YPpYCFOegsRagOAM/y1PwMz0kQeFHUEQ6nuXyfgRZ7EWY9X7EO59Glv9tFKYQEmka5Kb5yW47slICkJcRRFCEIofL3rbXcfXoVniYnofV+b24cXAt3G8dhsLsNNwNDuPc5kU4t2kBru/8CQa7VuA61cSNXctwbccS2JzcBM9re2F+eBUub/ke7xjcvIibhtdh6+gEc2tnuKqCcad7nE76NTqmn6GfSmHkxRvZCG6McyHq6++/gGNQMsycfORwqJk13eigU5eN7uhDBpk2+2m9TJtiLhvhcfsAvWtUXi0MnQMQXdmBkOJ25PdMECyv0M/vHxd53C/oujkXfUMNz75GYDyjjbBkGFk5k+yJsnO1vntMHH0DsvaK6HROP4myh7eRrQAF569n6ShEB329jPRHmahG0Tf5kOvCgdynIxnH61fDdCT9PLaPNiDt2Zt7GKcziUtjgvUStbjFaByPMUlHF1VaSzB2SbcjXKXoEiGKL6eYhPMR59009gDDVGTCndZ3DsLBVwdPv2AMMGEP359FYmULQVGJECaoSjrKRtHtB2ERnFUCBy8/OnlvOBIUzk40Rzs9AAQchGqQDe/m2lb8BgoBE/02Fx5vbW0BJxcX2b/Q0P1HSCiogCdBVVRWiUaqhs7OPgwx+k7JK4WLJgR1HQOyGquYHj57CW14NJIzMuS6vIi5mR4UtLlt+jvwtrGdfuPk/YdMrJlyHGrhxMUoFM0Dg0itbsE0n5U4StT/V8dnILWyHU0Ts7IiRFn/OBy9FFCIMgqhKHwc/w4UejURKLsed4JG6Yna9hbce/wI92mlbR2yFfwwr7WgvBZPnoqKr2/fCzG91Zqii5Eh1Lf3oJ7XLNo1iLG9ReeTKQWNiEhnpF/RDCevHCxdehPfzDuITz7ajD/820+Y9/1BrPz5BlatvoKFPx7Dl8sP42/rDuOzpbvx9Zfr8eXHK/Dnv/yAd/+6EO+/9z0uXzBARVURcnITkJsXj8KCeBTkJyAnOwZ5meHITPBDerySisIZGrdrBIUVzHzVOGPqA3MTV+zYvg9rf92Gb79bTPh8i79+NA8/LF4DlTIIp46eRTbh33ZvFg1j04TtFOoELN4Cg7AQwBDZUbUDY6ilwqjqnUBSRTfy2x5KUBTS8joJi85nKOh6RlU2IfsvCguPx4mzV/DT2h3YsPUwfvx5LVbs2oejVLlHk2Oxor8GH0w14rOuPGxIDYRdUjISiusRm1+LWKbt2NxaxOTUIDK7mqAQnV8Wwy+pDJrEUijpcJVUEWouq+lo1XS+qrhSaOIICG4L5HE6qgctPyOymET2lbAgaQSGgIYw7ntrYdweSgDpkvIIk1y+e+lQBXjBn6DQaWypJhwICgeEEBZB/vYEhQO8vD0QHimqwmZQQaQTGBkIFgoiXIyRTbUSSfhE8/tljac8hEbmcxvvDc83MqEUEZxHJ1UhMZ3px8YG1pcOwMfoEJzpWO0u74Ob0WnaGaqKXbI3WdGP0vUdi2FOVRFGCGhu7YO/0QGEOV5BiMstOvKz8DY/I1tLq2h+FgSFyUHZzYdodBctQEFgiM4Bw20OINr+BPKD7FCS4YfsdD+CIgBZyf5UFQIUwSjICkFBZgjcra/i+vHtEhRmp3fg1uF1cLm2H74mp2BzdgdObZiPKzsIhp3LcXX7UlzZtlgWbF/cshC2Z7dAbXKUwFiHq9vm451rN87gmsEl2FJR3LZxhoPoGLBrHD0P3vDFm0XT+BO0Tj5Hz/QLWW4hQNBMiHiEZ8LSRQkLd77wBEXrg2eyJfYQfYfoEXaYjqf3+Wv0PH8ps51EwXY/vWtUYQ2MCJcYOsvQwmaUdo5DdDg49viV7LV18gWVBb/jHn9nnGk9PL0S7gExsPMIgImNG1ILKxBIea6IikNiQSkeUrXop78HBe2NyHQROdB36cAZzb7pQ+vECAYfPMTLN1QRr3v4EQEH2hvRg1W33rj+jBAZJIyUunC4+KgwM/sQUw8foGXsPiKZKOKLG9Hafxdt/cMyqy4gIgVtfUyMLb3IvdOBxJJGJp4axKQxgtLGwsGHMtBHi+T0EqRTzodSnodmViEooxIF3VOomQYaGdqG5VbA0ccfjs4ecBRlFM7/N6CgOYmsJ6E8ZDVZGhWIrVAb7m7oJEzFXUguuQNtbKJsAPf3Uz2B4R4Yjpp2fS0uMYlhQoOi4pkI0ue26AEg/ksgCAmn3/Tb/O2qmCanZhGRmI2y+laCQmATBPoog4keOQaGmDqHR6FJyEJqeSvfr4fyvamgY3NVaODjLroWF+USogsPkf0kCrOpMAgKrVinqX09UN3aLttRDBEQeU3taGAULToFrGrsxLNXLxgEvMKTx0/wcGaWwYR+vG7RtqWubRDJOdWMRIugFp3BMXpNprJLzK1CVFohcvhe3jAKxPbtDgTDNSxZfAoff7QV33x7FBs2W2PN2hv48uvd+Hj+XvzbvI1YveE4rK/b4OrBM1jy3Sp8/MFivPuXr+Dl5Y76xkJUVqciPz8eSbEhSEkMRXFRHHJzAmUhZFqiAgkhBKDbDQQoLHHVwQOHrQLw0fI9WLzvLJYfvYxv1u3Hpwt/wd++WYCFa35FXnUTyhq7UdE7jqrhB7gzdB+1w/dRMzzF+RTTLKExNElVMYFa3pM7VBSiDKNj8hmK26dQPfwalYz2KmhlTMzFA29Q1MNtjJWqCIyG3idIptq/YavB3uMG2LDnEH45fBgn+Qy2xfjhh74y/Hm6CZ/crcU3SVQd+cVIKm9DbFELYvKbEJPXjOi8JkTlNvAdv0OVUEFFUUVQVEIZTygIaCSV8/lXQhNfQVCUwS++nCqC6Tq5gpAoQ0B8MdO4gAQVxRwsJDAIiSCpNubAIbKhUujAU+nUU3IRlJqDsJQ0qAK94U8o6ISiCBCAICgCnBAa4MxtVKwaJaIiExEckoig0BQJjYjIdFoGIqOyEBWThcgYrkenExLJ3C+WsxAeI6rQcn9cHiLj85CaUQA131e7y4fgen2vvjfW64fpmM9RUZyE5Vkqv2MbYbRvlWxwZ77/J6hu7IXO7AiUN3YjxO4SFYURfK0uyzYUSovT8LM6D5XpCagM9xEoomX2DgSaH0KA0R45DGqk3SHEOJxCUagDyrICkJOhJSgCkZ0WhJz0YIJDh/ysUIIiFE63L0pFoba7AfPTO2FyYhNhth92VEBGB9fh9K8LcJVq4truFbhMSFzeuojgWILzBIX9he0IsKIyOr9Zn/V05dpJXDe4CGs6HAEKaxcVShr70ceg7M7ANKpoYtzl3kevMMAEJ7KXGIjAlzLN0kkBa28dUmq65IBGQm2IHmdFh36Tr15jVCgROp5hSn/ZnxP3hxVV4aqjLyLKGul021BDRyn8h8gOeszPTL14zs+K+keEDUERR8fsE5YIK08Nzt28zcivEqGpufAOi0V6SaXs2llOIrtJnyHEZekWaDN0gIPExh08eNOG9qkR9M2IgWtEBlozj2ulEQ5zoHiDLlo/9z9m1DsKVUi8rK8dEpnEKCUSVt7BMHILoyIKhrGtCoaWbjC28cVtxwDeCz/YykGW4uHklwRfglQXkwmFLg6umjC4KXTo7BnC+MPnSGbCCqSUDk4rRW7bGConXqLh0RuE5JTByVcLJ4LCmQpPKAoxvoTox0mfraQHhVQO0sQ2HvMWFNznyLkdQeHq4YGm9k6JzfyGdlm4fP/R7w3rxNTUNwTP4ChG1t28T3p3P/v8FcJik5CUrs9OezuJvQLF+vYrc1vmoPF2VUyTjOqj+XyK7jQTFPqsp05Gtnn1A/JcxNQ/NomglHykV7WjbnRatluooJPz8tPB10N0K07l4CU6B3SCykP0IuuMIKoLrZcjNJ4O8PV0pRoqQhUVQWxWKTypOJXRTOwpRSitbUfv2D2MTM1gcPQ+6kUbjsom5JbWI6OgDnGp5Yhn8BGXXo6g6Az4h8YjOCoRCaITvGRGmaFx8PRKwJ499jhyTIHzlwJhapYEI5MUnL8YjMXzD+HqGUcYGWpw8poHTh81RJCDGwKtbuPinhN4/79/gc8/mwelxg21DQWIjQ+kwjPHqhWrsXzpMly/eQ65BVQU2WqkJHgjIYgRrwCFrw2uuSqx1UyFj389jSUnb+HnCxZYfdIcny/dgg/nLcL3v6xGZG4RITCFst5JaZV991DVTwAMCLuHO4P3UDMwSSUhbFxmTaVQfVgw0DJ3D4G1JgWOwXlwDS+k4y6nI69m4NJCtTGC5Iph5DYycCFAGkbfwNRVi40HTmH35au4GqDAcq0TvugrxruTDfhsuAafZUXBMr8EKVWdiClqRXRBC6LzmwmMZoKiEeHZdQhKv0P1zHlmPXRZtQjMrJHLwkJoYl8ILSyLllkryzCDUsplZY+wtAqEpJYRAiWyzCOUCiU0jfv4DMW+cGmViMioQHBqAYLS8hGanAmlVomAADfoqCICNQ6EhROC/QUoXBGq9aDK8EKIToPg4ECEhATL7kBiY+MQFx+P+IQYRMcGEw5ahIT5IyxCS5WlRXhEEKERglAxQmBUOMKjwxGXGE5Q3IbVhZ1wM9gPFwMCw+gkXI3PERjHYXpyOx3yWpnnb75/FZzO/EpA7KE6OASfazuhMD6OYHdjaBxuQGNzCWrRMlvMzU5CTdWhubkbalqAyQF+RgBmD6LsDyPe+SzygmxRkR2MnEwCIk2HXEIiLysM2VQS+dnhyM8IgT2BJUChsTPA7TO74HB1Pxyv7oXDxT0w2PcLTq3/gWBYLu3S1h+pJhbj+m4ub/uRx+xAgPVpeF7fjVt7luCdq9dOExSXYePgACsHV9x28GJU3I7+R/r2AB0PnqJ39iUGqAz6Xs3Sjb6UQ3d6U6qJhmSWXoFIrO5AI48bobcYp8wXbvopl0UX1yI7aZjRnch+EhbHRHvFQYnQ4gZEFLWjaUAfdYpJZOfM8nNii8hlFkWSOQ298A5OwFVTJ5jYeqCUTi+3pgEppeUorKnD+JQ4kp98LWoZCUf41p7RjwlojHJvHbVFJ6X6KHqnxZjgolyijb8kRp3rpIlOJATGZL0teQXdVA8+QdF03H5IzshGaVUtChs6ocsohzo2DxWtA2jpG0ZgDNVNcCI6KPu7xqbRc28W+Y19qOuflNG5GJ7TWaWDhyYQU9OilQhQ0NwtI6RQStfinnHU3n8hx80OyiyGo7e/zHr6R1AIIBAGEghzZRTSxLoozBb79KBwsLWCregPysMddc3N8p5Wdw9CERaJiQdz90q2FwHaR8ehik5CXWcvXsl8/Ndy3Oy41CykZOmz095OAiQCFG8EKKQyEd8hTN8+Wz/mA4MEKjbRjXV2eS2m5/p2ah+5j6yafow9eIyZR7Py3upSixBX0oKygfuy99yy4Rn4BoYRFC7QEBBiPApfVxt4OVlD4WoPf9Ga1sMBag97eLrYIzA0glFdFnz9I2Ur76i0IkSIOvd8V1RBkfALjSYAUuS6wi8SnooQeKvCoAtN5mcT4OkbAHdvJZQqDdQqNfz9/KATPZBqtNAFRMHUxA+r15vg6BkNrt2Kx03DJKz66QqO7biGrrIOFDHqvXTSCAs+XQbri7dgdekytq5Yj3//P/+EyxcuoLwiGzk5aTA2NMa+vcfw1ReL8V+577/98z/DT+uGwqJwpCYoEB9sL7sZ1+p8cMMvGj+bKPHNIQP8eMoAv1yxwtLDt/DBj5vx7tcL8cO6DfAIi0E9VURx2yiKO8ZQ0nkXpV3jKO+ZpMq4R3BMSmAIUNzpvUtQ3IciIhErN+3HL9tOYO2+y1h/6CY20nYcuYnthy5j17Gr2HXiKrYfv4o9Z27h4EUz7DxxDcvWbMcPi1bjl50HcFPrh90poZjfX4N/bSvCJz3lWNCcjyWmxtiw7xS2HLmIncevYd/pWzhy0QSnr1vh/C1bXDNnMGWvwm03Lax9QuEcEA/XwES4iDnN2S9Wmot/HBxVUbDzDZO9NDiqIuW6mDupo7g/Bu7aOHjpkqAISYOa/kcbkw9dnCizKEN4eoVMTxEERqAYwEinglbjikA/Fz5PR8LCmarCmaBw4pzwCHTmMW6IjvZHaKgGnp5O8PV1gae3LULCPZCcokNElAbRVFGxsX5IiNMiZs5i43SITwxBYqIOWk9zWJ7bButzW+B26yjcTM/AyfAMbK8cgdmJ7TA5tA4G25fC8fRGuF3Ygmj783I4VIXBXmitLyDUwxT+Tjehsb1CNXERgXZXoDY9STWxH/6GAir74WfEY43F8i5E2B5EmPUR5IXYoTIvlGDQK4m8zDDkEBS52WEozItCPtftCIobJ3bAx+IyjI9voWI5R6AdolrYjTMbF+LMr/Nxmed2jaC4tl2UTSyV3Xhc3r4YNme3wN/iFBS3DsoC7Xeu3eCX3bwCOycn2Di5Mzr2pENsw/DTV2hndNj/7JVsaCd6hB2gM+7lvIf+wSsig8eqGOnrEFfWgo7H+oJuUSlRxPIiehTueoJ+RXQoKDr8E10jJPDY64zGo4qakFM/jrahZ5iaeUYnxu8en5bV+/LpkBNLaxGeVQafkGSY2PnAXRGOkJgM5N2pQ2VXFxNBD5erMHhX5HBTSbx5JBEjCp6FvX7zkE6NyHktqr42ExTdaJ4cIixEHXoxCvggt3dx3s7jB+noxFUSFm8GuO0hBu5NQxUeA3V4MB48G+cxT+T1pFQ1I4Tn9baabURqBrSxaRKO4prFvLp7CK2MannJ6BqdIHAi4Kbyw92JSbmthBF8BCPh8MxSlPdPoOXxG3TSWUbkV8DB2w9OLqIdxVzWE0Ehyh3egsLR4T+0o5CgIDxEbSiaI5dFP1Gu7iKibZTnWNVF5RAYynssqsGKsxRPiIgcn4J/QhYae4fw4pW+iqtoGpGSXYC07Dx5jJAK4pwlDMSSXBH/9KCYq2Mm52IS1WNTCytRXN/BqF70dzSO8IxqmHkm4uwtV+w/YQBDa4XMj9am3kF8VQ+DDFFGMQt1cLQcU8PH1Ra+LlbwdLSAq605PB2soHa1o9kSFI7wcXMkQN3g5uQL41s22L7nOFav2QZjA0s6hHBY2znJVt5iMC53Lw28ff3h4aWiE1BDrdYSDmqo1ISEwgcKLw9ofLzh78NzUiqh0/giNJCRJIHiqcjFhq22WLXOEr9uscU3X+3Bvg2H0V1UixRlECPGi/ju3XnY8csB/PDlEqz/ZTNsLK1QUpSJiopcRIbH4tSp69i96wQ2rt+PLz5agD/867vYs3sT8nLCkZ7gh7hgB6g8DeDi446zXmESFAtOmWPFeXOsuWiJZXsu4uvFv2LR0l+wbsturPh1l+ycrrJ9EgVNoyhoGUFhK6HR/jswqgiLqp67EhTVPaNoHr6PZoKjmarjDmFS2DSMnDt9SC8SHeoxUidwNeHx8AqMgL2XH1as34pPvvoeX389H99+9yO++H4RPvt5FZZYGWJlzx2811WGeUM1WNNWjDWmt7D/+GnsPXoKOw8cx5YdB2TZyoIfl+P7+Uvw47KfMX/JSnzN5Y+/WYQPv1qIv37+Pf700df4t79+jn/9y8f45z9+gH/+k97+9S8f4o/vf4a/fPQN/vTxt3j3k+/wty8X4NN5S/Ht4tVYQBj/+PMW/LR+F37ZchDrtx3F5p2nsWnPKazffQwbdhzG+o2bcPEco/UALwLBA1qR/RTownUXhAQSFDpHhIe4IDrSl2rvBlauXIyPPvoAf/rTH/FP//Rf8MMPX+LK1dOISwhBWkYUkpJ0SE4KpDrUICFRSwtEfFIAUlICoXEzgfnprbAiKMQY1O4EhavZBTjfPEV47IXh3l9gfvAXQmIr3C9uRSqftb/hAQRZnECCtxnVpDFUdjegsLxIRUGIWF2Az83DUFzdhUAqCZ0o0BaQMNoFrelOhNkcQKjNURREOKE8N1SCIUdAYg4U2VmhyM+LIDxCYGN8Vo5H4WJ0Ftf2r4O3yUl4U8XYnN2Oo798i7MbF+DSFqqInctlbScBC4NdP+EaYSHKVezObIHZwZ/lgEzv3DA4j1tG12Hn6AhrRzeY2rmjtLlDdv0w/EIAQrSJoAsVvci+EG0igA76GrfwTJg4+MghUf2Tiil/76Nh/CGaxx6hZWQGtYPjKGoTUnaQsrYVAcmlcNTF4xqdhIGlEpbeIYwc4uCqTISzLyMHmgWlrpGDH4wcA3GTUcgtOyWMbX1h5ayEBX/Lh06gsLYOVaJ7gr5egqICPSNCBTyVzl1UdX2J6Tm7x3Wi641ozdFKJz+AholB1N8dozsU7nyMIOmjzxNDhPKY1wIUIre8h5+bxMjMfdl3jCrEDxMzbdw2Rry8IMAaGA2XYnT2iYzWxQAwgbHpstsRgSlRjFrfNyb7HhKutG9yGgFRSXD11WB8UoxADlR09yMml9I6vQwVg/dkY0WR+RVTXA17TxUcnFwJBAc4ERJOzgQBQfEWEg4SCHqFIdpUODr8DgqR/SRGwRPdf7i4uKDyTg3PiOczMA43/xCMT4vKzQISYgT01+icmJFVGMW4Cc9f66u5imvKLqxAbtHvIwqK79DjgGcvVv4Hk9gsVIXoujshtwpxOTVIzKyEMjgDBjbh+HWfLRP7Dvz141X41z/Nx5mr9ghOqoA6pgDh2aIH0xaoteG8Diooewt42JnB3d4crjbmcLG+DZWLLTSEhYLm4+aM2yaWCA+Mg47RprWVBw4xqj266wi8Hdzg4eYOFzdXuLt7wNPDCyqCQaOhclCruExAKH3hp/aFWuEJlS8diUoBnVJFUBAWag86El8EB4XAX5dL6OThwuVorN9kiW++3Y8fvlgF43PG8KOatrhmhK8/XIR3/7AAH36wGMZmtmjvbkReQSyKizNga+WCvfvPYQ9t+/aj+P7zZXjvX97DySO7UZwbjYw4RqtB9lB7U5FYWeGclTc2XXfC6nPW+OHgLSw9YoyV209h95Z92Przenz5/hf4P/5f/4Lv5q1EZkk7iprGGWwNUXUPIY/Ov7B1hCpjFKW0qm5Rg2tMKlvR5UxlSz9KCO/a/rvomJzlfAKNg9OEyAyaqPhEOUb3+AxySmoJx12YN28hFhAQPyxchO9+XITP5/+Ajzb8grWJ4VhSlok/+7njv984hUuezohLS0Z4XCxCI6Og1QZBwXtpYmIEYyNDec+9fb3h6eMDZ6pcW/oZW0cHBqZzc5ot32M7vrP2jvbSbBgAWdhY0axhamGO67cMcOHKJZw6fwZHT57A/sOHsWPPXmzcuh1r12/CcsLoy3nz8P7nn+Mvf/sI//3f/gXbNv1M4BMUOneekyMCta7QBbpzrlcSMVEqaNSu+OLzj/DHP/8FH33yFf7y3if4818+wp/++CH++v5H+HHJAsxf9C0sLA2QlhaO5LRgJBAYSSlBSEzRIi0zGDofK9w8tB4OV3bLAmkX41NwNT0PJ4LC/sIBmBxYB9sTG+F9ZZcERbwLlQNBEW53FrGextC5GEMjuvCwuQIlP68yO8Mo/ihU14WK2A/d7QPwN9kLf+NdCLXej0iHw4iwP47sYDtU5BMIDDjyciLnLAK5XC8qiEJuRiisCQijs/vgePM0zmxdDvuLe+FldAzWZ7fhyM9f4cyGH3Bp84+4snUJrhMSAhaiTcXNPStguG+l7HL81m59lx7v3DS8BLPbhvoH5+QJQ0tXxDLSrRu4y2hlCBl13YgpaUBkbi3ii1uQWjeAO5Mv4RqVDRNnH1h507m7BMDQORAm7qG47RkNY6dgXLNR4rKVH67ZanHLIZBOXwcDOzHYkT+s3BiNualh6RUEZVgGYrNFf/iiX/wKpJc08sUelCOktY8+QEZ5Iyw9FDB38YKbRoeiOw2oaOtAeVsbyhobMDA6jNdUOm9EnXkJigd4+WaaLn2CJlSDGKayAzNUDLVjI6gdHeF2kbk1ALwiZF7108MREK9F7SeRBdXO40XL6mmEMdJSBWsxMtlIR3iXsHmNlIoOWUg3+uipBEFORY1sZTzxVAy6RFC8foMmSv+mIXEORM/0IwQlZMNdpftNUVT3DiMuvx7BKQTFwH19OwruSKlqgrOPP+wdnOnw/x4UhAJhIToKFGpBtqEgFBy4LMet4PrbwmyhKJycqEZc3VBSXilcO53APTko0vi00Hv6LDrh+Aeo5ELpzDtGRe0k4exf4cmL18gvq0FlnX5Evr+fxGdePHuJhw8eY2LyPkaplkbvTuIer3Fq+jFGREvhzmFE8Lr8ogoRRLNwCMaBU05YuOws3vtwNf70l4V4/68LcOTgZfgFxsDHPxSOYrAmZ0/Y2TlK6Lna3Ya7jSkBYQIXGzM4W5nBh6pC6WwLlZsDrE1NYHDVFDbm3rh89jYO7ruI/TtPMNrfDQcjc/j5+sLLwxXeNB8PN/h6e9J5KQgIAQo1FYUSKq6rlD5c94IfLUAlWvN6IoCgCArwlnnXnj6xjDjzcPSYDkt+uoHv5p/EJx+vx5/+7Qd89e06rN19Bl/++Cu++HoNHc5P2L5jN5VYFIpK4lCUlwhTA1OcOXkdP/28HfMW/IIvP1iIL+iMYkPVKMmLRHqsCkmhjtB63ITVzRtYTUXyE69h2/Gb+OWUDT7/9SL2nDKFl50zzm3fhVXfLiZo/op/+i//CkevAOTV9yOtuhdpVAeZtf2ExiDym4dQRGCUtY8wQJhCeGoR1jDKPnDiCn5mFH7swnXk1zagcWhMVpsVfU9VDoyism8QrcPjiE3OxLIVv2DhD8uw+PufsHDBj1iwaAl+mP8jvluwCPM2bsNX2/fi43Ub8OFPi3DRwhgJ2VlUJkzHKWmITkhGbEISVATzbStLCQMLGz5TTw+ERgQhNT0O0bEhiIgOQmRMsCwPiIoN4nogwqO0CIsMQEiYBsGhKoSFqxEWoUZIqILrvtAF+9B8ERSsQFCQknMVgnQKhGh9Eajz5vvkjQCdipBXEvZeVA/u3O8GXYgrAoM8oAvy4mc8+Wx9ZPaRNd+xTz77BF/Pm495QvF88T3+9vE3+PDjefjze5/hv/7rn/BP//wv+MMf/juV4SGkpEfx/CORlBqKxFQdn3UodL52MDxGJXlhB9wZsTvcOgGb68fhbnxegsJ43xo4iKqml3fA+exGqG7ug4agCLx9HOGuBghyNZZ9PWlsr0JDNaE0Ow3fm0ckKPxE1pPpPoJCzPcg2HIvYpyOIdLxJNK1VignKLIIhzwGHXm5UcjPJSxyI1BSGIuC7AjYUlEYn90Ph+sncXzDjzzHPQi0vQzTI+txct2830Ah2k8IE7C4KVpm71kF0wNraL/QftaDwtjkKsz5sIWisHH0gLG1u6wNEplVDXVcruxFVhmTjcDkQsKiCgllTSjreyBbWJu5q2FHCW6njIAXHb4iIg3BPC4xtxp5ZY3IrmxFQWMfKrpGUSfqd49MQpuUR8Bo4ErHFZxRwshnVGaG6B0RcJ/eV463TRM5+qJbZgtPNeHiTVAEUlE0ywH8y1taUdvVhf6xMTx98RDPX0zjyct7mH01Thvhci8ev+zCo5fduPeqG71PqXBErZhhARARVQtAiFpPhIMEhJhTYaCN+/twd3YM4UkZ8NPpMDJSy+0jogkXshv6EZRZg8FpfYO60oY2BCXmYGjmqRwG9hFB0Tw6g0ZCToBk8P4swjLL4KLSYnJKlLoAtb3jiMpvhiq+SI761ylAwYNzGrvg6O1HUIgGd05yjAmR9eTkROUgYCGg4EDVIIEgQGELBzsBCitut+KypQSJo6MLnF19kVFQJhXOHYLAIzyZ4J2Q5QZ3Z2bRM/mQsB2SrWjjsioYod4h9GplZYGE7BLUdfTj3sOn6B4YQWN7F+rbOgmBPogxoUenHnHbIEorm1FU1oKahmHUNw6hoJhqKzwR3n6h8A9JhpNrCB2UORavPoZ3P1iFbxbswLJ1x7Bi3XEcPGjMa9PAy1sBZxdnOfyrmfEtOFqbw9OOZnubgDCFM2HhbGUMTwdL+PBeKJ2d4Hb7NsyumOL6CROsW7ANK+dtwKYlm3Bu2wGc37UX3gx6FJ7u8CIwfZwdCQw3KBS+EhQKBUEhgCGM29RKAQgvCQlR28pfQcfi54OwsFB4qqNx/KIaP664Thjsw/t/20wnspHzVfjLp7/gg5X78OGSHfj8+y34/PNfsH79ZkTG+qOsIhFFufG4fukyVv30KxYuWotPP1uI//Z//Ds2rlyJ8sJ4Rn5apMT6IiHUA47GZ3B8y6+Y98W3eO/dD/DNNwuw/Nfj+OO8vVi38ybcLZ1xhqDYu2od5v31U/zpn/8dqzfsQmZVF5Iqu5BAS67sQ3r1oOwVNpeBVhFVRHhSNlau3YbvF67AyhW/4pMPv8a//eGv2LjnINNOP9qoJBt7qT76CQqCo3V0El7KQCxbthqLFi4nJJZjwcKlWLRgCRbNX4wlC5bipxVrsXzVeixdsQYLlyzDxVuGyCwuRXp+PlJycpCemY3Y6HhcunQVq9etwwKqkcVLf8TSxQuxaf1qWN2+iaSkCMJBJy08RkvzR3i0H0Ii1QgiGEIj/QgVNcGhoREW3P6bRRAgtNBImjgmUoNIWgT3RfL4yCh/LnMerqIpCBtfhIb78DiVPCYqWoPYmAB+bwA279zMe8PA5YNP8bcPv8SnX87HXz/4Eh8QFu/97Uv86b2P8ec//432Lv76t/dgbGqAjKw4KoswpGSGIoOg8PPgu3h6OyzPbIPjjaOExAl4UYG4GJ6HxZndMDu0DjZH18s+nuxOrIeaoAg0PYJENwNEuRkh0OkW/O1vwdfiEnxun4NG1H4yOAjF9d0EBZUE1USA6U4EW+ym7UWqx0XEOJ5Gqh9BQTBkMTDJzo1DfnYcCnJiCYoYKop4FGfHwPbGGZie2gtXKoqTmxbD5PivVC0ncWn7Upxe/wPOiTKKLYtxhXZ5i15ZiPYUAhRmBMVtKiXTA6sJiiV4x8T0GiyYIGXWk4MeFPE5lWgbm0brxAx6HjzF0ONXuCu62Xj1BkPPXqPzwWt4ESAWnv6w8wmAuy4OdZSwEy/142OLmFVMYi6KT0XOuIhlZRlFZQOMXf0IimhE5FejmvL46SuBCH2O98Tjpxh7+gKj/J0xhuT1Q/dg6e0PW8LCXROMwnoxslkfpXQrykRDq8EBvHjzkMrhPp6/mcBTqoNnr/vw8nUHrRPP6Pzv0/H3PZ8kKO6iYnCCvyNKG0RmT6c+60nUfBJVY99w/XUb93dTITAyTs1ilBKEwUExlkMf8fIYBW0DCM+tw/DMYwmK2vZehKbko4dAePTylezrqWniMapH9ONmD4uoPbsCzupAjI7ru/6oH5xCZFGb7MqgoPuuzMoTBbp5bf28nwSFkztcqCpcGI0JUDgykhag0Bdkv63dJNQE98nqsaKswpKgsJAqw8nJjRKezo5KZoTfWzMxC+/YHOgSchFBqAXGZsMzKJkqIxE6bo9OK6OKrEZQfCHc/eMQxG31naMYmHiCGjqc1JxSJGQUIDm7GAVVjcgUI40FR8PSzgOWNt48Xz++Pxo5WJLKLwj+2iAEaCNw8bw5vp23ET8s24vtx03hl9oGr5Q2mKpzcdJQg4tGrlBoIxGVzHOLjCcwXOBgaQo3KxN42NyGk4UpnAgJJ0tDuFBliC6dPazt4G/nAtfrFpT0xtjy+RosfW8h9i3dCIM9R2F68jS8qMJ8PF3h5mQPD2cHeEpQCEWh5FzAQgUlTYBCo/QlJAgLBdWEwgNajSeCNL6ICA4l8KJw+pYKC9ecxxfzduKzz7fSoazD+x+uxftf/Ir3F27HF8v34N0v1+G9j1djL38/J5uQKIpBRVkao9sgfLeQ+z5YjD/96Wt88N8/lF0+FOeJ2ilqZCZpCTUbmF29ij2r12MZo/gvP/kSC7+ahzWrtuCvX6zDwqV76XzMsOzrb7H8q+/xzV/ovP75D/hh3jI+h3rZFiW1qhNJ5V1Uu/1IJSxyCe300jpcvGqEed8tpDpYiu+/XYiPP/gMH9JENoutqzd6GEA0do+jtv+erF5b3NSNs2cNsHLZGoJiGb4nGOb98KNc/pHLizlfsmwlVqxeR4W1mk52OU6ev4LiimoUlJUhrbgQmfkFcHf3wbade7GcxyxdvAwbVv+MTb+swqofF2L18sVwZFCTnimqYMcgPj0aMcmhVCLBiIzXISI+COECIoz4o+OCEM31aG6PiguUFhmn5ZwWr1+P5jwmVphWzqMJniiCQMyjOY+K9pcWTRiJguj4RJF9FExFEIld+7Zj2Y8/Yu1Pv+Crz+bhvfc/w8cff4uPPyWwP/icz+xD/PlP7+Mvf/kr/vLuX/Dl158hPDyAUXwsUjJCkZkVBrW7GUxObYPV2e1wuXkSjrfOw9fGGLcvHIHl2T0wPrAWNsfWw+0cQXJ6E/yNDyHc6hQKAmyRrLQiJK5D62AItc11wkJfNVZpsF928xFoegiBJvuhM9uNIEvCwvIAklwvIszmGFI1lhIUOVQS2fkCEAw+sjkviENhcTxKCAzra8dgfHwnnG+cxLktP+HaLjHs6SoqiQW0+bjw60KpKCQstolC7KW4vpug4DEm+1bDbN8vMN77Mwx2LqeiML0KS2szOpY5RWHjitzqFhmJTtKrCScvnL2I7kXLadGr6yCjX5/YLFh7B9Cx+cPRLwI1Iw9kLSWhBISDFHndonKk6OjvLreJwuxhWm5LL257Bcs+nOJLW1HRMYbHogSVk3CiD56/lKOCib6fhp8xGuZLbOGlhYNCBxdNELIqaxgN9aCusx3VbS3oHRXZSzzLN8TQmxG8EqpAOv8Waa/fdOAZ2jH5aogSewAVA2NcF1clyh1aeZ7tPF6MZy2qyzbxxFu5vQf3nlNRZBZCERSOzr4ybuvi9TxAMSOxiPw6jFBBiPNt6R+GNjEL7RP3MfP6tawa3DjBaH1gQl7/4KPnCEovh3tAJPrujkm4iAZ5kSUERVwBcuiQm3mdzYRiLpWXjUILOxdPODg4EhJzoJCKQsDARrahEMOiSjUxZ2K72CZUhei+w8HRifB3giY4HsMUT6Vd9+BDBRhOtZeWW4GopHx4BMTB1S8WIVSNRXQ0JSL7orCVibYSgWFZiEspY3Scj5DwNDi5aGBk6oibxra4dtMK1wzMYGxmBTsHF7i5+8LFVXRkqICLmw88vRTwonlQbV6+YI6F87bi+FkHZLU9gkvmMC4FNuKEew4Omwdg9b7LMHcLQ3haI1WmFteMzGFnaQZXKzO421hIReFoRUhYG8GZCsOd8LQzssbpbYexY94v2PHpSuz+4meseHcejq3ewRdddJ1wGRovN56HE1zceQ/dnHmObhISwnx99aBQ+IrC7L8DBVWFn8oTfiLrSeODyKAg+CjCsPOELTYcuI3vlx2hqtiOz77YhA8+WY+/ffarVBKLf96P975Yi397nwntiiGqKwuQl5+E7OJ8BKUU46ihL9YeMMPXC7Zg46ptCNMoUFWWgIwkJbKTgmTvoyf3n8CWVZvwAyPajwmChXRaK+jcv/luGdas2Q7Ts5fgZmEFFwt77FizFX/8p3/HD59+h5PHzsPM3l2CNq+6g7DoQHJVv+yjyUcThuPHTmLtql8w/+v5+PSjL/HFZ99g4fxF+OHbedh74BAKa5pR13cPd7rvMyB7CN/QRGxcvwcrlq7FvHmL8d33iyUo5s9fgoWExKJFtCUrsPzntVi4fBW+4r5Dp86iurGJAUQlsmjJeUW4ZmiB3bymVSt/xeqf1mLruk3Y9etG7N62GVs2rcWpU0eRnZeOiNhQBEcRBFQYscmRiKfzjk4KQ3RiKGITw2T10/gkWnIY56GIkxbyf7FYOv+4xBD9MZzHEjrxYh+X47gvNp7zhFBCIhRJKZFITo1CZnYCAhgUbF6+DAZHT8DihjFWUSX95c8fUDV+Q5XxBd7l8p//+B7+8G9/wr//+7/hk08+gLurHXJzk5CeFY2szGj4uVvD8sJ+mB7fJFtj21w7CSejS7Dl3OHKYbhc2gv3S7vgdHYzXM9vlaAIsTiBXI0VotyForhJWNzk3BAqq0vwunlQdkHudXkL/G7ugZ/BLgQYb0eAOd8d2yOyi/EIhxNIC7JBeUEE8ouikMfAJDcvBjn5nHO5sCweBbnhML64D0Ynd8DmApX2llW4uv1nnF+3CKfXzcfFzYtxcZMeEtd3LMfVHcskKK4SClJV7F6JW6LPJ4LCiNB4x9jkOsxvGzPRO8DW0ROmBEVGSQ3Gnr1B/8wTRvWvCAh9XSIBgbtUDKK9hDolD9ZejH4JCzHWc+3dBxII4lhRVCxaNDygKx1/8xLDz19g8Lm+imzlwCSsFFFw0sYjnlFQaesYZp+QPPwsv1r24TTK9eEnrzD45A2q+6dg4RsKB1UYnP10yKgsR/NAL9pHelHX3YrBySEqh7v8MM/qtSi4Ft18iCqvLVzWt5V4gwY8ftODmqEeKopxnp8AC7cTIi9lzScBh3pCo4Hb2zgnKF4y6s+rhk9IAtp67/D7+gjAWZT0DSO0sBZ9c31Gdd6dgCYuFS1j47J8QgBV9FHVMH5f6pZhUlObUgkPXRLquoYw8uCRLHCMLGqXDZDSGkdRR6LU8qbl9EzASmTluSsIB+f/KSgcbfVAsLezkSbWHe0sqS70ALFm1G1iag1vVSgqWqiA0isJhTgER2cgNaMIWgLktoMCxrYKhIiqvvWDSMmqhbciDhY2Ghw6chPrNhzGL2v348wZIyQTMAplCM/Dl9GgJyxv28POhg7YzRM+3qJgOAAaRSBCdNFUN55Y+P0KfPDut/iZ0faSxfux46AZDD0Tcd67GNaJE9h3Owlbzzph9xlTnLjsgO0HTbF6w1Gs+3U77Kws4W5nBTdbC9jfvgVb8xuwt6BZGsPPRw3Lmzb4ddEmrP12PXYt2oZ1ny3H/PfmYfFHP2LjwvXY/tNGuNvaw8eLisLVBe48R1GgLRSFMF9f37+b+0JFSKgFJBT6sgq1yg2BaneE6TTwJLR/XHMKP283xfxlp/HVV7vwBUHx4Se/EBa/4MvvNmLjupPYsuUKth+4Dk1QCNLyMhGSkg3vhGoctU/EbotYHLCKwOIdlzFv0S9QEhRllenITdEhPVoFH3tjnD2wG5t//hkbfl6Nz977GF/9+VMs+XYBvvxyHi6fv8Ho9CaObN6Ns/uOYsPSNfjg39/Hpp9W4mdGwzs2b8ahPXsINQ3ya9uReacbidlV2LFtP7asWYe9m7dg79ZdWL5wBeZ/+QMWf7cA3371LTZv34Xk4gpUDE3hTt8D2jQuW7lhxcrNWLFiA7759kd8952wRfiO0FiwaDmNoPhxOZat/AVfz1+MfSfPIKe6GuXNjSi4cwe5NXVIzy/H2fO3sGPXMUJuB1b9tAHr1/A+bdiIPdu34sSRQzh0cB+OnziKRYsX4atvv8La9b/A1NyQTi8TCalUGAIOnCekCYuRc+Hck2gJyRFzFi4tkY4/PiUCMYRANMGQQNiI9Tju08+FcVtyNFUElUB6HFKpZtJzEpCTGQebqxdweutm2Bne4juswnff/EAl8QH+RnXxp39/F3/+w7v44tMv8e3XVIR/ew/2VLpFhRnIImhysuKgcbGG1YVDMDz6KxxuHIf9zTOwvXEaDgZn4H7rDBwu7IHT+e1UFetkzSefq1QGt48jzdsEoc43EOxqhACHmwh2MYLC4ix8DA/B9/pOeF/eBM31bfC7sQWaW1QiZpsR7XIccW6nEeNxDunhDigviUJ+SbQERQFBkU8VkVuYgJKKdK7Hw+D8IRidIcTOHsDJjaIFNkHx648ExQKCYgkublyEq9uW4cbOn3B52xKZJSVAIcBxQ9SA4j6ZDXVwLd4xu20AYxMD2Noz8Tt7wMzGBan5FZggKEYeM/ZmlDwtQEETy3dpokJqSEElbH11cGC078lI5M7YtOxaXIDisYCFPP4F4fECIy/o+KkQBGBqeJyNOpagSEB8RQ/yG0Yw81hfSiEi9Ef8J6LygUdPMfDkNWpHZuAQmADngBiCIhTZ1TVo7OtFWXMDssuL0T3cTRUhOvUb4ly28iAYOvhdolBaVH0VoKiVqqJuuB2VoyLSH+fx9VQPTYSTUBbtBIZocyAa4LVzvRv3X08itrQWvhFJaOuv4ZmJGlHP0Dr5EDElLYzU9Sqok9ejis5E3cAo7j5+SoC8QP3YEyqsx2i+O4OM6k44a9OgjS1CfHYN4gqboMuogTa1Eo7aZARlN6OK3LozA2R3TcCCysneSwUnZzc4OYoCbXsqBH1NJtErrCNB4GhrCTvCwc5WwIIKQsCDzlUPC1uYmd+GKSN+eycfWDupCAU1bJz9YWlDxWhsCRMTG5hYusHBMwjFVBL5ZV3wD0yDt08Uzpy9jdWr9+F7RuxffrEMi39ci91M9Bq1jo7XG24u7nBx8oCbkye8XGnuHlD7qpnIgriuxc4tx7F04UZ889kqzP9mIz7+8Gd88OFKvPv+Mvztu33YfsEPJ+k8d5x2JCjMcPiyJTYevIINO0/j5NnLBI0dnK1vw56Ow/TGRRhePYPbNy/ByvgWooKjYWvqgV+X7MRaRvMbF2zFunlr8f2H8/HNX3/At+99j7/8v//IyH0NtBolvKkkxDkqCDOFrx4UPj4+NG+Cwge+hIPC1xMqzkW3IBqlB8HhCn+VC4J1CqiCQrFqxyV88/N5fPDNPnz22TZ8/vkGfPQ5QcHr++zTn7Bm8RaC4gwO3XSHIqkSLtHluKkuwHlFKQ46F2KnXR42m8Vj7Tl3fLZ4G9buPICoBEaBaZHISdIgSmOPK3Scvy5djYV05F9+8BU++tMXVBcLsWPjDkQoAmBJ5fD9H97HvHc/xrpFq/D13z7H4i8/x4mdm7B3wxrsWreaSmA9FFoGBs19fO4KzP9qARZ9SVgv+Qnrf/6VoFiFn+avwKKv6fi/4v2atwQhydmoHptCdkMP02M01h88iRU/b6GSWYIfFqzAQtp331JZEBTfUlV8P38pFojyCkJj2+79SCkoQm1vDwpq66hoalFQ34JM+o69e09g2y6Cf/M+rKICOnbsLHZt302g7cMvP62isvkS/+2//guj97/i/fc+xP/3v/wT/vrue/JdzyvIRFJaHBLT45E0Z4lcT0qL5XKsBEmCAIawFAEPrqfHSLhECdWQFiUtjpCI5zFxKdESOvEEjviu1IwkpGQnIjUvEekZMQw8LuDCwd3wcbaH0ssTB3ieX330Fd7/84f44K8fYemCpTiw9yDOnD6DHxfNZ7BmjaKibOTkJiMvNwEqZ0tYXzoCg0O/wtnwNNzNr8Dh1nk43jwHu8tHYHhgLUwPraGi2KqvInthCyJtzyLFxxiBDpcR7GYEf7sb0DoYwMv0JHxuHYDv1W3wubIJiutbaJuhMCAoTLYjwfk0khzPIMXjMnLD3FCaH4v8gnjk58ehpCgZJSVpKCxOQUVFNtVGCkzOHYbZ6f2wOn8QJ39dggtbV+LMhsU4t5GQ2LyU0FhERSHGoiAkRPaTgMTuFbhGdSG6HBegENlOZgfX4B0ra0MYGl2DnZ0dHJw9cZuKIj6jEKOPXsgsIAEHYaLx3APORb0d4TLjqpvgpIqAk3cIlFGZdMDTGHxFBUEFIsaFuE84jL/id9BGuV10CigUReO9WdgH0PEHJUlQZNYO4O5DfVVT0UjvvmiVTVCMUoH00RlXD0/DIyID7rpEKpco5NTUo76nB0UNNcgoL0THoChTGKFz7+G8kyYa0gmF0ELnL9QBVQWq8ZzzxrvtqBifwIxoGvimgmT6/5H211F2XFfCPuyZyWSSOGQQs9SsbjUzM7eaUc3MzMzMzKSWWi1mBossmR3bcWLHFIdhJplkJpnAPL9d1VLimfd91/rW+v7Yqy717br3Vu1nP+fUOedpPJb7r0ooQHhT4PEOvxVLOffoO4yvXeI7H73H7/7jJ/zoFz/n5pufMHv+Ve6982O+84OfcPHu24wcucr8mdssn7kj23tMnbrP6Nod+pcv0D17SgB3irGlSyyevs/82ccsXRJTOXaZmt4Z+g9f58QrP+XhT/7C9fd+rPb7dIpRKJfIdgq8lctfOwQUHQIANRQwtDahrI29Dgqlr2K9OUo5iJVpx2urawT+9XTJ79ndN05r1yhNbQO0tfXS2txOY30rZVUt9I4c4ca9D7h+9wesHHuJweGjJCSU4OkZjZmpOybGUj06+hIWeohZsbnB/kG6O7vk//QILPoY6O1hZGiQ8dFJersmiInIJdg/nUDfVKxND6Kn4SLVmBdG+yW0XdEVYGze40pQUhvJRUNECygi0/PJrKilvnOArt5eulobaa9dh0RJdhqFGSmUZacKLEoY65+SE3pZqr9hfMyDxSKcsNNzwFLXDjNtOwx3mbPnOU28pCKemxewCcQWZxaYn5ljYlzpnxhnZEQBxbBAYkiN8bFBeU4BhABvvF+g18vsRI+6QP/K8WMUVHejZR7CLj0BhJ6PWIQ/2ge80TZwZ7+ODf4uwaQXttN84g3Kj7xN9tgbJPU8IqT+CgcrL+BedJzA6pOElM1g5JGKY0A6nsHJ5BdXMjfTz9mVcbLFCJzFwjS27WfbBk1eeG4P27cZ0CC/UU95Nd2Z2QSaWwgo9uFl4YiZhiFGklg9LM3wtpMkvl8fWwFCcFSc/I5n5XgYwFHpwLYVONh5oKdrhvkBG8z3W2BtZIeFgQ02lh4cvXKHiXt38SkrRyMgEMtDcTgHRGHj4K2CwtzMCWNjWwGHLUZmtpiZ24uNWGAhltHa1auuoPfowx/w8P2PeOndH3Dh8VvMr5wkKiIBV4HTwYg4AiQOxaUQcjCEIL9g9HUOoKOpz56dOmzfspdd27TYJdsXvvUi1pbWkoCvce3GJS4oCf3qOc4rceWsGmcvnRG7EFg8jYsnVEs4d0WByWn1sbPqc4qJCDAUmAgglL6Qc1fEJq6d4dK1C1y8fl7M7zxXbl7g2pUzXD53nEkx0D6x2czwaHxtnLGWz6n0y2js0WbXjj0YGhhyMMCfk8ePcO/eDW7cOc/16ycZ7ZZjN0eq9owIWgqTGKwvoqc6f90oKrNoy46gPMqVjoxA+R0D6MsJUAfdnewtYa4tTwXFXEcZC11lTLXkMFIeQ3+OH0P5vkyUBTFRHsJ4eSCLjVFc7M/hYlcWV0dKubLUx9k1pS9mgePHFzh7VszpzKrYxRUePrrBI9m/liIxHIFVY4YywE7pwHYgxcOGLD9bcgLsyBW7KFGal2I81gfdRTgL2DzV2WQrxDLKBRhKR7Zy5dMzza0VVFQWShJpk+Q0RHPHIEdPX+XjX/6On//hr/zqz8pEfWIVksl/I6GAQjGKK+9+TN/sSfomTqgjlR/+6NfqIkef/+cfxUYEKJLsfy5WoSxI9FMFIPK3ykgFZU6onuVzDBy5wOnHH3HhtY/59Lf/oTbT/OpPYiB/UqY2/ys//MOf+FhA8ZoYxcS5u4yvXmX0qPzQj1/h8ffe57UP3pN4m09/LnBQp+AQQEiCV01BDEKJv/71Nf76l1fEEl7mj/L4uz+Xv/n1z/kNPxT7uMt//+W6vOaqmMVFgYVs/3pXXqusVvcdfv/f/8rlVz9k7tzLnL/zKlduPWJh7YYk/ou0TJ2jY+o0g7PHGZw7zdDyRfW76Bo+QuvgMrXdM9T3LTCyco6F07cYESPqHV+lZ3JNLGyVwxfvc+b2Y45fvseI/G1pzxKd8xcYEHi2DszSNzxFV5cCis51UKiXxbbRrsSTpqYOMYgO5SondavYhAKJVhUUzY2KNdTJ67ulSuujrb2LpuZWWlsEOK0ttLe2CUhaOXz8Jlde+pAT599i6cgdBkdWiY0vxsc3XqpGP6koPXGy9yE1JZulxSP09YnldHfLPnWp+6Q0ifX0djE4MEZD3SBhwbmEBuXh5Z4oJ32gnFweHFAgoe+DsYGnJB4f9mo44OSWSEx8JdGHcsnLK2ZsZJi+nm6BXwNtjVW0VJZSmZ9FcWY62QnxFAssWmuqSYpNF1sJwscpGm+xCbv9LphpWmOsZYOhph0G++zYvdWU1MwaGronKKppobqyWQXjwMAwc7MLT/opRhgVQIyODUgoHd39Aos+pseU6UP6mR0XUMz3s7a2IKBZwskxRADhh51LFKbWByVx+qOjYYeNuRP5GRUC/FPUnv6MmOHHRHU9JKzuJiGVl4ipOU/p2F0GzrzN0MmXyakdwyUgH6fgCrGUVOy8Q6mprRWL6sHVK5RNWw0EEPt5cYsO1u5xtPcvkpeaQ6SLM3E+7oS5OOEn1bzOZg3MtAzl8+qiIZaxfZ8BB8Q07Nz8yMkpoK+rBzsLO7E6cw7oWYkFWWImhqG3dz+m8piJlokk7SiGz13Ec6ybbyZHsTErkQPF+eg6+WBu44GJQMJQ4GJqLBA2FziZK1c/Ocv7WGJiZIFvcCgNgwP0HT1O/4lL9J26xuKtl2nvmyAiKAoPZy8CAiNx8w7E3sWTAP8gnJw8MVP7XuzR07MQo9CVJKzDvt167Ny2BwN9I4aGRrh997Yk80tcvHFRthe4JOC4dP2iwGIdGucun/kfoTx+7vI6SFQLuSIGImA4e1kBxXH1/kWxiEs3zkmc587DO9x7dJ+bd25y69YNSfhXWZiepLW4hBRPf3xMrPGT/Tc3sxFrNGLfXh00NLSIjIziwYOXpGq/znVJxMocXkOdlTTmJ9BenCRwSKenKpemgmR6q3IYqsqmM+8QpVEutGcE0JN9kMH8INbaszjdX8ZiZyGLvRVMt5WoVz/NCDim6pOYUuZ4KgpkWm12CmaqMphjXXFcHMnmfH8mV6fLuLDSx5EjkxxenWV1dZ6lhSnGp4a5ducKL79+l3svXaCuOJn+2myac6NIFyhki1Xk+TmS4W0tt23J9LGk+pCXgCiZppSDtGQEM1QuYEnyo16AUSOAq41xoTHeQ2l6KqZM1L5dEkxH1wDt3SPMHz3Hx79YB8XPlFld//gXfi3A+DexAgUUihnc+eDH9M+do2/yNJMn7/Dg839Vpxf/iUDlZ39ErAC1z+LnSvxVYCNbZeT2D/7w34yeusnIiaucf+NTLr75qQDhj+okgD/9r/9S+zM+VaYLEZv5+D/+yls/+wNL119j4dx9Zk9d5/Ir3+GV73/Cq9/7Pq++/x1+8COlr0FA8VelI1oAoYDhL2IJf5GE/9+3JdaT/5/++00+/NV3ee83vxQo/VRM41WxDmVlOiXuy+1X+M8/PeYX/3aHz372Cp/++hdcfOUjRsQMJo9fZ3btMhOH5YQQIDQOLlBQ1015fQedo/Pq4inHr9xj8cQNeqdXqe2don1kSf7mAitnbqrTFTd1TkvVPE6NVPfNUhm39k3T1jNDY/eUgGWauq5pWsQwugempRIWo5CqvbO9U6JDIKHEOiTWQaH0TShGoTRBrcNCaXp6CooO9XkFLLJ/6pVRT5qslCulWgUsLc2SoFo5c/VVgdV3GJm7KXA6TbtU694Byfj6J+LuHiFVp5zgvhGkp+QxPDBBT/egQKJX9qGTFmXWTDGaljYFYiNUVQxQVNBPbmYXLo5xkpw8MDXxlWTlKsnJVWDhjL6BI86OoaTHlpIUmEywYwB1eeVMDw7RK/vU0VxNe0MFjeVyTOZmUJSRTk5iEvkpciBXV1GQW0VkRIG8fzRauy3Zr2GJ7l5TdHabSuUcho217LP9IdKL+gmIr8DEIRSjA4rJmOHnGyxw62Vp+TCj4+ugGBEojAocxgUS42M9TIxKqODoZkJZz2BpkHNHV0hPLERX3xNbu3AMDFwx1nXAWT5LQXgCTUWtYokfkDL9LvbVYhACB7/KU6R1XKFv5TFTR67T2DNKnRRgnd2ThMWUoGl1CL+MHozdEjhgfpCKOiksek/g7p0q1bYlOzXNcQ4tpX3qOolpddiaOOLn4ILzAWPcTWzFoMyxEzNQLGGvljlb9WzZY+SEpZ27WIhySXEjfi5ihLrG7NuyTwChh46WAVu371MH0tma2xEcE0fO8izbWor4p5os9g62sjk+DlP3YEnm8nuZOaCjZyq/o4WYpViLsQ1mJjaytZR9tkTfwRbnQ1GUTs9Tu3qRtKFFmteu0jG6RF1Zk/x2xfh7hUjB4YGF2I2t7L+bTyAOHgGY23tiZe+Fjr65wMiKA7JVkrKW9n4yc3O5//hlSehXJLlfVkO5feHaJc5dPS/xxDSewOHcZeX2BdnKc3J/3T7OqPagAEK5rTx2+eZF7jy4xaPXH7K8sixWKb9FSDTaGvvZsW0XkQHB9FfUke8XRmFEIslRCbJPtmLEJuyX73G/von89sZScPTx6usvy3td4979C0wOiAELIPpqcmgrTmW0uZTWItk2lTDTWkpn/iGa04MYLolirjaRJQHB2d4CzgyUc7inhKW+SiaaC5hskWjNZaYpjfm6eKbLw1moimZGoDFXE8VqRyJn+9K5MJDJ5ekSLh4fZlVsYuXEYU4cP8zJk0sCymNcv3eJV7/zkPv3L1MtoOisTKM5L5K8cEfyghwpDFImAHQlL9CRTG9L1Sg6s8JoTgtkqCxBQJUm0PCjLtaDpjgvmhI8aE4UUNQ3lqhNT0oyUpoquvrGmTl8is9+/Z9S4Uty/6+/qk1BSke2AgvleiHFDF7+7Ff0L0glPX2BqdP3uP/DX/G5AOGnAoif/JfYhNLUJEahTC+uQEK5PFYBhTL77Oylh+qSh6cff8z5Nz/jg98pCyPJ83/+K5/9QSDxh78IKJSpx+H7v4VTD77PypXHHL36kCuP3+XR+5/wxg8+EfVVJoBT+heU0dUCCqUzmjclXpVQFrh/hT//9VX+84+v8dv/+B4f/fzHfPfn/8EPfvFLvvvxG7z5/h1efuUCNx9e4urDa9x65SXuvPmQG6+9yTWBxOr17zGwfIseqfZHlCUTT9/m3K03WBUjGJhZo6F9kMaOUcYWTzJz5Az940doFkg0dI0IGEZokKhvU5p9JmnpmKRrcJbW3nE6BBQdAome/nm6+mfoHJwWQMhz8nfNbT2qCShXPXUokHgCCiXht3es90msw6CZ1tZGsYV1WChzPD0FhQoFpeKXUDq31c5uJdS+DEnujQ0Mjk5xSgDcM3OZ7vGLVDXNUyDJ3tnjEM7uUXh7RePjEUZcVAplhdW0NYuddPbLe/aLfXbT1NROc0sHjQ0dYiryOWvGyUhpJT2pGT+vNKzMA9HTdsVQzw0jPUd0Na2wd/CnvnqArKg8ymNSCbN2piQlk8nRIXraGwUUNbTXVVNbVKg2OxVlZpCVkEh+WjL5WRnML57i6s0PqG9Z4GBgCm6O/riYu+Jj60NUaBYuHqmkFQziH12Jc1A2OqY+koTcJOzR1TZTr+RpaGxjcXmZsXGlCWpQ7GJAINEnVtPD6EgXw8p2oo/ROTGOpVFmlhcolc9n7pbC7j1u7Nd0IsAplPyoVMpi0qnOa2F47R2cSk/g23yBhMGrlM1IwSCGNr5ymZKyehLjkzkUEy8QzaOwpA5n10hivbJoj6ih3CaR4Zg2BrPlmIltJtouAh+HMFzcMvANKadKPmt735IcK9NiXVPExeVhauqEmb4VmrsM2KFhzs4DTmzTscba3pustCwKMzMJ8PTB2dYVd3sP3GS7X8uYvXsOYC4J39TEEkt3D3wbqjAYasFsdYq9TVVs8PZF38wZHR1zSeIW7Ny3nz0aBmhrG3PAQJnSwwJDSxu07azR83XBNCGU1MlJem69RveVN+g6/wpNYyfEFgsJCU3FxTUUcwsPMVN3gbgz/pKYvUNiMLVxxUzsxFAsR19JxNoHsLN2kP+ji4WVFavHj3Hr3h2x+GtqPIXGhWsX/x5XBQ4CCGV7QQGICgyByBOArAPjPDdfuqW+l7K+yuTsNFFxMezZp8U3v7GRDc/tYuO3d/L1rzyHk5UjHUXV5PhHkRIUg73c11UAoSuFiHx+HR0jsQpdtX9laGiA+y/f4Q2p3JcnetXO657KHIks5nvrGRdY9JRlMNVczGRDLoMlcUzVJLLSnMbhxhTO9RWJHVRztL+Cua4yAUWhCovZjiIBRSbTVbHMVkczXxstkBBY1Eax2BDNidZkrg0XcWm+gd6BZmIrKomobiRG4lBDK4ntXSS2SG5YWOD63VtUF2XSJ1ZTlxpMVpAd2QftyfFzIMvfgdyDDpSGu5IfaEeBhDLNeHNGIB05oVRGO1MZ6URDrLtAQmChgKKlrZLaunK6u7vo7h2mSxLZ+MIxdZyAejmsJO+f/Ncf+dmf/sQv//xnAcV/q6vcvf7Tf2dw+QoDC9eYFFA8+OyXame2YhA/U5qZBBI/+u+/ylZAo4BCQp0kQ7bzVx4xc+Ehpx59ypXv/JzPBUjKpaTKtCEKiJT3+FgeePcX/ynm8jMxirdYu/UWZ++9ycvf+4T3fvhzPv233/H5b/+dn/3+1/zuz5/zq9++w4c/vM/7n9zmB5/e5wefPOZ7H7/Odz58zIM35aATnT1xRVkh6w2OnntdwPA9Hn/3x7z13V/z8ts/59K9D6S6foUZsaP5M484f+8TTt34HuNH5AvvUUaWT9LUM0vv6Cq9E2s0983T0iO6KjbQ0T9Hp5zIXX3KST2tJvz+gRk6+ibp7JuirXNUNbUepSofFFD0DEslPiSJdpDWDkm+vVKpy2MdXf20tnVJ8lemNVBGYncKJJRYB4UyRmK9iUkZaNciCVsg0bHe9KR2Aiv2IDahTBKoLHr095Hb8rxApLNNLKNVQNHcJOCSavrwRUo6lsipnqCwdpzssh58glLx8I6WCjyKQJ8wkiSh52fk09KgDPDrFTh10tzcKYBoo6GuhbqaFlqb5HM0ThDsL8nNIwETsQlLEz/0tdww0HUXSNijvcuEiOAkWutGsNSzJ8TRnYO29qREx6gJu0M+izINSZ8YSnNFNcU5YhPpKWQlJ5GblkRGeiJzy3Ly3/iYkfnbArZJ0pIKifIMxs/CjfjIfNILB4nL7SerdJjo9BpcfWIxNvTESLEAIxc52S2wsHASm2pkenqGMaWvQv73+KjAYqSXseFuhobl+x8foPboIofEOpzKSoidXCGwc4k9nsnouERjaH8QfSMHNDTN0NB3wCupidzh2wxe+ZDF+x9x8sH7YtpHqW3sITE2lRD/EIqyCinPL6CpvoHGlELOhJXzwKuAh44ZnDGKYcIgks4DYVQbHiR9vzdROj6EGfnja+5PdWErq7OnOHNCCplXPufwpVeoahjA0SmQPWITG3aasHe/M5r6jiRLJZ+SlkdwWBx+wXEEhSYL9KMkEfsJJNwF3pbs0zAkLC6d8pEJys+dpvnBXYKaWrANiuCAiZ3aL2Fp44alo9iA0slu746RoSW7NXTQs7Nlh5Mle8Nc0ZYE5CXFy9grHzJ2/QP6T7+Dd1w9e0z90LYNRMfSnz26ToSFphEfk6YOZlPmrDI2tVH7KTR3a6G3RwcXa3tcrOzwcHRGa89u5mamuPf4AVdvX1fj8s2rKiwuXX8KjMucv3pRQLEOjYvXLqiQWO/PULbn1b+7/+hlqbpP0tbVi518lj37dPn6N1/k2y9s4/kNu3nx+T1seXEfG17cyQvPbSZRvrOyxFx8HH3Q1DigAsLE0EbgYCEhJiVb7X16YkHGJIvlKs09i8N9TLXX0ZifqM4aO99TR29FFi258YzU5tJTFE9HdhhDxRFMV0QzVhTKaksGl0dqODZYpV71NN0msBCzm24vYrY5m5lqMYqqGKYqw5mqDme6LoqlphhOtSVzY6SUywutknM6CZaiw7eiA4/CFlyL27DPb8Qxq5Lg/Cqqmjuoys+ht0xAkRikQiLNy5JMLzuy/OxVUBSFOFEY7KB2aCsd2MWRjursscVhtpSF2alNTi3JPrL15JnWtlr1qqcuAUVXt+ixaPLg1CI/+vffqVcwKetX//hPf+Cnf/oj//rXv6CsPKeMl/jOL/+TwZXrDK/cUueYVwxDmWJceU6xh6cD7J7eV5qilOc/EytZvP4qc5cec+H1H3PhtR9x7/3PufP297j91vvce+9jbr/zKZdf/YBjAofhE7clXuLES+9w7bX3ef2Tz3nte5/x4Dsfce3xd7l47y2uPniZq/eVQWMvSXJ/xDU5US/f/YDTN97hojpW48e8+8N/451P/52Xv/srgcKHAgSpME7cYO3C6xw//zrzR2/RO7JCU+8sDQKBVlHp7pF52iThtw0rK8Et0DOyKIl+Xl63LPawIlX5IkOi2gPyXPfQtMBAbKJ9iKb2fnp7x+joHqa1s49mSfx1zS3yeAftctB2Cxh6xN6UUC6D7ejqlISvfP+9dHZ3q1MfNCvW0KWYRTcdAoz1hL/eP6FuFbtQIKHMGCsJtq1FsQoFEu3q8+qcTwpYBDLdbQpc1vsm2lrktbIvNfWt9M6cZGDlNsWtS8TntVNUN0jIoVyi43Kk+i2hNLeE8rwiirNyaWtUmro6aJGKpUGg0VivQKKByrJqmus6JKGXkJFQTFF2HdEhaRjrObF/nwO6ex3Q32eH7X4HAh0DSI/IIkUiLzWbEL9AMpLSmBieoL2pm6rSSlJik0mX5FpZmC8WkSaWkkhGWgr5hcUsrN5k8fS7NPZforztCLEJZWIT/hy0OYiHawKZ1XNE5Q1R0bZMVEolgZFZYhH+Url6YChJ0tTcEz0Da9zdAwRO63M+jSugGOlnXJk9VKJHQFG5dpjQ82fRnJ5kc0sDWwVez8nn3VLTxO6SGrZEpLLFM5Jt3uG8KInvOTNJpuFFJFUNcvTW25x76Tvk5Nbh7hSAu60b9sZWeEhVH3MwhOyEBOZyKnn9YDEvG4dzXz+IW3pBnNc6yIqWDxMaLnRtt6ZhkxllWyUhbdxP8Au6OP7TJvx2WTPec4yLjz/n5J0POX/nfTpHVnE/mM7zu63RsgwgsbiTQzmNYlRpuEfk4R5egGdIIZ7+WTh5xmEk31ViWiWjyqysIwvUK81i7X3kFJYLYLJJSs2ivKqB9p4RBiYW6Rufp2doitz8coKj47APPshGR1P2xfuyJyUIo+J8IjqnCS8exy64Dg3LeHZbRbDHKYp9duHsMvDE0NSDiLBE/D0PEuwbgomBGXq7tTHco42HuRWZ4ZGEu4l16Onh5+jI+VMnuHv/HjfEBC7fVIziKhcUQFy/xHml7+JJc9QldXuZq7cuc+X2ZbVP4/LNy7z08j1W1tbIlGN3v5ElL27ey/Mb9/LNbwkgXtjBs9/eyrc2abBPCgf9/dZs3K7Bc5u2qQMLA1wPYm/tjpWVYqJiUQZWGB+wYb9YloGE0txnJu+5f78BepoahHl6UZYaT3NhqoAin7nuOobrimgrSmGuo5JOZa3q5AB1gr2+3BB1xPVkWQwL9ekc7i5lZaCGmfYyJttKmFSMojmH2bpkAYQyGWAMs7Vx6ip3q+2JXBnO5epwHtfm6pgT663rHaK8a5SqjnFq+qeokqgdnJYcNkp3Vw/lcv60yX5VJR4kN9iRdB9rsnzsyfQVu/BXxlHYURbhql4eq8wcWxyhjKWwFoBYq2t8d6T506r0VxwSo2htqaOmukzeWJJSj1R2cuD0js7ww1//ll9JYv+FYgkSvxBorE9699/qALz3f/MHRk4oU3yIfl16jXd/+ge1w/rzP/6J7//rv6sjql/96Oe89oNf8MoHP+fGax9wQhR16tQN+qWSnT1zl5XLr3H02husXn1Nqvi7TK5dU9dxGFy6qHYQDx++xOzp2ygLmMyevsHpO69z9zuf8dLbn3LnrU+5/+5PePDujwUan/PSm59w67VPuPHKJ9x766e8/M7PuC23lXmHhuZOMzhznGGpygamjtM5fFg1gobeGZq7ZmnqkOpfrKBXEv7Q9Apji8prj8jtZQYnl9STRZlao3dkjj6Jzn7FJEYEDMOqKXTISdXRN0ybgLZFwNDa1SdA6BdQDNDRK8bQN0BnrxL9T7byeI8839OnRrt89x0dPWr7f4eAoVUSsjIAUoFGpwC8s3O9j0JtRpLkr07hofRLKJfLKhOpyeO9fX0MKW398l7KPFHKGAx1ZHdrh9iE8rfr61S0Kx3azc3U1TWrnfHLl96lc+42sQU9JElVEp1cRnRsrlhECVWZhTRm5lGfXUBvU4dApo2mxhbqaxoFEo1UlFdRlFdMc3ULpVnlVOTW01TZR2NVP7Ym3uzZaIiFrgPR3lHEeYSKAheyIN9XaUoWXrbOOFk64WDjiZdnBL4+0YQGxWEmFZyx6H58aIRYRTYZAqnkzDpSMnrJLRcAZE3ge6iboNg2QiMqcXOMx9I4SF7TQ279MiHpnbiFFGDqINWx2UGMzUMwtgjAxNwHIxNP9AUWfgGx9MlJNjGhGEW3QKKLyYEO+vrbaVicI0fsU3dlkWd7Ovjn6lL+qbqcL9XV8OWKcr6am8fzKdlsOJTGC4eSeTE8lhd8wvmGpScbjF1pnzhGXds4cYdy8HTyxd3GhUhJjocCxdBcJRka7pcKLZm7yTXcNAvlxn5/Lukc5NxeP45r+rCk7cHwTls6t5rQsNmY8s0mZG4wIP4FbQ5+eTc+2y2k4j7NytlXySiX33vuKuMnXiOzaZHIkiGCsrtxCi/HJaREIFGCV3QlPlF1OAQUYuoSR2xqA1Nz56TIWVLXyE/Lyacwp4iYkGhcHV3FCoMoLC4VSMwwMndcisbj9E0cZWDuiISARY6rqLJ8TONj2B8WiVZANNsdwtBwjEPbKQUd5zR0XdPQcIhlj0UwGnIcbN1njrd3GKVxKZweF+OW4iIlOIpEr4MURUYzUF5CS0YqPoaGNBQUy/HbLYVVk7pevbKU7MWbNzgjgDgnQDh38wqnL1/kyNpRFg/PcuLkCsdPHGFidozu/g6Orq6oF3JoaxmJOezmeQHC17+9i02btdmnZYxnYAgFVfXUSDHXNTRPUUUrzh7BmFu7quNGTA5YYWXuhKW5s9iENft1zTigJ8DQk62OqWxNMT0g0NA6gL6mHub6JljqG+BjZ01VTgbLYwPUF2aTGh5IZnQIqSE+RLrakOznRFVyKL0Fh1hszGSuMUudwuNof7WAopjZjlIxikKmm7PEIJKYrxeDbkwUaMQxVx3Fub4sro0VcK4nnZtzDdy7ssrl60qfzXmB5XVG5+Zp7x8Uk7rL+YuXGOhppzQjgb6qXOozIsgLdiLVy0pswpH8QGe1Mzvbz5ocf2t10F1Dkq+EjzpTbHmEPfWxruvNTvHeNKqXxzbVUC2gUIxCuTxWSXxKm7my1rIydZ5iAz/+I3z82z/z6W/+xGe/+ysf/UGM4rf/xci5O0yef8jMmQccv/k2V1/7mNP332P+wj1J9Bfomlqjf/6MemXP0OJ5RlYuSVxk4tgVhpfP0zN9graRo7SPHGPq2E1OSzV2/LpU96deYnT5kvr80MIZTlx7zKvf/5zv/vg3AokfqsstTq1dZ/a4wEOZrPDGG8yfECOQ19d1z1ArFU7bwJy6CJMyyWFz9wQdcr9jYFaNbjlAeoelWhpZol9OmP6xRQbGxQrkc3cOKH0JUwKDcTW6Bido7RkWoAzSNTBO98AE3X1yUPYJtQdG6ZHoEkh0SeLp6hMj+xsUnoBBBcJ6/P3xdYAoj7UrVyVJdHUoM8b2CRTWYaGMru7qWQdFlwqKdjralY5ppRlKTEGZNFBeM9AvsJK/TUvPIyg4mgYxBWX0sTIYrkeqij6xlF6xlu4eZaS3/MYt7XQ2NVFbXUtlaz+n7n9K9/LL5DUt4BOeg39wMonxWWTFp1GVlE67VP4tSZmUxCRSkJpBS32T2EQzVZV1lIkB5OcUihVkUV/axNnVq1QWtZMWV0JsYCoB1lLJhKaSHRxPTmgKzcWN8lwGNma26O01QGOnEbt2mbJzjwV7dpuhs88SPS0ljHG1dxOLaKCs5SiFzTcwcazHzKUGbas8NCwy5HYBWoZRbN3hLgCIoqJumdSCQex90vCRStonKB0L22AMzQMwtPDHWOmvOOCBsaWPfLdjzM3NMTLay8hYD6ODPYxIkmka6Sb77HE8pVL95tAQzwgI/7Gkgn8sr+ZL1Q38k9z/Ul4BX8vM4esJGXwtJomvRsTx7VCBhWcwgfn1DMrxmp5TTbhU0G6OngR6iPG4+RLmG0BCVDiJh0JJDgmiV77j1eBUxqTiHtP2YVZsYknLkzkxiiGxg7YtRtRvMqZkozEZmwxI2KBL9LelAv/qHjI8YyW5d/DcTmv0HA5RM3KN1KbjhBZOEZAukD5YiXtYNR5hpbgEFeEX24JjUBl2B3OkCj1CbnEr2VmllMpnS0hMIjE8mvjgCLyUDmdzawJ9/Gju6GViRc7ZubN0TByhaWyajulZmscnyGrpxiggHn33ePRc4wUOcWgKGLSdEtFxSkbDTu7bHpLfKYQ9Rt5s0bbnxa2GtNYNcOr4NUYmV+V8mWaob4qRgTEmRsc4trBAc0klg539tLT3UNvaQpZYZKucG+ev3eDSSze5dO8Gp65elHN1nPLKCpKTD5GTEU9maiypKTFkZSWQEBfBQR8fdmzdw7Pf3MSzL2xHX4638JhkyutaaFGmn5fPMn/sLI3d4zh7R2DvdBBLa+XiCweMpVAx1LfC1MgWM6UTX2ChwMPEwHIdFrrGGGgboq9hgO4+PYGGGRZG5hjvP0BCZAy5qelYGRujvWc3e7duZufzz6G5eQNaWzagu/lFrDW30JIjiX+qnVNjzRwdrGO+SxmdXcJMWyGzLVnMCCTmGxKYbUwQmzjEggKK7nSujOQJMDK5Nl3LG/fO8fLL13j4+Dovv36fqeV5uoeHePm1V7h56xpdrXWUZyfQW5WtjszOC3Im2cNSrELpk3AmN8COLF8rgYWl2vxUEelKXZwn5eHKQDtbaqKcaUpYB4USzzQ0lVNTW6ZOy6wkvMaOQRrlRLr31sc8eO8zLr/6PmcevMfJu9/lxO3vceLuDzj35o948KPfM3nlIbOXHzChWIIAYWDhAv2Ll+ibFwgsnFbHPvTNnaJzYlWdCLC8Y4w2Oegmj13i6OV7nL/9GhfuvMmqApvV6xw594Cbr3zAg7c+46oA5/DpO/SMH6VFkvzI/BozR8/RPS4HbZ8yA+0srYPy5YytqBVPr2x7Rg8zOL3GsNjDwMRh+eJmhbKS+JUR5JL8la0SnQNTtPWM0dw5IgAYkdvrVrBuCMOS7IflvpL4R+gZHKN3aFxijD6JXjmwe/qVGJHb8rwkahUST0HxBRh8MZ7C4ovAeAoKJbrEQDqVS2K7eiV61FCsQmmW+ns/hXK5rCR7eU5ZBa9vcJKs7Ar1QN++S6mgNDhg5EisJKFuRT/lc1TJyZEgSS0uLpWGulb65Pdta2impLychXNXefmzPzF04jsUtqziG5KLn18MealZYhNZNKZn0Z9dSK4kumRJIqWxCdSWlKqgqKmsl0RTSa4CirRcUhJzuXTxAdeuvMb08BHqc+soDEmi8KCczIGxJAgwnN0iMJREvUdHQGHgKgneFw1dR/Zq2qCtYY3mHku0NCzx9AomPauIwgYxhLwzGPpOsM+mEX2nWvaYZUtyLMbmYAOmbiUYWaejvT+EodErlFaO4ROYTtihfHwCEnDzisRSmd3V1Iv9eg7o7DIhOjRRTGKSsXHliqdehocEFgPKVCS9lE+NknD/OtpSrf5jc6eAolFAUceXygQSpfU8k1/BM7kFfDk7n2fTcvhWcjbfTEjnm2Hx7I1Ionf1Cr1yrMcn5BMRmSiwiMHL1RN/d09S4qIoyE2VBJ9KanQkSZKY29PyOFbdx1RaC4tprazG19BjE0K9rjMpX9tJ0Qv6ZL+oT9LW/cRt1CLyBS2Cn9MlaJMZepst2Gvoh3VgAYeK5gjOmsYvZYSI7EkcA2sxc83ESZ6zDcjB3DsHu4ACfGIqGF69QWB4GhHyu2QcSiUuVPYlKIz0sGipip0IdnLDRWCRV1DG1OoFBudP0y2W3Tw5Tbj89maScPUDktnvKvbgkIqecwraDnHstohkr1UUmhJ7LSPYbRbCLpNANut78fVdNnjL/z5193OmLrxFUd9hsptGKW4ZJbumk1IpWFr6xlk9LkXk9BJHT53lzFVJdkMjJGXnybk7wrUH97j5+CGLx49TUlVDQ2MjmemJJMWEkCFwKMxKpDg/iaKcBNrqy+W7zkRLTws3fz9i0lMpbaijXgqr3olZxhaO0T26gF9YCi5iuz4Bcbi6hWJq7ISFmTOmhg4CCnsBhQ0WpnbymANmAg5TgYVyybG+tjG6GgfQ2quHnqYBB/TNsLN3ITA4HHNzG4wEHLra+9m9Yzc7N29jz9btaO/chdb27WhsfA5zjS1UZcRwbLyT4xOdTHcofRQFLHSKWYhRzDemsCCQmJeYrY1lqS5WTCKDCwPZnOhI4dxIOa/cPs29B1e5dfcyd15+iXEx4d5xyduvPOLCRYFgTSnV+ckMNSitAlHkh7iQ5m0tVmFDrr8jWUozlK9iFDZiEY5/m0G2NEwBhT1lclsxieYEHxpiPRVQlFLbUC5JT5KYJLvGziFqO0ZZu/YKazffZP78YyZPv8zEyYdMnnjA2HGxheN3OfHwB/StXKF+eIkmZTK4I2dYOH5ZXSO6d+oYg8tnmFi7wuTqZXUB9CsP3+XW6x+wevk+fTNHGVlcY/WcGMGVB7K9K393irqOcapahuiUar9fgNIxMK9eMtopQOiTql/pM1BieGaVyaWT6nrV0yunmVk+zcS8wGF8WSAwS4tUCs3dQ3KAiRWIBXRIYm+R+629w7T1ChSehAKFVvWSYGWwl5LwJQQQ3X1SjQsAupXqQ7bK7V45WHsG1rcqIOS28ryyfXr7/y9QKP0TTwDx9LbSb6GEMg6iQ+nDUE1DnpP9VDrMIw/lqEl2605LtuywYvtuW7ZsNxNomGBl70u0JG8njwh09zuzZesB9u41k8qrlOaWXo6evcAPfvefvPTxH1m68QsGVt4iv3aGmNhCkiMSKRIodBQUMd3QRHd6LlNFVdTHp1KQkExDVR015WIUxZXkCSgyM/KJicmQ72aZ46fv0do8TE1uBbkHw0nz8KPgUBqhIck4+iWjaeLHbi0XDM0CMbMJRWO/K5p6Tmhq27Jth+y3jQ9Vta2UVrWTWLaIb/ZZXBKO4hgzjalPC+a+TRh6NEjUyu06jJwK0TSIoKFlhabWObz94ok4lEdiaqnAsQBv72gsLb2xlhPdeLcWFVlyQi7MMzo5zOjIAGNDg4z19crv3kvt2nEC7tzihckpnqlp5pnKBp6pqOKfpPL+cm4JX04v4EuZeXwlp4BnMwv5emoeX0sUswiJIbhFwHPyOjliQUkJOSSnZJORmUtkWCSHwkJJiZVknBBJSnQYOYlS+UbEUCjvd/z0bSaO3qVv9jpHT77M8cPXGakeplqScZqmAyFf30foC7uJfmEnUc/vJfTre4ncYIqvVOs6ZmH4JHSQUL5MaNYUDqFNOAXXkyHfW3hKF05BhbhFl+Gb2iQA6SavborRpcuEhKUSFRxHUoTsR0g0RXFppEcc4qCXF45m5jiZWZIr39Pk8nH6p4/SJkVWdnMbRnFxbPYKZ5eLWIRAQtcmiW0HFBj4st3oINsEXNsPKLf91Nsv6nrw1Z02Yjg5AqiHRJcM4Zdaj461P9/cosO3NuzjWy/s5dnn9vCVb+3E0T2Q0mox0yvXefzOu1y790iK1gGKxOZuPHjIsfPn5ZweolKstra2nuLCHDHYLKoLMqksTCMvXRJieqSAopD+rnqxjgKikg7R0NvBS68pkFmT3DLF4VNXySpqkv8XiadfHO5yjLi6hWFu6oqJsQOWZq5Ym7kIIOxVUFgKKBTDUPorlA5tfV2xX00jtPYZsHeXLhoCDTNLRxxcfDA0tWWfliE7dmqzfbsGW7bsZPOGbWzfuJ29O/ais2cveza9iKnWbqb7Wjg5N8BEWynDtZksCijmxCiW2zKZq09gTqxisTGewwKKC/3ZrLYmcKwtiTNDZTy+c5r7D69x+/4VFRTDc7NSJE/z8huvceL0cSqKc6gtWL9MtyVHjrUwZTJAO2KdjNavfPKxJd1LmWbcgdJQZ0pCHNfXpAh3pizUSZ3nqSHWWwWF2vTU1FpOfWOlJLs+dYW7ZrGJus4Jjlx6mZO3vsO0QKJPDt62mQt0zF9i+vxrLF3/PnNX3mfmwtssXn6D6ZM3GZfqY2LlLMevPuC2AOH6K++zduU+PRNyAvdNM7xwgmOX73L43E1aBSwNUtGX1nXIDy9V/pDSUSwxqoBgVkBwhIm5NcYlJuaPMTa3yohUNQPjApDxBQYnlOYi5QqjcRra+8UIFAsQIEgV3a40E3XK5+iWKqW3X+AgIBAAKpbQKQlfCQWInU8sQNmqncsKHJTtk9u9kviVkb39g8P0DQyp0S9A6FP6AeQxJZ4C4mn8b1B8EQ5fBMT/fo3Swf0UEk9DaX7qEHtYB4XS2S2Q6BSIKP1IYkkxiYWSZB3ZtseGXRrO7NjrxLbd9hJ2bN5pxQtbDNmlZYeWviebt9vy3ItGPPOPm6VCq+WDn/xCHSn//n/CqTd+y9DaD5g6+xmNk7dJKxiSpCZJXpJsa0UDzeU1vHzmKq/I71snCb84MYlWOUlry2vlYKwgLyufVKmsU9NLmV25zJsf/oqLN15heXGF0dYWsiOjiA2JxdTaG3OnKIwtgtHb74GRqQ9GFj7s03Nkt6atGtt2mqGrZ0tJSS1lle1E5s7gmXEWp7gjOB9awCtuBo/IfvTsyzByrsHGrxVLj2qMbNLw8ctlZOgYYSGp+PjEYG/jj4PYi7O5Jx4WngTZuhJiJwd/ZSedIyvUyTHZNjBNfdsQQ8piUaOTFJ04ifW5C/xzey//WNHIP1XU8Q8VZfxDQQH/ogBCgPlP6dn8g8SXBY7/IvefTcrk2cBIyqVo6ZpZE1BFESWgPRSTIFYRQ0J0HHkpaUQd9CfS15eoQD9SDkWQdiia7NQMGvtnmLn6LgOSSEeOSmUo0Jhducvc4nkme2epTy4iWCpY369vxv9rW/F7dhf+z+8n0CwYZ9csvGN7xa6qsDxYREBqK/ElI1T3nWHx/HcZXXvMwJoUdqceMHriEVNrD6VyXyIzt0pAlsNB3xDC/EJJCI4mIiAIX9k/awtLvF1dqSoqZVQMeljOyQkp7ILzCtkUHMgev2i2WYWy1dgfLYtA9O3D0bI6iKalhHUQ2nZhbDfxZouBu8DCk52GHriEZGHsGMazmwz4+vOakjx12CpJdPO2vWzcqskLm3V4brMuX3p2C88LEM2MrTG3ccTW2Rv/sDgKKxs5e/kaI1NKEdgvoGihoUlp/iylrrKIlppy2mpKKM9PpDQ/npbaHJpr86ivKaagtIg7j17hjXff5cErrzMiuaRTis04OV4DQtPxOZiEq2ckTs5BAgY3zEycMTFSZtt1xNLUXrY2GB+wxsRQQHHAVuzBGoP9Vurl1pp75RzbrsO2bZroKfNoOXpibG7Hzj06bN68m02bdrN54w62btrBNgHFzq270dijJRaihaG2BgOtdaxN9zHbVcl0q9I/oYyjyORwe7aA4kn/RG0Mi1VRnBSTUKbwONObxfmxKl6+dZqX7l0RUIhVPLjN4JQUAfPzPH7rDY6tHSE3PYEKsavuyiyaBRQNKcGURXkSZqUtJmGjRoa3JXXxftTF+ahNT0ooczuVCzCqBBgNsetGoTY9tbRWisZVqWsst6mgGKW+Y0K9xv6aMs/9/e9x+ZVPuPLaD7n6+g85fPVt+pSxBUs3mTv/qjp30dq19dlRa7tHqGqXqn1onsmVMyyfuMyCJJiO4XkqWwepEVNp6J2idXCO9sFZ5o9eYHr5lNjDIuMLYhmzS/KB59SOtL7RaYkZgYMo1cgU7ZLgmzr7aOpQgCbJsm9Ekr5iBQKCHkm6ktzV6l8q/i51OyoJVaxCQnnuaSjPdSlbJZTmJQFFzxNY/A0YEiooVEgMq1s15HavCgol5LUCj/X4olE8gYXs0/8AxZOO7P8bTNoEAP83UDy1CSXalQF4XX1iN+PklrZhbh+EnrEXe7SdJcm6SLiyfY8DW3fZCyhs5bY9WwUc2/e5yIloyYvbzDmUU80bn/9MvQRZWQPjwS/+iwvf+wNHX/pXgf8vmbr0I4aOvkdt2zkSklrIym0kKbmAWxfu8Pblh5RHp1GkgqJWQFFDRWmF6H82sbFpJKaX8/J7P+XDf4Wbb37I0olTzEyNMtjVRaB/JLZOIZjZhgkg/EXP/TAwcUXbwIF9Orbs2mvNbg17sSGlWrOjuKCSCjGK8PRJXOLWcIpYxPrgMObebZi5VWMf0IRDQAe2vu1YyH090wSxhnCWZk6THp+Ln5skPZdAvGw8CbbzJM3rIKFGJup6FRX1swKcJmxCCnAJz8M3pozohHKKWweInZ3D8vR5vinH8T+XK81NNTyTX8Q/5BbyJQUMmfl8WWzin7Lz+GeJL2fk8LXYJDRi0+mQ43xk8TRxiTmkp+URHhJJsF8gId7+ZMYnkZGQSICrJ0nhwVTmJtNaLUksK522/mmWrrzL2OojBpZv0jN/mX4pyOp7puScnOHwwnEBxigZnqHYP7sDl6/uxuPbOvhKceDtlIm1VwV7zGNIqhqhuGeJqfOPOXrnQ8ZPv8nEmTeZuvgmY+ceMXL8IeNrDwSQ86QUVpKaXUhQYDR+3sG4OrrjaOeIl7sngX4HiY6IoruhgYzICHKSshgVmw/KK+JrrnKcyffqHJWL1cEE8hsGaR49SsOwFINjkoDnztJ/+AqR2Q3sMfZAz8oXDUNndmlbyXFpxM69puzZpcyjpEy4t1ddG2PzFg02btJig8BiwxZtNm7Yy4vf3MrXv76Br39jMy8oCzVt3sM+jf3U1bUwNX+Y6uZ2OW96aWiQYqWsUOBfSlttKU1VedRVCHyrsmisyKS1rkzO735mD5/g5OlL3Lj9QKxEvuOxJQLCU/AKiBdQJOAq1m1l7aVCQhmjYmxkj4GepQBLgYMlhvoWYhsO8rwDhga2GAgsdHUEFBpG7N6pJ+agiam5LZ7eyqh9a3Vfd+7QZPvWfWzbspvtW3axY/NOdopd7N6xDx0tHUz19Rhub2Btspd5AcXh3krmWvOZqs9gpjGNucZUZurimRFILFZHc7IzldMCivODuVyZruPR7TMqKJQpO27fF1CIBU+vHOXVt99i7fhR0pNiKEmPpbkgiYrEQAZLk2lOCyXIfK86c2xZhBsVUR40JPpSHaMsTrQ+v1N5mJPa9FQR6qBe7aSAQolnWlqqaWqupa9fkpYk4KaOIYHFOMcv3uPqg3eYP3FDIHCK7gmp8JcuMLt6jb6p49R3T1Lc2C3JXyp3SdidwxM090hyHpiVxH6YWlHx1OwygiJSCI3JxD88iUNC8aTcGtwD4wmPzxOLOKyugz04taC2Q3YNj9A3PiaPS+U/JIlXeWxIiVF12y3RIwm7WxJzp5JwJbpUEDy9vX6/a0ASsrJVoPB/iyc28bf4X8lbua8kf7WZ6f+Ip6BYj6dNT8rfqCHvp149JgBbf7+nsPj7+z+Fx9Pb7QKAru6+JxahNC89BUW3QGI9lDEWvQKwlvYhgpV1lK0C1Wab3VpO7NN1UYGxfY+dahTbd68DY9seRzaK+u/UlOqgd4Z//cv6GBhlkaS3f/9nbv/sPznz/d9x/LXfsPbw31m6/e/MXv1XZi/8jM7pl2kduSCAnxQ7OM1hqSwzQ2JICQmjsbKKyvJKsnPyyCooIqOwgr6Z47zzsz9x75N/Y/Wl15lcPcHgmHw3PX14SpJzcI/C0jEKI7ODYhd+6Jk4oWvkyH4DF/btsxfQCdh2mePiHEygbxgpKZLI4npwj5zFL24KU69a9F1KMfOswsK7HBPXcvbbFbFTPxYz60QcrENYnTpGRVo+sT5BBIo9BFrakeTmTrG/J9lODgKKVJJLFggvWMH8YCUvGBzkS5ud+cYGO3zii0g5cgSD5SN8pbmDfyiq4B/yywQKZTyTnMcz8Rk8cyiVf4pP4yupWfxLWib/nJjMzlQBZccIh688ZHLpFHVN3WJE1Xi5ehPo7sehgHBiAkOJDg0lLTaB0sR4SmJDKEiLob62mqGpNUZX7out36Rt6Sqdi+cEHnNkxGZir2FKYkAsIyMzTMj3H+cZheE/bcFJYOG9xQwfmzhsvYqILxqiqHOR4VP3mbjwKtOXv8P0pfcYPf06/WIqfUfv0CuF3fDhW7SMrxAu+x8Rl0xYqCRJ14NY2rlgaWGLj6MH4QEh5AtEeurqSPF1J17A0d05hEdCKjbJaWIW1VR0T9M8tkL37EkGlQXLTt5mQGyyVT5LVfcs7sEpaAkgdgsg9mpbsmePKbt2GUsBc4DtOw2kst7P1s1abN6kwbbNmuzYpMk2gcVmsYtNmzXYskFJsGIe8vyGjRp86/ltaO3Vpa2+nenpRVrkvGmR86OtvYWK8iLyM5OpyEulqTKXnuYyeV0+7TU59LbVMTm7iI4k+Mr6TrXFwTMomgYpWAPCkvH0jcHFPRwbOz8sLN0xNrRHX98K/f2WqjHs1zVXr3oyMbLFwtxRnc5EGU+ho22ClpahmITs27c2yz7uwss7AP+AYHVQp6aGAbt3aYttaLFLAcaWPSoYd8vtfbs1VKMw26/HeGcjJwQU4w35DFenstxVzGxTNjMNGSy2ZTPfmKSumb1UE81qS4KAIp0Lg3mcG63kwfXj3HnpIrfvXOLO3Zv0j41LUX6c1956k2PHVkiJDacqO5GmXDnmYgPoL0mhOy+GRE9jGpL8GS6JV9fIzgu0ojLaRZ3TqTjEVu3ILgm2pULAURvt9rd+imeam6ppaamXL72dNqnWO+XLrGnqlUTfJ5X+ktrpU98xTEFlC+V1veoVQwNK08/4LN1jE0LnSUnuM3SPTFMjVdmh1GKcPCOwsPXAzskXM0s3qR4lKRg7oGFgxz59W0xsfThgoWiaF+2900wuH6N3dIL+yUkh4zij0xMMT40zPDHB4Pg4vWNj8v6SjAUe3ZKcuwRqnf3960D4f8X/L6B4YhTKazvk4GuXpN2mJHG5rcBIsZP/HX1DYhkSX4TH30Dx5H3/BgrZPr3driwmpGyfXjb7heef2ofSBKVMM7EOil7VItRQQCGvV/pKahq68QnMxMA8UG122qvjhOZ+qdo0BRB7bcQirNUmqK077di0w4YXxCQik6o5d/cNdUDjD//6V34gNvH6v/2FWz//Ly7+8M+cee8PHH/196w+/CMLN3/D5PmfMLz6Af2Lr9AxdlZMbpQ2qeKSw6OIl0RSX1ZDblEJQ/MLvPLBx/zg3/+Td3/9J179yX9w5b0fsXzjsVTFR+V7HRHADYlN+HHA0hcDy2Cp/gPQN/cVSLiiZ+CMhoYdu/fZsm2vFZt2HcDWzoMgv1Bs7P2Jz+4jMKmX0WOvMLT2Bo0zdyntuUDP4iMWz39AfP4odu7pDPatcXjkGKeGFlms76AnPY/y4AgKfQIo8fOjKsCPlohDlMaXYepehqFXMwEpE3jEd2DmXYpXeAMusWXELKywUY6rZ0pK+FJuHl9NzeFFAZZhVQfmdV0YlDZiUt7M7rQi/jkoiq+HxxDeLcXRynmGZk9Q2dBDXUsvQaEx2FrY4+/sTahnIMEefkQdDCQ/OZXWrAxqY8IIcrSluqqWo+ceMn/xXbqOvkTl2HE6Fs9QXd+N63YDfL6hge0/byNCqt2eTimOxMqNNmhx4JkXsf+mJs4HfKXoKiS7ZpyWiYuU9p7AOrSYlsXbjJx5g+kL7zB47DG1I2cFEBfF8m/LbzJHmZhSYnw6AQdjcHI5iJW9B85iFd4OHnhKpMSlUZqcTGGID3W5uTQ1tpNRXkdyZQOV/bNMHb/B9LFbzJ58yOHr7zJ36Q0mT9xjYvUGAVHZUrRYo6mE5hNI7DSVpGrExh372bRdj83b9Ngg8cJWXTZu0VKhoCTdTRIb5fZWeUwBydaNAgsByXPf3oq5njFe1s7ERsYxODEt590oza2thIRI4aGvTaiHA5mHgqguTKVdEm9XYz59HQ1MLR7lUGYl0akFmNm5snGXLiU1Hbj7RWNu44u1XQC29n5YWXlgYeEi+2zIZoGVtrYpOjrGGBpai2XYSzio05ns27efF1/cxrbte3BwdMPd3Uedfj1IiqgAKQosLZ1UkGjsUdaz0FXns9q5Q5udAo3du/QEFJro7d2LzQF9prqaODnZw3RLESPVaSy05UvkMdeSw5KAYrE5heWGOA7XxXCsNZ6T3amcH8jl6lQdp5aGOLYyxarE8WPLtHb2MDG3xOVrV1mcnxKzDqciK57WgmQqE0PkuIuiKt5PnUp8qCSO1vSDxDnpUBKqTPrnJqCwk9s2YhR2VEU6UhPtTHWUkwoLtTO7rbVOjKJOnbtHWYimua2XyrpWNdr7xugfnaNfKprBsXnGpg8zND7H8OSsJPFpxmYX1Kahlp4J8spaiEzMxy0gBgMzF0yE0CYCCR1RNU09K0lm1uyV7S5tc/boWLBrn4na0Tg1u8b80dP0jUwwJPo0NKEAYoyRSQkBxZDEgFhG/9iovEaSsgoLScoCg6fbdZP4e3SqIQl7YB0C/0f8rfp/EnL7qUkoTUhPIfEUAk/tok/M5n8DQrn6SQnlCqO/AUjiKQy+GAokvgiKLz6uGoZYxdMrnxRQKGMrlN+krUOgIa9RQFEtFufklYiOka8kVzv5LiXZ6rmyU0MxCAUUNmofxVYxixe3mGJg6kNpzTA3X/ueahOf/UWZbwveEmrc/flfuPZjuPrJf3Punb+ycu/fGT/zMd3zb9I9/Qo9M/dpGz0r9jgh38kYLfUtREu1X1lcx/k7D9S5vD76w3/z9r/+F6/94o/c//Rfufre5xx76Q3mT11l7shZ5lZOE5dRzE4dW/ab+ct++6Br6IWGtgO79sgxoeXAjn3WbNllwr49RthL1RYbfAi/8Gxapi4ysHafIw8/4fzbf+TcW3/gxN0fclQq5Wu3v8+Nm9/lpStvce3ITb576TF3xo9ytW2U45LQFzKLmEjKYjwli9G0DMYys+jOKiExPI9DIaWkx9aRnlArEF6lpHoBz8Q2fLpW2Nrawzdy87GqbiCwvpeAglZyuhepmD5FjRh17cJF0jrnOVjVTZgURg1LZxg/eoUQSZCWUpnaOgewV9NIEoU+RlKN+knFnhAVq1Z48WF+1CSFMV6YQn2ynKw1zRw5/YDFK+/Tc/QurTOXqO07TEvtAGFbTTn0nD4BX9+H/bO7qC2RfRVYGO42wuDbe7DdaoSXXThGEo4H02kaPkN4Rjf7nVI4mN4mwLnFyPFX6V68S/2wWMrkJcYXrlCQWkpueBKFqfn4H4zGwUkSpY07jrbOeIsFuTt6EuwVRHZoGLUJEdQUFdLaMUBlYxfFUtGPrlzEJyyLuMxGuibOMyawWLj8FocvvUlFyzT7TdzZqyHnu4S2hMY+K7EIU7ZuV5Zh1RMo6LJly342btXnRTELpblpk4BBsYkNslWaoDZvFpgohrFBQ7WO56Vqt91vTKiDG8Za+4lPTmdoZJLMzFzsbG0J9fMlyM0Bq/0a2JnqUph5iL7WUkb62iV5HlVXctQxd+arz29hi/wuoTEZuHhFyG8VhIMYrJNLENY2nk9AYcSmTfvQ1DJB38AKQyM79A8on0GbbTs1MTAyJzY+idq6RianpxgYGiRJCoD4uFRiohNxd/XBzMQWHQGOMkPubold8rd7dgs0dikTIGpgoKGJmbYmwy01nJjoYr69lJlmBRB5zLfmcrijgIWmDOYaEllqiGW1SSDRmcwpMYqrY8W8fKSLI+PtzIx2MavMSzYsebulnbGpOeYWFpgaHSA/LZaKzHh6yrKplmOuMNyd8kPeZAXa0JkTIb+tF8nu+tQccqcuzkO1iNIQOyojnKiJcqEuxk0KGomnoGgVPVNWuGtsbpLKtp9SqRoqalsYnRRzEEsYGJmiu3dEkpiSZCVZDivjB/ppUaclH6C0qoWkjAqC5UQJicnG0VP0y94TM1tvSQiOaIlBaOnboC3A2KtrIRWwgELTWBTNmciwJGqq27ly8xEzS6sMiFUMK6AQgxgROIyITQyNCyhEqwZGBRYCit5hSdpfgIViF1+EgJKwlb4KBRIdEiowvvC82kSlgOHJVgHD0yYipb9BhYAA4CkU+iT65bZy/4uhVDRqqGMp/hcs+uQ9n5jE/wbC/xsUsg9iHV1PQgGGYhNtEq0CijZlHW35f/XtA9h7xIqdebFD05E9um5SwbkJKJwEEErCtWGLwGLDDnNe2GyAk0MAPb0L/OT3f+GHf/kLH/7pL7zzmz/yvrLy3S//yjUxiqsf/oVzb/+JyQufMXTkXTpG79E1foe+2dv0TF6gd+I4IzPHmJw6StjBONnXMbWf491/+y8e/+z3vPzj/+DeJ7/h5vs/4fJbH3H+1fc5ff8tFs/eYvn0NfqnVzC3P6he3WRhGYijfQiWYhUHTL2kcLCTfTVCc68pdmKc9hpGxPlH09CzSuv8HS6++1tOvfvvLN77NdPXPmHp/BucO/mI77z8GR++8SO+f/d9Xjt1n7eU6S1kPy+3TXBRKvJTZfUcK67mWFU9a/X1HK2pZrmqRlS+kZmqBmarmpmpaGGwtInW0nYyc9oxDsrHt3ee4LYh4sQiagePMnLkJZYvvc3hq99hURLi4rk31Jg++5jRE3fUKV96x9Yk6YThG5iMua0f3/z2Lkl2WpIQlQRhgIOtG6H+/jibG5Ph48BCWTrTNSX0N3dw/urrnLrzMVOnHtO3eJPqjkU6KntJ2mVN5Nc1cfnyNpw26dLV0KteUeXtHUNqXD6Vea00Nk4RmliBc2AKpc0zRKe3Y+KciIZFMNX9awwdfUDf0l06Z6/SKRAanjtHa3UrEeZOFEYmkypVtrNrEJZmTliZ28o5aYWVmQ2u5nZkHAygMTMBX08vlBHa6QVVNIk9peQ18My/bOf5XUaUNo2hXAo/evQ6Q4sXCYktZruAYccuOc+Vy521beVct5TjUqr0HQZs3aYrtqDNVvk8myU2bNaW0BJQaKomsWGT0vSkLc/p8KLc3rhRQzWKrZt2Yq9jQJCFLR4SysSGXu5+ONm6CHi2Y2ZkSoiPN8GeHgR6uZOdeoihjlrG+6XQkiK2tGmcLz27VXKQuRSrlngHyucKTsLVK0o+fyiOzoHY2HphbGwvoDBWm780xSiUUfxbtsn+SrJ39w6irLKeueUVTpw+zdqJNcYmhymtKCImJoq0pFQC/YJwsXfBztIeE30xkiez++7dpYXGXl327tVBW1OXA9q6WB8wYFiK9KOjHcx3VTHVnK92Zh/tLeVoVyEzdckCingBxSHWWhI41ZXCic4UrowW8HClnVNzvRye6mdFYn60n17JGRPTCyyI5U+N9lGUEU9pSjS95bm0ZscLKDzJCXYk1vUALelBVAgAkt0M1DWx6+O9BRR2lIU4UBXhIqBQACEAifFQQaGOzG5praWhsYaGpgZJ/nJyNLZSoYy8lW1jS4ckqW7a2rqok2qypr6JZmU+od4u+gZ61cV1SiuaiE0qIiI2XyKXwIgkIXYqtkJpHQGFnrEj+3Qt2aVpyh4tM0lqpmjpmOHk6ENUcCzBflGUi86vnbwkCXiM4XHlGvdxRhWrUGAhkBgSgAyKcfQPCyyGJXFLrPcPPDGAJ/G0wleSd5ck70653zm4Hl1P+jaUUIChNC8psFD+Thk53S3AUd5Tqex7BxWbmWNobJpx+fKn5pblR1hUf4jRqXmB5biYjQBCEvfT6Jb/pzRrPe0wV66sWgeB0rS0Dg0l2StJ/38D429NUCqwZF++CAtRSuXvlNcpRqFMA2/vHs12DQe172GXtgu7tFzVq54277ITvbeSsBS1NxYFtsLT3pvq8jY++dXv+VxA8dFf/8L9z3/Jq7/8PW/8Dk68/TNOvPorLknFPnLyu3ROPmBo7hFNAxfl9mWGZy8zPnuJyXlle0GOiyHmjp1R5+165af/wf0f/p47HwskvvsTrr/1Mdde/5BrAouT999m+co9ls/d4NjZG0QdypNKTQ8Ptyg5yaNwcQ7ngKXATvZx1x4TrPVs8DN1JFyqW2cjpU/lBIPH3ia/5wLDFz/k8P1fc+qVX3DtwSe8dfcjXr38Lg/Pv8r9k3e5v3aHh2u3uSPJ6mjTMEuVzRyuqBVANHNUYqWujsO1DawINI5UCjBqKpkrLWWhoIT5giKmCouYk+O7pbKdjKoBUqr6GD1yTYD3OV2SbNtX7rF05yNWbktI9T954jGDh28wNH1Oiqph4lMrcfaIFkgESMUp4NawUMe17NE0Y8t2PbZu1UNnlzE2+81piD/E6aZK+gqy8HV2l+8ll2pJ8gMz5xmQ77ihd5GWijYitx4g4Bv7KPCMJTU0g8rqAcqapmgcOEafvLZ/5gJVnUsSC7QMHqZn4gTl8nx2WT9uQRmEJFWJnazSv3CDhqHjNI6dFGCcpKmtX5JGErmhiZTkVxPgH6Wufmeia4CZvoFAwppoFw8qYiPJi5bE5+CqTmSZkFdOc98EngLDZzfq8ZUNmnjKe4wdPsuIWFXX2FF0TDykYrcQm7Vgt6YNWvsd5bYk3p37pXgRi5Cku0GAsEmS/xYFEJKQNz6JFzfvU7ebtshWKvrn5fbzG/ay4cXd7NmhSXpQJJ56RiQFhGJjboOOJF4DLQN0tQ3UdcBNDIxxtnHAz8sXT2cnogO8cba0JSmlhMbewzzzjy+q8zvpHrAlNqUYV88obO2DsLMXSNj5YmEltmLiwO7d+nz7hV186/md6v4GhMTKOTnGmQvXuXjlBifPnmduaZHJ2UnJTQNUVBeTlBBNRnwCTiYW+CqDFpWVAJWVBJXBefv00d6jg9YebbQFHIb7DXGysiHUy0NAUcPhwRZ1zWxl4aL5jiKODVSw1JargmL+CSiONsdzrDWBo63xnOvP4tpUNffPL3H3yglunT/KjfMn6ZFCc2H5GDeuX+fo8pw6KrssOZrO4gw6cpIojw0gycuCIEsNCkOdyPA2J9XdmKYkf1pTD6prT5SHOlAZ7kJ1pJvAQoHEOiiU6cbFKAQQrfUqLBqb6mlubZT7zTQ1Nwo86sU2GmhtU9ZHFp1VJprr7hBQdEpVP0Bjayc5RdWERmcQLgd8YnoZsckFcj8NSwc/MQsftSNph6YJO/bIiaMhoNCxQNfARhKFP2G+ESQExRPhG0lpcQ3T84cZVKAwOk7/2IiYxIg6y+fIiNIENkbvqFTzYhX/uwlqvSN73RiegkDti3gChk7RQ6VzvFPsQOkYV7bqFVEqLCT6++gZHpTPJBAanaa2uZei8lbqmocoqewkv6SZ1Mxy0rLKKSyuE3DNCsRmxTTGBBJKs5SAQh2HoViFEvI/eoafwGAdCkqyV0acKqHcVuLp8yogFJiofRXKtB69arR3y2u7lFBu98r794nhTQqQc9i+11qgK0ahbc9uLUcBhYOcpPa8sNOSTQIKI2MPLPTtCXYMJCuxgPtvvK+ug/75X+G93/6Rk699zP2f/JHrH/0nA6fe5Oyr/8aRl35I3eA5SUS36Z2+RevwBQamzjO5cIXR+ety+yLDk8d585Of8P3//AsPP/8ddz/9HTd/8EuuviuQeOtDbrzxCVdf+Yhzd7/D2rWXWDx1jiOnLjE0soinZzhO9sGYmvpiaOKFpmKaUkSY69vhJJp/yNGVOM+DbH5ej4iUVvoOv8YOiwTy2s+wdv+3XH70a15++VMeX3ydR+ce8/DcIx6df5lHZx7wWIDx8Mh1Lo0e4XjnOCfFCk419XGmsZeVpg6Wm9pYrWtirVZgUV3LckU1i8WlLJWUMFdQyER+AfP17XTU9cr/vUzO4Ao1M2dpmb/K2Kk3GDr1Gr1rD+mau83A3C3GpfqvrB8hI6uO/PwmEuIKsLKS432/HTv2mapX+OwUAO7Yrs++PaZSVRqza8sukrydWajIZ7K2SuwsBAsBo5mZO9u2G2NpF0BT1wSN1R24SOVdFJxKaa4Ub80LDK2+xKmHn3P0+g9YuPguM8rVTCdfpltA3i3AGl66JLA5TfeYMoXIJFlFzeRXdNA2tMKQGEVl12EaRlYpbhgkWuw/NEAqzvxakiITCXRyw83QCPf9evgbHiDc1IRUNyfCHO3Q2rFLbKuI2KxCsqvbSClu4Zkvb+UbGw0wsvRXl9PtmV6T/3OYffouYg9mbNpuJNW4k2oVG8Vqt2w3EBBo8Jwk6q99cwtf/toGnv3GFr717R1iX9v5xre28dVnN8ljW/nmczv4tsDhW5v28tymPXxDXrdvqw69Ve1khyVSnlaAk7lU/rs02Sn7pqu7H1NDZRDcAQz1TTAVKzKRZOxpaYfBHj05dyV/jR/hn761h2f+4TkOSD6KicvF0SWMA8auWIkBWtl6q7+D3gFrddqPZ770Ajr6tuqUPWcuK2tj3GFsWpKvFBnKgljzCwssLS8wMNhNmfyWiXGRZEfHEGXjTKp3IAGObthb2WJjbI2FMppbQ1/2T1/dLzsTc/ydHEgJ9WOmU0DRL5bSWcF8t3LlUxXH+qtYas1lvi6JudpYOW7jOdwUp3Zmr7UlcWk4n3NjZbx9/zzvv3mP99+6x/fefU1y0Tinzl3lR5//hFtXr1CUEiegiKAhO5b6lCiKI3045GJClL0hSe4WRFjrCCws6MoOpz09mBLlSieBRWW4s1iFs8DBXYXG30DR1t4oIGhQ+yla29anrVYeU6JF7rcq9zuezFKqTEDX1SpJrV0FRZsktaSMAmKS8nD1jlQTWGRcNp5iCeY2XpgLKHRNJIkJKHZpmKgV1l5JDNoHbLCydsfXVSgXHE9yaDLVZfL/WroZlA88NCZKOy4JeHxQEuOQahW9T6JPuTLqC6BQO7WfQOJpKM1O6/YgSft/gEKxCzGNp7CQBK28Xr2SSu4PT0l11jOGgYkz+41csXEMYa/o88ZtB/jWC5o8+61dfPv5XQSKCY2Jjg+LcaijtQVKPQIIZcCeAgpl+0WTeGoTCiSeNiP9HRTrz6shNrMeT+aAEji0iVV0yGs7ZKsY3IDYTGVdN7pGHgILW/lubWWrJCc7Nu2yZKe2A4bmouVOgTgZORBo5kqMfzSjM0d59ZOfcfejX3Pvo3/j7Gs/4fybv5AE/xtmLnyfruVXOHrnJwwt3aW1/wx9E1fpm75Kx5gyjcol+hfl9uQ5hhZP89Hv/8Lbv/ozr//sv3j0+e+58f6PuPjWB1x88/tceuMjzj/6PqcEFIflJBtdWRNDWWJ0elYscYoSKSy83MKxMHTD1yUYd0s3HPZb4GNqQ7qnJ9EOnmz+tq5YkT2V3afxT+5ii2E4/Stvcvnuj7l/67s8uviI+6fFJJ7EnaM3eGnpCrfnznN+ZIW1vmnR9zEBRB9rCiw6RjndNsCpli6OiykfFmOeK6sUkyhmtrCQydwcxrKymS2tYKG9SxLLHFt9wtgbGE/xwDJDx+4yfuENWg/foW3+FoMLt+gbOy3FRDe1tYMU5NYTFpyEr5wDRkpzq5YlmhrmaChrZch2z04jgYWJOuAqztOZnsxk2vKK6JSCZGR4loXxZdpq+9Vp3TOkyq+o78TH1oWqsmZKG8Y5e+sD1u58l36BxfCxR/QeeSC/1x36D9+lZ+4GnQLwzslTAvZlqlpHqO8Yo7FrmPzKOhKyS8ipkP3smqepb4nyhlECQrOwsD5IdVU/JQVN5EkR1CQ2NdA8QH9dD4N1rfQKTJvlOwr2DSAjLYvY+FTikrIZmlzG1jlQLFYKkp3GHJLisHN0hfSiNvSMvdm8w4ytu+Szalnz1W/slvNFm1175TGxCp0DVlJI5pKSWYx/YDSu7oH4BkTK+XSI4JA4QkIT8PYJZ7++NVulmleM4wUBh6GeBe1NPSTFphF+MAIX+W5MDUzQ26eNzp597Nm2E21lkkFdI/br6EpecSbI2Q19sYPCMvlcy+d5YbfAy8gRPylM/eR3dXAOwdjUXb4Hb3X6DjMrV7aL9TzzD99A/4ADx05J0XHzvhQ5Fygsr8bK3okXNm4hMzuXxcVlJiYlFw10kydmmJYcR3FCPOFiFAWBIcT5++HjKmYh5uBgZIaVgaEYhgkOFqZ4WpkR6mJLbVacAKKSxd5qZrvKmG4vE1BUs9ovj7VkM1ObwEK9QKI5Se2nUCBxoiOZyyMFnBoq5dHNE7z24CqvPbzKq6+8JHlwmJPnrvHJx59x49IlyuUYK0kKozI5jNJo+Q39HIl1MSPB1UrCkggrXRJdjGlND6UhwZeiIFvKgu1UKKgLFkW7q2bxP4ziaSgwUEChAEMBxP8O5fnO7jZJYK1SrXfTK0m7vKaZiEPpeIgV+ATG4X3wENaOfpiYuWFp74um2MMuLVN27TOW6ldAIT+6jrJur6UTbs7exAbFknUom97WQcKDYqgur2Viaoq+yTG6JyTxjg0LGMQoxmfEMial4l+3iv8bKJ72R6h9E0pzk9IcpIBCXtehxMDTrfK3AhF57TpQlL6QRfpGper1i2HnPnM09RwwMvdGW99ZDnITqYoM2bLDUA78vby4UYOUjGLGpyQBTsyuw0JpglLApPaRyH4p4yYUQ/gCCBQwPLWLp6D4H7D4GyiehPJYl9hGp9IMpawuNyCKOaTOWhsclcVWsYrNu63FJmwEaPboSfK1sDuImYWHVLcuxPiFk+ASQJRPBI0dk4ydeImJ868zuPZI4mWGpUoeP/cOSzd/RP/x79Kx+DpTx9+koXuN9oGTAoqLtE+clKr1vCQk5fLHM4yfvsE7v/mTxF9581d/4OHHv+Dadz7mwpsCirc+4sLbn3Du1e9x8p5yJcx5AY1yddwUPaODDE+McmxllaLUfEId/ckJSSRWjoFAqQIjbR1Jd/Mi2tYTjY0H+MY3DXDxL6Rh4BJf2e5GRtUiL93/iej2W9w5dZe7J25zZ+0mt45e597RmzxYke3iZe7Mn+fq3EkuTB/h7KhUhL2TXOic5EzLIGsN7SxK8pwtrRZIlDGWk8d4djYjGekMpWUwKVZxvLOVrLQ09rh68xU7N4KKmyjpnad/7S4jZ9+ib/k+kysvSTKeEdvsEvseIyEhn9jYLHy8w7G29EBnnxm6YhE6AgpdbQv2iE1v26LD3i17yAwNpreoCEd9SbTf2MnWF3YRJFVoY1UrPe1jHDt9i5qOYWKUgXrl9UwcvUpeURchMbk0Dx9m4OgtDt/6kOHVV2ibuEbb5BUVFE1Dq9T2TEvSXqJSEn5uZSNZlTUkFZaTXtFOZYdYiUBlYOoaxTWz5JdPcOLcuywceZmphTssHn3IkgBoZvYGo+NrYsgTtLdLgdPcTZsYWX9HH/1yDE6MTDEm1t3TN0arMotDSz+La9fwD8lit6Yj23Zb8MJmPf7xK5ulIHTAReCZnldLnZzf0Yk5FFY109I9QmvXEM3tfdQ1dVJUWsuhQ2mEhMQSGZlERFg8vh7B+HoG4+URRPShFMJiEvDwC8TV0xdbG0fcHVwlEdvjaeOAxQFltT8tdZoMnX07cbe3lARtwe7NulQ1TLB4/hHapq7YK2NrAuLw8ovF1iFAAOGtLtJkau6MsZmjaj1f+eqLKEsDXLh+n9nlNSl+k9mpocd2MZgduzVwc/dShxIMDsvxPDpEcWkJBfl59DY3EufmQVFUFGkRIRz0cMLf0RZfa0u8BBDuVsZ4WxkS5mRGXpgXA5WZzHWUM9tZznRnGeOtRQKOEpa7SphvyWK2Ppml5hSxiUQW62PU5idl+o7LwwooSrhzYYmXrp/mzrWT3L51keaOHlZPnOPtt97mwumTVOelU5ocTk16JLlBHgIHcxLczEl2tyHR3ZI4RyNi7PQojxQgKEuhCiRKn4BCMQqlf0Lpq6hU7CJaQKE0Oz1tfnpqFC2tyn2lz2IdEG0KQJ6Esn5zV2+7JOYuSZDDNLZ1ERQu1UBEivyQUdg4BWAuKmdu5Ym+EFxDT2kiMWP3PkM0dJUEbM5+UTIr0TRXJw+iA6MEFBmUZ5fRWNHMSO+4VFnTdA2P0SFA6BaL6FFAIcmmf1Tp2FaaodZhoXRsK7DolsSvgKKjb1AS3DoolJkUlVBuq/cHJFEr05SICXU9eb0CCaUpp3d4jrqWYQJD08Uk3FQ4aOo6SeL1lPseaEoS3iaw2LrDSI0XNupI9XGAmPhsJudWGJmaF8OS/RwcU/sougeV/yEJvnfdKp6axVMw/N/i/wCERGeX/K0CCnleCaXfokce71MGG/ZN4BOcwg4NW/YfEIW28sXCwgtjI2cMBc6mhlaiwL5UJRdx+cQtHr7yKRfufsDSuddYOPmQtctvcO7+D7jw6s9YffALJq58xsCJ7zJw7DV6F2/SMXGGKqlC6yUBtcntjsnztI2f5v4Hv+Td3/2Zt37/B9749X/wQAHF259yRSBx+a2PufjGx1x6/QNO3n7E6NKKJIQe+fzyGQVwU7OnWV25QXFGFQXRWeRKYRFn70GkaHqElSMpYphh1j7sel6XLZvM+fZGK+q6z2HqXoCOcQSvPvgJN48/5P6phzw8dZ8Hp+/z0todbq/c5KXlGwKJq9ycvcCl6ZOcH1vhzMAMp7vGOSG/7VJNKzNlAogiqd7yS5nKLmI8I4dhAcRASioDyekCjTyO1lXTIfCIkftfs7Jjr3co5f1LTAhYp8++y/jiA2obpuVcmKJ3YJ66hl5i4rIkwaVIUgvF2cEPSznuTXRs0NltiJaGIXv3HlDHC+zasB0vSyup9NIoSCwkKTwbNzlXnv3qN3hx0w5JPvPML56nuq6PlIRM4gSoPQIHH7coAiTh1gkA6vqkoDlyl8lT79EwdImmkXMCidMCiSV1evzG3jmS81rRt/InMb+Z6RN3OXHjByxd/JjxtQ8YW32fmeMfMHPsewzPv8bowiuML8hvNXuXsenbUvzcFPs7x+DkMQH7EUaUSTPlnOxs7aVLjKxPEtKwHOOjUhRNjE6ysnqWZQGFk/sh9goovr1hP994QYPw2EyqxOaKa9qJiM8hVV0joZeGLrHvkVnG5o5ItV+Lf1AE3n7BuLn54uLija9PEMFBUfh5h+DtcRBPz4O4efjj7nNQknwQDk6uODm64CiAcLSwwVnC3tQCOxNj/CU5jw53UVddxYZv7+T5F/VJLx1g9cY7BB7KxcbxIA5uETh7RmIjRay55ToklK225KVnnvlnHD2DOHv1LgtHTxIdl8ymbXslFxiLZYitCyw8BFSj46MqJDq6u8jMyqW6oZlCgX9OXCKd5eUUpyWSGB5ArI87ce6OHHK2I8rJUoo2S0pCXRkuimWhKY+ZNoFDdyUT7aUCikK5X8BiR6E6jcd0Q7J6eewXQXG8PZmLQ3mcHCzm1rlF7t04w52rJ7l547ycZ12sHDvOo8cPOX5kiarcFAFFKPVZ0eQFuZHiaUmatw1pnrYke1iR7GZBgrOhCor6eB+16UkZaFcZ7qT2VSgd2NWRyrrZ9utLoSqQUJuZBAyqSUiokFC2XwCFAgi1+Um23QKKnj4FFINSSQ8LJA7h7R/JwZAEsQgf9I2d0Nlvg6aOJVq6VuzTMmOfpgk6ik3omWJsbImTnauqkFH+oWREJZAcHk9TeQvLU8cZ6p9jZu64HLCH1RHYfQINtd9CAKHMHKnA4ikoFLNQ7OEpEP7fodiEJF3Z565hAYX8Te/QKINS8ZbX9khFpMw2GqQ222jtd0VLz5V92k6y7/Zoatmxe6/SQWmizke0eZuYxQuamFq4UVXXqV42PC7RJ4Bbn0BwVGL9Siil30KJDmXuKRUA/yck1FAG3MlzSpOV8touqbiU9UG65G/WY31QnjKAradbKjyBtDL9hLW9KLSx2JtUTDYSzpJorU0c8BRI1BY1ceP8fW5dfZWRgQWpWjuoyCyhMiWHsoQ08iXBlUoyWT56l9M3P2LhyvcYOvMWo+feEHN4md6lS7TPnKOs87AkozM0imWcvv8hxx99n7Pv/JALb/2E849l++gTrr7+Kbfe/RE33/2MS2IUKxfv0K8MpJR9bWpuorn7MF0jr1JYc5O4tHni43qJPlhOuGsyAZb++Jh64G/hSaRnBPs1rfjqs5p86Wva2PvmU9h6CjObaG6fe53rAoQHJx/w+uU3eUMSwIOLr3Nm8RprArJzs1e4unydK0tXOD91iosjRznRNsFSdTtT5TWMFZcynFfASGY+w6m5DCdnMZCUSl9CMgOJGYylFwpIykX7a6itqkY/IIztXqHE1wxR3XOcI1c/ZESq8sryPtYOX6K7Y5zEhFzi5Hu0tfHA0dYHBxtvjHWspcKVomirLkYaRhjuNsBg134stPSw0tImwT+IqZ4Jzq1eZWH2mFSo43JOjVNT2yuAlOSWUEpiaBqB/nHMzJwlMSIXP9dA8qWYyilppXXiPFNn32dgRelUv01d/5raqd09eYq8KmUG3UxcA0u4dP+nnH3pVyyc/SFTJz5l9NgHjB79LqOH3xGIy++8+KpA4jETiw+ZnL/D9PwtZuavMStWNr94lqXlc7I9w/z8SSYnVxgfXZDjaJIBOT4HxYhnpMg6e/YKEzPHpEIPUecc++o3NUjNrqRYzCFETCA1r5xaOU77xg8zefgU/TOHKa5rV6fliEvKwdM3BGdXH9zdfdUrmbzc/AgMCMVXuYLI1UudbE8xCDcxPG9J0l7u3gJkb1ycnPF0dcfT2Q1bEzNsTA6QFBfGzZtiWD3DfPMFXb70TX1cI4s5/eAjtfnN0S0SO5dIrOwDsbLzEptwwtzcESMjO57fsEdA8SUCpOi9ev8xi5J0Lazt2SgWqKVtog7E271bG3cPT/VCHqWvVlk3JkuOp+aObjmek4n2PUhTbj712RkUHgojL9Sf/INiGWq4US4Ju0OS8lJVIistOcy2KOtXVKigmO4oYa4tn8NdyuJFmcw0pDDfkMjhZmX51EMcbozlWGsiFwZzVaO4fX6Zl66d5vbVE9y6cUHsrpMja8d4+PJdluYmKc9IoCI1nOq0cIpCvchQ5nbyEVB4WJMkRpEh0Mj0tqI2zpc62aeCg9aqUSiQUEJpclJAURXpQFOi+9/7KBSjeGoSfzMLBRZPbiuwaFdsoqddbX5Som+wl+HxMarqm+RH8MFNqi8rBx8xBif1klgdAztJuNZSaZjJl22Gnq4pZoYW+Lh4EeoVhK9UkzFSTaSGRQuNU6kpqCNAiF9X3sWiVIU3r7zMsZXTcpDO0Cu6NzA6og7AU+KpVXQLLNb7HgQWXwDGulE8aYKSpN0libVLdFGFhNJsJY8pJlCltAcHJePmk4ipdSD7xCT26jiyV7nOX8OGXXsspJJQjMicnXuUq1iM2bT1gAoNJ5dQDIzlIPYKY2B4UU6yE4xNrch3skDPgGIYkgD6R8USZD8EeMq2Q+yiTcCg9D2oWwUcT0K1CGXeqh75XN2yvyogFJNQDsxuunuUK816BBad8r798vmXRNt7CQqUatY5iAD3cHxdw/F2CeLo/Cnee+MjqeDP0CtVXIuyZkRqFjkhYRQGBVIa6E+Wu7scMH6k+QZRmiYVzdx5Jk++wsDJVxk69ZjRUw8Yk6TcPnedzvm7VPSconXhOuNXv8P0ze/TcewR/SfeYOr8e1Jtv8ns2YdMnbzG0PJxJqUiG5o9IkYwTF3vMn1z79E0/COCk2/iGrqCi/+IVIntuLpVYWOZhrlJBOYGPvI5orFziGDjNmuefc6EXQahNIzexu9gMTM9a5ydvsSdky9z7vAt2hunGB46Lt/NCo3Nc/T0HmN6+iIzUhGP9C0zLVV2f5V8Z1LNDpdUMlpSTn9mLv3JmfQlZtIVn0xnXAIdh+LpiU2jNyGHvqxiRovLaSqpwi4iiWftvTEKSaGmZ5nTV9+hX963Ka+RtYElilNLiDgYS3piAR7OB/FV5gsycMDS0In9e4zR3qCB+WYtnLboECjFUqoUR1Em5hw0NiUvOo606CQiAg+xNHOC7rZJvvIvm9DcZ8XM1AkKxLqMTdyZW75Kbk6j2n+Rm1VCRmalwGCU/sOPGFx9lebx87SMKBA/SnXnDNFpdehahDMkALj1xp9YufQjpo9/wtiR7zMmgBheeJ3h2VclFIt4WeIeozO3GZu9ycTsVebmL8t3uMb8zCpT4ytMi1nMyP3pqfX7I4OzUsiNMzk8xdHFVU6fucj5yy8RGJLK17+lJTngkJhQAUGR8eSJMcSlFRAYlkh967DYziTdE8sMzq6Snl+Jp1849s6SNzwC8BJz8BJzUGEh4SMGoQxmc7B3xsHOGVtJ2o62jvgKKHwFFI529jjbOwosXPBxd8XV3ho3R1tiYmLw8A5ml5Y1X37hAAWtCyxJUeEfmYebbzyO7jGYWftiaukmJiGgsHBEQ2D+L1/byD/+87eJkoLhzPVbTC4dVpu5tNXC1gFDQ1v27tMTgPlLDuyQc7WVprZmKmprqaisISslk0QxnvrUdFqz0qlPiaHuUDAVQR6UBThRedCJxlA3OmPcmSqIYLEhk0UxigUxCgUWSrPTfEseCwKQ+aYMpmqTGK+IltfFiVXEc6QpTjWKc/3ZnBur4ObZRW5cWuP6xVUuXzxBZ6/kTDGJ+/dvMTc1TFl6LJVpkZQnBVMZc1Bd1S7Fw4I0d2tSPa0EHNZqZ3aV0sQU60WxMnOsxFNQKJ3ZtTGuAgtHmuKeND39PZ40OT2BxVNQqKahgKNLjOIJJBRg9A100T/cx+jUJEnpOZjZumNo6YGeiTPahnZoH7Bln1jFXrEJRb8P6JkQ5h1EmBwQIY5eRLqKnoliZgjFM6OT6ajpJDUmC2+HAFLD08mJzSE7MYeaijqmZ+YkAa+P1FZBMSZVu4BCSfxPQfE3YCigUAxCYh0S67HeqT0o6jtKz+iEbKeJTSkQHY3ExCoIbQM3AZyzGIWz7LcdO/aaCxCM2b7biB1KyMm/baeR6KiBWMWTqzk26fCt5zUwNHbF3ikYR5dgvPyiCApLICImhdqmdoHatAoKJZQmGGWBIwUQytxa69t1q1i3CaUjXPZXjEK5TLazu0eiS6xEacIRYPT0o0x13iYVaG5ZN81dR4g5VIKTVEnmRu7s2HKAirI2fvqj33Pt0gPG5YTub5e/rW6gQaqdqsQE8oMPUhUeRImvO8VeLlQGeJDnJRWPJM+R8RPktyxR0HWcLqlWx04/YujEKzTN3ad16SEn3vwFp9/5d06+9Rtm7vyIyRs/ZPn+z5m4+D26lm5T1D5HRfcitVLldk7dpmnyIQ1T71PU+SGRuY/wi7uBZ+QZ7PymsHDvwNytCUO7CnTNM9DWDUNbyw8NHR9MrGPRN4vm27u8Cc8ex8YpjcqCfs4u36aldoyc3FZK6saoH1ilb/km02deZ/7820yeeJlBsY6uqdM09czT2DJKsxhFS1EVTel5tMTLiSzHWqeAoUOqwPZDsbRJcuk8lEBDeCyNsWIYKflykhVjEhDJV42sCRNrODy8wkWxlOWqHhazalmTbU16KckRqcSGJRHqG02oTxRmYtKmSpG0U48DL+7Fc7MOEZt1Sdq2n4yd+ynab0aG7gHK3D2Id/Ng07Mb2PKCFi98QwN7m4NSwV+UavYyBWIOls5hlDRPyOccITwmh7T0EklYDuSXDzB75m3GTr1Jt1hA8/B5mgQUGfI3XuGZpBQPcvjSh5y683OxoM+ZPf0hE0feY3ThDRUQI9MPJe4zNPWSbG8zPnubKSkG5hev0NAwQlREMh6ukqw9g/D3CcPVyVuNhEOpZKRkkxifQllxBQN9Qxw5usbdB69xMDhRKvJvq60KkfIdZ+SXEp+ax7de3CWP/wt2TgHUd04wNHeClv5pEjKKcXIPkmQchJcUjY4OHmIJnrg7e+Fi7ybHs4t8H4442Drh5OAq8PCS59zxk+Tt4aKMVbDGxdZBAGGPi7O97K8zfh4e8riVvF4sxM6DzbsO0Dp0hKMXX8FOAGHtFIq5TYAUdy7o6FtzwNgGLV0znn9xN1/5+ia+/sJOqpq7WbtwRSyoA1MLKXSluD0guWy/niX79hmQmJTC0WOHGRrpl3O7Rs7pXurqGwkKCKQoOZXJ5mZGa8oZLM2lLTWGmgh/yg66UB7gSEOwqxQlPvRnhDJTk8VSexlL3VUs9lQxqzRDKYPuGrLEJNLVy2Ona2JZbkzgSIvEE1Aondm3llq4dmqWi6eXOX9ykbOnV5hfmmXt1Cq3b1xitK+DoqQoypJDqUoNozo2iJwABwGEBVneypKoAgkBRaaPJeWRYg4xnpSFOQsgHJ9c+eREnQBNaX6qiXSiOV6MorlFGZW9Dop1s2igueUJNP4XKJo7xCw6W9Tmp86eNqmaO9We/4FRSX6SwNykQjhg4YGx6Le2kYM6wG6ftoSmKfv2GmBqYEaY/NBhTh4EWzsT5eJHnKh9akg82dGpVGaVkSdg8HfwJsYzmBiPIOICo+hq7WFcGRE+Mf13UIjJdIthPAXF/wCCAgyxhnV7UB57cpWTAEQBRbdiIxMzcnsGD9F7S/tg9E280TngqnYI6xm6slvTgm17TdixT+Cwx5Dte43UUGCxdccBFRKbt+nLbUO1/2KTJGjlUsAXN+mKxmrwlWc3s1fLUB1PMTgm/+sLoOhQroqSeAoNZapzZVW8tk4FGEoTlQIKpdlJ6RAXOPQpV0D1oawX0jcsFtQ0RkRyDU7+8l1FVIj9uLFrnzXffE4LL99E3v3er3jrnR9z/IRU/8qo+rY+uivraMrJoy4pQSqIKEmIkVQc9KHCz50SbzlIfN0oE8uoyqmge+QklT0nSaiYoGL4JOOSgDuOvkb3yXeZufspp7/zbxx5+AuOPf4Nq6/8hulbnzF+ZX3N5PaVt2lf/piWhZ9TMvhjMto+IKb8DcLzJZmkvkRA8i284y5jF7yIhV8v1v4dWPu0YepUKbDOxtgsEQPTWKycUrF1zWCz1kE0LBN5bpsjUdElVFcPEJtaIVX0KpNnHrJ8531mb3+f7rVHtC29RM/KPYZPPqbv6E06585JEl2hum2Iutp2sQT5DrKLaUzKpjw4mqbIOFrDI+mIkBBgFPsqluVNvnc4kUrSdztIuGz7o7N5WNbJp+0z3Igs4FRwOsfyaqjNLCUhSqxA3itaGRPkE461sT36moYY7NTCfY8+EVt1SduoTbFEzTY9WuVY6tEyoeuABZ0Hg6lNyyFckquDFEetrRMcXr2Ki/zPyqYR7HxjOeAsdrB8nZD4IjLlf3p4R9IsdjO4fEds73V6l+9S139KjOII6SXNBEhx1Tx8inMPfsFJAcXypU+YPvk+oytvMbokoJh/xIAAvH/iBoOTNxidvqaaxJHVmxQXNWJr5Yq2pgE7t+1j+2alc1gXPU0dNHbtlttSEOnpsW/nLkz0jQgPCiMrI5ulxaOERybypS8/h4dPMAkpWTS09LBt136xjB08+/WtfPXZLaTm1amwyC5tEusowldsyts3HA+PQOzt3LC3dREwPAnJD8rANSdlJUQJN0dXsTZ33J0Ue3BUw83eCVcHR5wcHQQkrvi4OhHo7kaAgMTN1h47a1vMJNmniomFRGbi4BKOmZWc5/tt0dSRvCSW98JGDb75/C6+vWEPe3XMmDtymtVzVyisrJfCxQQDMQnFKA4Y2KjTeyjzrh0/cYKxiVGa2lukUFY65TtwcJbzp6iMovQM/Ozt8LE0x8fMmIMWJkQ5WnPIwYJw8wMEGmripbeLusRwVvsbmO+sUEGx0FHCbFOuGEUuM/VpAooUdZW7lRblqqdDT0CRxEtzlTw+1c/10/NcElBcPL3ExfPHVHidO3ecW9fFpiU3K6AoTgimLlOAEeErULAl2d1cLMJWQGGjrnCnrEVREibWEC2gCHWmLGR9LYrqyPWR2Qoo6qJdaEnw+ntn9volsU3rJvHEKJoVaDy53dreTItAok0ZS9HVTrfsTK+Qq1dg0TPQw8D4JAVVzXhJZWFi74+uiTIHkXKdvLWEBXqicFYmlgQ4OBPt5E6qTxCx7gEk+EeRGBxPWmgCyUExHPILI95fwiuAOM8AWsprmZmcZ3hklsGRqXVITCiXyipWsA6KL0LiaaiXwyr9Ecr94THZrk8sqHSMd0l0DE/QO7qMi+ioqVRyB8x8MLTwQfeAC3u0rFQ4PAWEst26W+CwR+CwU+AglcrmnWIUym0xje17TNmi9F1sN1KnJfj6c3v42re2k11QwfjM0noTlFhAV78yDfo6KNSmKNn+T1AoV0Ip/RgKLJ5eBdUnrxuQvx2no2+axo5pXPyysPHM4pvbHNC3jGSPjhvPbzbi6xv0mF+7yXc//h2XbrzJ8dPXGFL+d0snXbVNNBYUUZ+dSXXyIVqSY2iPC6Up1I+6IC8BhouAw52iyCgGe2YZmLkqdnCUgxktVI2cYfTsu3Ssvkn/uXc59c6/cuNTWHv99yzc+xUD5z+g+9Q7dJ38gNYjP6Zs5MdkdX5OQv0PCC4W7c97hG/GXbyTb+ARewWHsHNYBx3FNnQWx4hJnEIncDo4iqtfN85eDdi7V0n1l4epbRpugdWYOGazYac73oG5ZBa2UdE6yfDhq4wev0PHyk3mb3/A4Jk36Ft9TO/hB/St3Kdr/qraEV/TOSvf2QQ1dV00N3ZRX9tIVWkF9VLxNkrlWxcQSltoFL3J6cRLMvI8YEKAtStJ/jFku4Sy4pXMa6EF/Kqogx/El/DQPY5TUunfbZHfqqqeyNBoooKjiBUr9vcIwMHEDuNdOthv1yJkmxZJG/ZRIbDolMJiQAqLXtk2b9Gicete6nbpcjQ5j+uTKyxPLpKdUybHkK6cL3Z0DawQEJmDkVTBq1fe4lBGrZhEK3EphWSVdhKR2cTgsQd0L96hefS8gGKFzLIWnAPjyamd4vz9f2PuzKdMrH2fqRPfY+rYe4wvvSlW8Uis4iWBxC2Gpm8yMXeL5aP3xVqXsLPzw9HOS8BgiKEkyf2a+gIIDQHGVrZs2IDmnt3s3raVXVu2snPjVnR2a2BmYMRBnwAxj0C0tPTRk/uJaZnUNfXIZ9HnG9/aI6DYwVe+thGPgDix4DbC43LlcxTJ64pwE0h4Sri6KM1MbtgpYJCti6O7Cgx3Fy+8XLzxkOLSxc4ZBytb3BwEEI7rkPAWM1Pg4WRvg6eTDf4uDvjaOeCjzIbrYIelsQGae/eIHQXj6hrMfgNbdkvxp0wV8uy3dovxaLJbyxyN/ZZY2Htx8tJtzly7S3F1Czt360vh4oSRqb38JqZYW7moU9K3tolN1jdTUVNPbUMLscqEifbuGAr8NfZos+GbG3j+a8/J9gW2vCgF4/ZdaG7bzs4XX2DHN7/Bt555huRAL46NdTHTUcFSr1hFVylzbYUsdRQwVZvKaEWsWEes2pmtjKNYH3SXyK3pMhUUF49NcObYLKdWpzmxtsjyyjxnxCiuXz7JYGcjhYkRlCaFUJ8ZTVGIt7pOdpqXJdm+DmpfRZafAgpbikPlvI9wpzhIGUexPnOsYhTK1U+KVTQccqcjxU8BhTJ+QoHBk+YmxSS+CIonj68bxToolIF3Xd2tdHeLVfS109kvwJCkXS3a5iTV0F4DB3TFKLT1bdklFbjSkb1/v4k6CCXI2YVoF3ei5UA45OGvzq4Z6h1MogAjLeAQGcFyMEUIOAJCyAiNZLirV+g9zfD4DENjU+qUHl8EhRLdw+sQ+B+hTB6oXBGlXAY79AQUg+uv65X3mFhe4+yN17D1OKRe/21oLqAw95KqQpkv6YAKiK17FCDos2W3ARt37ueF7Xq8uE2XjXIyb9qhxyYVFIZy34AXNu/n2xt1+Oq3dvG153bIiZDH2NQSvUMTKiieGoUCi/8TFAKJ7vVBdQoo2sUm1kEht5UrhpTX9UwKjI8TFFHMbl0vzJxT+fJzJrKP9gIqW77yTU2cvGN5+d2f8PCtn3Dl5ltMzawyNjrLrLKGR6f874ZOWpSZXzMSaUyOok1A0RkXJsAIpz46kOpQL6ks/GkqLKe79zCNQ2fxTaknq3GGqQvv0HP8DbGHj5i4/QPOff9PAor/YOHOLxm//Bl9pz8U4/gxtXM/J73lEw5VvkdA5h3cEq7innQD19jzuESfwTnyNE7hJ3EMOy7AOIJD6AIOIbPYBUxi59ePo18nDt6t2LmVYu2aj5lDFtoHIgXi8fgEF0o12kH70BH5fpbl+zhDx9QFFq59l/nr32fm4ncZP/Wm2gTWPn1B9v8ozQNLtPfNUF7aSEluGZUl1dTVt1JYVE5DcSX9hRU0CTA6s0sJtvPARn7zWCkYFuJLWXAI5nthhfwmpZmfx1XxrkccD80DmdFz4HqD6H1qGmH+B4n2DSI5JBpLXSM8TWzwkAQTulGTTDHLuh376ZLjqW+rPh3P76F1gybt2/bTsV2H9u0aNG7TpkXOk/n4bNz1zHj+2zspKmmX5H2L0poBEnPq6Js7r06XUVTdQXZRHTFplWJlJfQfu0fP4XtU952gvm+ZDKnULT1CKWicZe70B2Ii7zF/5jPmTn3I9Op7TIrtTSw9Vq9wGlH6JWZuMTkr24lLJCVV4OcVLonYGUcLJ+zNJDnu1EZ3tw6aOzQFDDsx0jHESPcAOzdvZ9uLAosNW9mvwELPQB434KBfAAYHDhCfkka6fJ/KCPWvfX2P2MQOdZBdTHIhqTk16mzS0Qm5xCbm4OUdojY9OTt7CaicBBROAggBgo2LQMsNVydPXBykSHD3xd3ZA2cFEgIIe2sbeY017gIMZxs7HCwtZN/N5LY1Hg4ueMtrPR0c5HMY4mBuJJ/JCi83H+zsPWW/jNXBkPu0bTEw88TE2hc9U0ds3QJYOXWZ01fuUi2g27ZLD0NTB4zM7NA3tMTewZPQ0DisrN3Qlt9qyzZNtshvuHWHFjvke9qkzBIrBcKeHTrs2qbD1q1a6nobG7fuY8uW3WxR1qXYvJNv/MuzpMZEsTrVz1RHOXNdEkofhcBitiWPmcZ0ZhtS1GVQlT6KleYEFRSnulK5PFrA3ZV2Lh+f5tKZw1w7f5TLF9ZYPbrEuTPHuHnlFD3NNeQcCqYsKYzadDGLcH8y/RVAWJPj56iCIlNd3c6WwmCBQ5gLOT6WlAU7qKAol1AuiVU6s+uiXGhN9OYZBQCNzXVqc5MSjU21/0fT09+aoBTjUBbo72ilo0sZfNdMV4/Ao6uVBmVB/8klVi49Vk/QiJQSvEOScfWOVq8wsFfaIO2dcbeyI9DWQSDhS6xUIRF+wRRnF4hRxAkcYshTVleLSSE3PJ4CIfXwwCAj01P0i7EMKTEpoBCr6FMG36mhmIFUzX+DhdIMJbeHle2wJOn1OZm6JTrl+dZ+gcf4NC+98T6nrr6Kg5z8e3Ud0TFUmp1c2adjz459ZrwoVd92OVD2ykG1bZc++mJIVspoc2t30VEbdERTd0lS2SrA0Na1Qkdfmc7bBAsHbwFmD8MCiR7lKqjhSfokugUWXYpVSCgd3Moyq38HhdJP8RQU6/0VCjCUtbRbBRTKGiF9IycpqhznuU3maBn6o3UggC9/Q1ddoEgxmX9+dhfRKWV8/6d/5uHbP+Xq7bcF4tN0dYyyOHWCpZmTDPSM01rXSEV6MjUJ4TTHh9AQEyzqGSIhB1awJ8WBHlQkJpOZUkHLwGlyGqepHDzG2JlXaV28x8il7zJ46X2WH/2a09/5I4elch2/+EN6jn1C28ovKRz8EQl13yc09xUVDI5hAoeI87jFnMYt+hSuUSdwjVzDQ+67R53GOfwIruGLOIdMYxc4hI1/F7a+Ldh4lGLmmIOBeSomFilSdESgc8AfO1eplKr6WJ65wNzYaQHvUXrFHhauvC+J8xW6Dz+k58g9MYorNA8do2fiOEVV7WQl53DIK5hsOa4qs0tobWijRGBRKdbXVd1KbXY5ce4hxB5wY9k/m+PmQZzWd2R5nwWz28y4qOPBW1ZhPDT0YXKfOSvJ2QzV1FIUlygnXjAxkoDcdIyIMLYiVdOU6r2m9Gpa0CmG2fqCBl0btOiWY6pXquyhHUYM7zKkV8xjQJLK0EZduW9Cq50PTRnlrK3dkmNikZKKbkmstSQXtzK4eIGSuh6SM8oIF7PJqhlh9NRjFRSNo2cpb58htagBG69IFRSTJ95j+uRHHLv6c+bE9KaPfY+Z1e8ytvQq/ZM35By6KHZ+lpmFa+TltqCnbUVEYIwkVzecLR2wleSou1sXnR3aaEiy05SkZ6prhoWhlVTIYhkbd6yv2rZpK/ZGpljqGxLg6UFaajIhYRFkCJSDwjP456/s4F++tp3nN+0VUBQQEpNBlEAiR4CXmFaAt28oLmITjo4CaTEGK2t7LC3ssDK1lbBXrcJLIOHt6Yers7uYhtJ3YYedlQ3OdvbYmVngJBCwN5N9MzbG0OAAFmZWOEqu8ZSi1NHcHAdTI2yN9AUiVsQdiidSClFX91DcfeJw9ozC1MYHzQO2BIQnsbB6ltUz1ymsaGG3pjEHxBANTWzV/ozdew3YIt/DDikQd+wyYLtst+3QZavAQVmEaZsAdZt8V9s2y/ezVZttUgxslq0yX5Ty+NbNe9ks38PXvvqcuj7J6vQg050VzHYroChjWoxivr2Asaokzo1Wcbg1jdnqKJbqYjjccIhrY0UCikLurHSooDh/YpELp5Y5e/IIiwvTnDqxzPWLJ+ioKyM7OojyhFA5l0Moiw4gK8CRNF8bcmWrdGwrTU/KutlFIc6UhbuS4mJIhrsxBf5WkgNs1AkBa6LELCKdaIrz4Bml/bumoY4GZWR2uzJCu1aN9eYosYjWJpraZKveV0KZZbZNzKJJEpvApL2RxtY2ShvbGT1+lfuf/Zmzb/0rK7feZ/zES4ysXKauc4zK2nYK8soI9D5IhE8QEV4BYheelOcXsnrkCIOic+lyEivwSPIPIy0ojpy4DPp6+xiaGqNPANE3sW4TChz6xC76RiWUac6V6c5HBQYjw2oo8zB1jTyJYWVwnjwnVtEudtEmSXv10i0uvPQG6flNmNsEqRaxT9cWTV1ntuyy5BsvaqGjZy5KHYyLgMHCRE4cW6lsXP1xcvKSasWHUPdA3AV+Nub2lBZUsnL4BJPzR0TtVxhbXGFgao7eSQHFqDJHlcBseIoO0dauAbndJ7DoGVanEWnrU/oplKanJyO2O/oExL20Kut8dPfTqHR4S1U8PHkXXcNwvvx1XfYLKPZouIg2H+CFrSZs3GHCv4jiRySX8cm/wdVXf8jh0y8xMLoov2UfU+NHmZmU6rqhnZrSckoSE+TgCaY2NkgilOqoYOoPhVAa4icJz0K0OAStPWbYOcVR2jwvoFhl+NQjmmdu0Lr8gOUHP6XrxFucfuePLAgohi78mI4jP6Rk8DPS2j4ipvo7eCffwiXinEDhAi4xF3CLPauGc5TAQgDiHnMOTzVO4haxjFPoJPYho9ge7MHGpw4bz3IMrXPZb5KNuV2hgPoQWvu92aflIIklhhmB1+LwKoO9C9R3zzNx4rF69ZVyFVb7yl2Gjt6hY+wM/x9Vfx1nV3YeWMOdxLHd7m4xlUrFzMyMKlChSgUqUDEzMzMzM6tILLWk5na32+02xo4pif0mThyeTGAyk2Te9T3nqD3zfn/s37n3qlR177l7P+tZGwemDqmo6qZMMvby+GTqku9QdSuFhrQ8AUQ3hYWVlEn22yqBbTCzhB63SD64fodPHMN529yLZQ0zxuTeHuu68T3bSD6zC+ZYgupO8E0WisrI9wig0NGfIucAkk3syTW0os/SlXlrT/o0TGh7U5fRC+YsaNuyoGvHopR5gcSClBmxjemr5syLkU6JZazb+bGcVEBCeBp6Ru7kijkUFDZR0TrBxuPvEJVWzhsCHXf/JBYEhisPfsDI3jfpnH9ArYCipHGYsFv5NA8fsvroV2w+/St2nvyGzce/YXLjR4wtfU732HMBxQux6mM6+meZWdxhQNpnuNhE8q10fF29JWv3x97GCT1lDYG2ETpX9TDQMhRrsMHG1BpTfVPVKvQ0tNC9pIGNniH+9g4Ee7hRX1FCUnwCtQ2d1HeM8dofavAHX9PAztWf+LQCgUWpgKKY6FtZ3LqdQ3BoHIHXo/DxD8U3IBQ/ufr4XMfD1Qc3R3d83HwJ9AlSz/cIUPZR8glQ11AoV+W5l4sHPpJ8eru442xrj72VDR4ukv27uuHr5kaAvCc/VxcpToT7+nA74gZFmZlERSXhFRiPi0+0lAiMLL0oq+1j7+Qpa3sPVKCZWLhKUuiJi0sg5uZK97kLxsqmpobKWKWYla4VOjoWaAnsryogEIgoRUNAcVXDUD35TlOeX5Orlqb8m7ymbID4xjfOkXU7kcPFcVaHlJXZDSwP1LHYXcbuSC0rHYXsDlWy1JKhnkex036bLSnPp8t4PlvDy60Bnh2tcLS3zMGOlN0NFhem2dpc5Phgg75WSSSSoqgRq2i8E0tlYhj5kV4USCmJ9qXohod6XrYCCmWMoiHxOrlBTtzxthTjEFDEeKjdT8oU2d+V11Iz8+jsH6alq5P27ldm0SGgUAa5VcsQs+iQ0q6MZQg4lGmy3f1iFmIT7QKJ+vYOOkfmWH/0Ee/89B94/JN/4/i7/8LSk58ztPUBw5LZNfRLwJzbQdl1tLqqWRpmJfkZeRRk5jI+OsLy6hJr86u0lNUTFxBGkmQPt69HkJ1wm5HBfqbnp1D2flJNQrWJV6AYmVlQA7EKimnlwCMBgrK7rRR10z61SFCelGxegnWvWMXmyWP2H79kYmlPKkgMl67ZY2zljZGFBw4uEVKBC6QC51NT1UBZdj7OxpZ427tJxuJOkJeitCHEiaJmhMWRLFBLEuAlCvymJPCvbe0zt7LO9MKyZGvy/sSARpSFglPK2grl/G55L2IWw6PyHoen6RsVo1CtYlygoIBCTGJgnP4vQdEl8OgcHmdi4Z5kxTsCCUfePC8V1MRP4ODEKQlAb5w35ayGJV87pcstyTQ///m/8PzzvxZQfJuxyR02149Znlqjo6aVyvxiakuqKElJl6AZS50oaVtyDD2pN+lKiyPvui95ob6USSU2lmzo4kUrknLaKe+Xyrf9Pr3rH5DbucXWx3/OxIMfcvC9f2Ljs39k5vlvGb/3dxQP/ZyU5h+QUPc5ITnPxSTuCSgEFgKEwOT7XFdgoZrFAwISBBZJD7ieciJWsYF37DxeMbO43xjBPbQd54BaFRSO7mU4ehViYBUh1nddIBmKro43MSGZLA5vMNI9S0evAHj5KcuP/5iZ+3/E0O4n9K8+Z2DhkdTPBTLulFOYkElHdgFNqRnUCSiqYpOpEli0tvSQn19BQ345vRkF7BXU8jwoke84hPK5UwiPBQq7EtQfS+D+vm0on1n68VKSihNbP3b9ollwCGLOOoBp20DGpR5NG7uyYOxM5wVdGt/UYEIMYsPAhW0p6wLfVQHFsvy+RS0r5gUOs1fMWJCfWdSxZtPUhV5bLwy/doHk5FKpN9tiFA20ja8xvvsu1t431X2WvMMy2X72Y5Ye/pjZkx/Qt/SM6s55WrpnyMypo75rk+0XUgfe+W8snPwZa4//gpWjP1LXgLQNbFHeMEpj5xhNnQPqeFhJaT1B/lGSvQdiZ2GPnbVyzOerjewsBQxmhuby2BhzQxPcHFywMDLj2sWr2JpYYKKth4e1Df4ODtibGUkAjKexppZKqW+17WN8RUD5e394Ea+AKMprO9RZUToGtujo2+HrH42PXyTu7kH4SrsKk/Z0PTgCP9/r+HgG4CZm4SlQUGY+hQeHERYUqg5ohwQGEyS24C1m4evuJTBRihiIvSQ3YhcBnp74e3kS4u8r7dWHYC8PEgQQydERRPp6yeMwbkQk4uZ/G7eAZExtg7mg7UTf+BYnT99nVUDh7HNDLFbg43YdF9frmJq5YmbhhpGAQt/YXj6DjYBC2qK2uQBBrEEAoJxj8buiPFfKVXmsKYC4phqFgQqK118/Q0ZiPHszQyz01gkomljur2VZjGKjv5xtZdFdZyF9+RGsNgkkWhMEGIk8GS/ixVwd7+4M8/a9de4frXN3R0ziQGnnSxwcbvH202NGe5q+BEUM7dmJlN0S07vhSXGMH6VRyoaALup52f93jCKYUnlcGOpMaaS7CgqlC+p34xRKeU1Z7dnePU5LRy+tCizUjQCVMypa1C4ptcjzNintvWIPvW3yuInmzhZa+oaZ3XmMsg/NwSe/ZvbpTxjY/y6Lz/4f5h/+kvkHf8ySZD3Dq28zvvqYqtYxUrMrSZWsIiunlPSsAu7kFFDVKH+jbZDS7CqipUKFewUQKxUiITSCybFxZuYXpNEILKa/hMWXXU6KTfz/g+JVUUChbAWubJQ1MrUklrHM0IxSFsQ8FhiQ18cXt6hsHiYgKov47FrReuVkv3W5B/OSDfWSKwBNl8zaXlsfdzNrQjx9iQkO5WZwJMnB0eSExlIcfYsMqbxR7j6kx6eytLLNsljF3Pw6U3Nr8r5WBBbydwUU4/I3RyfkvY0LJAQU6iI8uSqgUM4q7xQodA+KTQgolK0TevoEFAPD0rCHWVh/yo3YBgGDK984b8VFfQ+0zXx5/ZyxahKnxID+4OsaGFj4snHvC7Ye/Ij5jQ9ZXnnE3Y0jhqsapQJEkx8dRakob5GAIk+e18RG0hQbQndSBF2SfSS52UhWYU9DchyR7r689fpV7Lxukt00S+v8U4Z2PiGubJTu9ffYeP9XDB3/gL0v/oXZ539Ddtc3uVnxIRkdPyGh/nOCs58SnPpI4PBYLUECCv/EQ7GMI4JTHhIirwWqXU97+KjjFIt4Rc/iFTWBW2gHDr7VWLoU4RvSLA26FF3zMIxtQjC3CRPbC+WahgNlOc3MDazTLt9dWds0k/uf0r30PiM7nzK4+R49sw+oapoi9XYhaeHx9BaU0Xj7DnVxyVTfvE1lag49EiyLxSqKU7LozC5kq6mT99Ir+Ng+lO/bh/CZAOCFiQcvxDo/Nvfmm2IZL41ceSTloakXzy39edsygLftr0sJ4djUh763dKn56kXGrlmwLdC4a+DMgYEbu7rOrGvbs6ptw5KmFQtXLViUsiDWsiSwWBZYjEsQ6giKYnxgThKwBSqaeqjrmqBj5pDg+DJe+5oO7iEZAoKfs/z0F8wIAHoXntPQs0Kj1GcFincK+ll+8hdsvvtP7L7zW1bv/5iOkQ2yCmtIy62gprlXEqhFtvdPWFrdkWB8XQzCE3trN+ysHNUznrU09DA1MBeb0MXSxAobsQkLI3O5Wolp6KhGYWVoKqDQxdHcAm8HOxwtTYgMCqCioJCq6iZJzna5Kp/9q29qqlv8+AdHqf35LmLpyhY4hcX1EgNKSLydSXR0PG5iBnY2Dni4eeLq5ImNlfLYG1/FIjx8xBTcBQC++HnJawIDPw8vMSAPPB1dxR5ePVcGusMDAokOu86tyHBiQ6+TcCOM7NsJpEl9jwrwIvp6ENfDErD3SiWjZJyyphUiUxoYXb7P/sOXLG3f56q+PdpGjrh4hGPr4C91zk1dRGyonKej7F2ngsKSa5JQKRahwEE5x+J3RYHE5csCjUv6cj+VE/vEMuRnLgksvv6106TdimFrope57hpWh5vVvZ4UUCwLIGYa0qXcYbIqgeUGpcSw2Z7E00ll4kMDzzcGeSxGcbi/zPHdVQ72NtjbXVdB8fTxXQFFI81F6dSmxtJ05yZFMf7kCShKYiQJjPajKNydgjBX1SjKY31Uo6gRYJRHeYptuFAZ7S5G4aPOfno1A0pAUV47QM/AAk2t/bR19qjbjXeKSSjld6BoFygoVtHW0yVZSzON7fWS4TZLQPom7/74v7P/rb+VYPErevd+QM/mdxk/+inzT/6Mzff+kr0PpMI+/yl9y88obJ6ipEVZgLVBTfc0mWWtpJe1iVqPMzi6RbNkOvXKrpd5VaTFpUqli6GlaYiJ2W0GxmYk6AsAZmfVgez/C4tXRRmn+L+gkKuAYkRsYnhqUSqsEqyX5bEAZ1r+n5QheX3j3jsMLh2TVTtEUdM0RdWjksF1Ep+Qh7ujB7cCQgiydcTfzpkAZw+SwmNID48jzT9ciBxJQWgkNx3kpt9MYXxI2b5jRQA6iXKKmLJv1PjcJkOzqwzPrTA5Oc/Yl5sU9o9NqVsXKwdD9YpZ9A6OCxQUUCibAI6JWUy86noSSHQPT9Lau0hASCHfOG3DJV0PDCRYGklRgoYy00nHxI3zGhZydad/7h47T3/IwNQxY2PyHjoH6c64Q314AN1iDXXpSdRkZlCbliaV4BYDmfEMSmkXs2hKjKQizJuOhGgqY+PQvyQV+5odN6QRjW19UwLxt8lsmCW7eYGNl3/KzONfcPzD/8XaB/9OVOkz7KN3BRh/QlTZJ/jfeSSgeErYnbcJz3hGWMYTQu+IXSQd4xt/JNC4R0jaI4JuH+FzaxPPmEXcbkziENyHtX89tj6VWLmV4hfWgYtXOVqGEZhZR2NqGY6VTRR6+t54ONygv0GA2jhKz6h8VmXdx4EyZVSMYv1dumbvUy2guB2fS2b0bfoKBRSJadTGJgokb1OdnEVrQzuV5XXkJd6hMTWLmdpmfjK2zrve8XzHNIAvrIL4VGDwrsDimaEzT3UcpTjxTAzhuaEr75p68qldIN92Ceep2MbIaUNqfu8841csOTTz5kh+5ljfhSNdV+7qOLMl93PtmjUrUpYFEstXxSg0TAUYZqwKWFa1LRkyc+SWiz9e/mEER8ZRVNJI1+QBKcX9vPYHOniH5LD37p+w8OinzB3/WD7n29QKKCpqe4mTzxqd2ijt7u84/OY/MLX1PvkVXdxMypCMvoHhiXmWNw7YuXufu0cP6OgYICzkltr15ObsJwFNBx0tA3SvGapdTvry2FogoRRTPQGDmIW1qSX6AgtjLX0puvi5uuLj4ii2YU2kvx83Q0IpLihVD2WydgsX4zUkLbOM1IxCSXiSBFhV1Eli2C1tpkfagXLGSml1o0Ajl8LCYnKyc/HxDcTV1Qs/SRjdBRaeHkqXmK9YhMcrQIhB+ElRBqmVldnermL8Pn4CCh9uBEqSGRWhQiJGoJCTnCAlnuzEWFKirxMXEUrg9XjMnZOwcM2mc/wFdwW8S4fvMrN+V0DxUN7TIoVy35w9IjG3VnZocBGTcJHrK1Bo6yvHupqrmxcqZ2YoByz9DhKXBA4KOJTr5Ut6aFwWWAgglHJBnitGcUeMfm92iJWBJhUUc12VLHSVqqCYqkulKy+c8Yo4DgfyxCqUaxbvLtTwQkDxYnuEFw+2eHhPysmWAGOTrc1ljo53ePRwTyy7gbpsaefJ0o7jQwUQAapRKN1OxRHeFKpjFQKJGB+11MYHUvslKEoiXNWzKZTDi5Q1Fa8W3wXwmqmVH42tSoCapqWrWzLqV4Bo72qmTT2nokWKXOX1VoFIa08r1c31TK4e8OSzv2Lr/d+y+P5fM//e3zLz7C8ZPvwp3Wuf07v9BZMnP1aznmHJRLuWXjJ18Bnbz3/G8v3v0ahsOzByl4GVF4yuSaMe2SdfgnTKnTLi4u5QWdZMQV4LeZIdrd/9mIHpNfompl7BYGZahYUKjDll+3ExB3UBnQBAHivTX5UdYofU54vqoLKyvcb45AKTyriGXIdmVth5/AFVPTPcKe8hJb9DKnEh+UVtVFe2c0uA0FNeK19eP415RZRKEMmIiifR+zrposlZQWHkBIZz3dKV/JRi1nae0zN1QOvQpgBngHoBRu/IMiMLOwzNSxCbXGZc2QtKPkOvslnhqDLddY6+YXk+oNiDZOr/H1Co3VBDowK1JSJvFUig9OfMJUe5+qKh542h+XWcPOOJTKqgoWuB2rYJtY+6Y2Kf/Zc/Ynz5hI7OUQabu+jLlvsZ4ModR2Oa78TQmpfGcGUpnZmp9Ocl05eTJD9zmw6pWG0J4TRFXqc5IZEgJz9OnzFCxziI9uETyUy/L9nrEwITauhf+4BBsceFl3/ByMlfYnF9CufYfTLafkZQ5tt4JRzgGrEvANjHP1lKyj4Bybt4iT14xazjEbUqZQXPqGW8Y5fwj1/BN24J1xujmHjUoGubhYlDPp5BTbh4lqOpcwNj0xhMzSKwtIzG3CIcrSuO5N2uoLduiOKSduoHN1h7/GNGNz+ld+kdmsbuSvY8qRpFaVoe3XklNCWJUcQIKKITKL+VQnVJJTWS/WbHp9CSnkdPfiX7LZKxxeXzsWkQ3zEP5tsWQXxs4slzAyde6rvzTQHIN819+aaFD5/Zy884hfNMDG9IDK/o98/Rdd6EPbG+Rwbe3NN1476BO/f13Lmr7cT6VWuWNMzVsY8VKYtXTJi9ZMDcBQM2tQQuBnYs6FrRLll+iJM7Xn5+FJY1iJE/Vbdef+01bQIjith9+XMWn/yUyaMf0SFGUd2/SmFNLylZ1fJzLey/86eqUSXdKSYlTWypd0RNYAYFgnNLh9IONpme25BMPglrCzeC/KNxcfTiwrnL6FwTAOibqUZhpGuirqWwNFZmNtmpRuFgZYe5gSl6V7SxFqu4GRaGl7M9Foa6eNnaEiLBPDs9i3tvf0FUcgExcs9zCqopqmyTujpB5+gyvVNbDC0cMLZyIp/tHtMbJyxuHrOwtvelcU+qZ+PcycgmKDhMoOGBk4MT7s7OAgNvAuRvvCqe+Ht6EyjGH6ys1BZQRAQFEhUcSJivN7EhwWL7sdwKCyY1Jpz0W+HER4fi6XMDPesozuvf4LVTLtwuHmDv+WcS13ZZ3nnMk/d+xObBu7j6xGBg5oW2oRMaOjboGDrIY1uu6lqgoWWqnqFx/qIe5y7ocPa8sr+UUrS4oFzPXeP8uVePL13S4eJFLc6c0+SrX32DlJtR3J0bZX24lY3RNuYVs+ivYqO3lMXmLGoTvRgojODhhDyvi2a3O42nU+W8u9zKy91RHh2vcO9kg3vHmxwfbLGzJWYhRqHMgFoY65ZkMJ66lGiqE8IojQ1QxygKI70pueGtdjkpgKiI9VNnPVWJVdTE+VEdJxaRHCxtJECFhLKlR0Wkq7pJ4GtGZm6ERCSpJ9l19PbS1NFEe3cLzW31tLQ1CiQUo2iltb1FwNFCQ2sjVS2dzOy+x/TRT+hY/z41C59SOfsx1TMf07f7I7Y//Fvuf/df2fvmXzNz/ye0L79H18oHrL/4FYsPfyaQeErLxDN1G4LlBz9ieu9jdY+ayPh8bibnEhQeS2RsMpk5zSxsfEhj/zblHcMMzEmAV61BgYSyFfkru/gdKEamX3UtKbAYkuevzvSWTH56HuX0vNEp5fGyZPurTCxsc/z0I8lololOyqO8pouBrnFm+qbYVLbPyC9jsqCE6dIylttaebS6wr78jmkxrwyBSJyHP3f8QgmzdhdQFLG6/ZS2kU06xvYZnD2huX9ZACxBf3ydnmllBtS6CihlZpYCvH51XcQs6mpsgUTX72AhpWfg1bbkyrYeI5NLuEllfe21K5y+bM+pKzb4haRTXC0Z2eg21QKJ5qENuqf2BLiPmLv7oXw379DeL/Y0PMds/6hkJmW0xEWS5GhOXfIN0dFYWu4k0Z6RQkdWIm3p8ZI1RNErlav1dgylIUG0pucQ5R8pGZEFl6844eZ7h/H195iUDPWapeh84QDrL3/N2vt/w+Ddv+CsZT3uN3domv0N8VVPKB/5iJHtn1Ex8AEFXc+oHv6QzoXvMrH7c8mAv0Nd/3vE5yzjHNSA2/UG7H2rsPKqwymoA/+YAey8qrlmnIqJTTaObvlo6YZIRhcisAiTcgNL21h0tD3wcrzBQN0wve1T9E3uMXfyudSrT+mcfUbD0C41LZMU5tdRm1tOW1YhLbczqJPgqCy4K4lJoCg9l1qxiGwxCuXfe/MrqIxJZtAzgm+5x/GpaTCfKWZhIcUmkM+tQ/mRYwzfsQwSgPjxiYU/L80CmNewo+Ar56k8pc2SgSsPDb15ou/FQz1PAYZcBRx7YiNLYhFzl01ZuGImj82YvWzMxHkdpi7osa1rrYJiTcuCBUcf6m9EUldTRXlDJ5Obz4nN6uDrZ2yITKhmak85F/sHjB7+iPb5p9QMrlEgRtHYOUFWcTtTq08orekhO6eItq4BSVC2aOndknqxLWZ+zNT8oSQri0TF3MbbKwQbK1dMjazRuqqjTuE0MbDAQuCggMJa2b7b2EKdGmtpbI6dhbLOwhJzPSN1Qz53WzscLcywMNDlumT2wRLMk24lMCv1sUUS0MT0TLLzyukdW2bl4CVbjz5m9cGHrD34mO2nn7P+8FusHL/P8t1nLG7fY3n7mKWNXeaWlUPDNtWDyxoam7kVF4+DjS12lpa42tnh6eSkDlj7CjCCfXy5ERAkYAjlZngYMQKIMF8vogL9SIoKF8sJ5FZoAHEhPurusrfi0/AISuOa1CVNs3CpK+usnDxj6+QJMQnKUal3SMtrwNkrGiMLL65oWaOjHJNg6sQVMYm3BApvnL4qgV8LjWtG6BpaoKVvKvAw5KrY2JWrYhHK1Fkpl6/oSNGSIsDQ0OWNN06TGhfN4cIEGyMd7Ex2sTnWxtZQHZt95cyIUVTFuTFfn8JjgcNyYyzrbYncVbbwmKzm5d4oT+6tCSiUKbHb3BeTODrcZW93laeP9lme6KM+5zZ1qdE0pERSetNfnfFUKBZRGuWtQkKZ7VR5UyChAEKd+eRHXYJYhJhEY6K/OpitlMooN3W84jXltDkf/xssLK8JwZXxh1djEq0dCiQUOLS+Km1iFq1NVDc00Te9zeqjP6Z/54/o2PiBlO/RvfN9Ro5/xuq7f8Px5//K/jf/ntkHP6dl4QOa599l4vCHLD7+JSM7X9A+9y4dsy8ZXP2ApfvfYWLzCQkZFcQk5pCQmie6HUPynSz8rydQ1TxL39w96vvkKtn1wOQ8g8rgsNL1ND+n2oViGQokRgR2w4pBKIBQB7qVweRZxuYVoMyq4BgUkxiZ3WRmcY9DqZgzI4tC4FmWJSjPtXUwUVHOQGYGk0pJS2ZKsu7ZsnxWmmvZ7u7m8cIaR7Or1EiAiXULwM/ClZKcKvYOXrB/8h5vv/Nd7t2Xzzu2SHe7ZPjdYhZT2/KedhkSqxgQq+gXWPSPz9Mv2j3wJSi6xSRegWJE3TJYPbtCHo+MLxKXVMDv/cEVzl9zIqOkg6a+BRrlfjQNLdO3KBnZzktm7r7P7P77DK88lezsbbZ2nrI5s8ZSZw8D+TmMF+YyXV5Is2QZbWk36cpKEUAk05aRSHPyTckaImiX10tvRtKQmUuIiy86msaSMVmgqe3CBQ1nIlMk4PZt8NrX9TFxucnRN39Lz9bn3P3W/8Q/dYmEshM6l35C48xHjO5/xr1P/oKH3/orVh79kNmDb0lA+D7rEsibJFglZ3dKAGkjPbeHorIxYuNrcffLwcY5XRpkDMZWKVja56BnnCDqn4iOQRDaBr6YWIVLhheChXU0egYBmBl6UZxSSZdiFZV96rTYyb1v0TH1mJahfXpGtygubiQtNoXalBxak3Ooj06hQZ4X3YgjPzmdluYOAUYebZmFDOaVUhoUSbUEhW8F3OYLAdF3bYL5oV2wXAP5jl04nwokPjTy4EMTL54b+7By1YHKr1yh+KtXGLtmw5GJO4/0XQUQbjwQk7iv686BjtiEli2rurbMaZoLIEyYv2LKtIBi9JwOEwKKTR0rtiVrPTByYk7XnOnERAY7O+RztVBQP0xlzxpNA9vUNs9Q2jTG+pMfyL39iSQIL2gd3qC8eYSKhkHSC5voHFykqqaNqqomSa52GF58m5nt7zC7KVnzyjtSsPL6tgAA//RJREFUD3cZnFjmjsDRwcFdPedZS0MfKxPlrGcjDHSMMVFOkTNVup1sBRhGmAgYTPXldT0DbEzNcbK0xsbIFF8Bg7uttTo+cUMy+mBXVwFFIo1dM9T1jBCbnEpFTTNza4f0Tq4xu/uQ2b3HjKwd0z23R9/CIaOryoaBdwVw+wKYHSlbLG/usrS+xdLaJovLq0xLgtjd1UXGnTR8PT0EVmY4WFvj7uiIl6vUz5DrxEdGqOVWeCgJEeEkRYYTFxpETHAA4b4ehPu44+/igJuLO12D82wdfZOJ5UeMLO9L2WB59wjPgDiu6jljbOOLk1eE1EcnsQh7lPVTbwnULwoYHNz88Q2MVM/TyMgplu+kUxLtYVo6+6mXx7WN7ZRVNlBaWUdZdT019S3UNbZSrnSxpWfTXFXG9uSg2ESHXLvZGm9na6Ce9a4SSeyU5C2Qudok7g0VslQfzWpLAgcD2TyaruGd/XGePVC27tjiwcmWCoq7u+sciVk8ON5ifqST6vRb1CRHUnkrWMw5kOxQF0qivAQUr4piEgooahMCXm3fIZCojvOmLMpVPe1OgYRiEr8rr1laiMoF3WB0bILm1mbaFSi0i1WokGgTq2iW15toldImNtHQ3sfy0SdiBn/C8OEvGTwQ/b3/C2Yf/ynLL/6Ktff+lvlnf8HAzg9oX/qUvq0vmH/0S1ae/pkYyI8ky/yM7qUXdM09pn9BGvPIGmlFNaRklEnWUUtM3B0SU9JJkgZ8IzqZtNx67khwrGyZoGNwQbKSRfonJDOf/hIWUpQup2GxBWU8QoGDAopRuY4KVEaUmVCz0wwIUAbmF+mRDH14ak1u7gvePXlJd3ENDYkpjGRnM5mfzVRhJqM5KcwUZDCbm8a0kHm+KIPV8gJWi4vYrKvhcLCf56sbdBbX0iBB6KP3v8cnn/4Rzx+/x5wAZ6Cmgs68DJoLiulqHWBwfEP+/r5YzpYYxaI00hmxCgGGgEIxij4BRI8KCYGFQKKzb1AAM0Bnz5BcR1DO/S2s7CElr4Xa7gV1Fln3zI40tIeM774U8B5LBn0kz58KVO8LDI8k23ifB6LRi9UVdCTGUh4WICBIoCMtnu40qYjJCTTcvkVzaiItSbdojI+k7GYYlZlZtNV3oKdnJRnTNS4r53BoO0oW5YSpQwiZ5b289jVdzmi6MLj+Pt1ifAef/ZayoRNyWrapH3ub3Xd/zfbbP6F39gldE0dklXcTk1qOe2AC9q5hmFn6oHHVimuakpla+eHjGUvirSIqy7vIy23k5q1iHF3i0NTyRkvbH209ZYuSQNF9L2m8NzCwDMXILAwT83CuXnUmwj+Z/qZJqmsGGFp7IsHz+wwsPhcT3aSlb5ni0hbC/SMoT8qiI71YjCKFerEGFRRiEs3SqCsLKujOL2cwN598F0+6rTw5NPPhI8dgvu8UzBfyPj808+KFoTvP9F1428iVx8ZurGnbU/P6VXJ/7xwDF0y5K4B4oO/EIwku9/QcOBKL2NdyYEM+7+Q5Q0YvGbGoZ6sOZM9cMhFQmDByUY9hgcWSAGRTMte7eo5sGtgwl5DEUKvU/YpW9ZjVdjHWAbGmgoJm4iXrzRFzSMlupqSsh46ueVqlbuRIWymuG2Ri8ZCG5n6BRRfjS09Zvf/HjG99l7HVbzEuCdrY4j26lDOw84sxElvQ1TbGxd6T677h6p5sWpL5GuuZymuu6qwnE30TzA1NMdJRpsrqYGVsSqCHt0DCHTdrG0K8PImUYBzo5k5ceLi6qV9Z0wh1kiil5hZT09RFS9co2kY2BETEMb68xeLdh6yevGBh/wkzWw8FYPtMLm1LWZf3v8b4/DJTiyssSFtbWltXz6mZknY8MzvJ4ICYvQAjKMAPL3dXvNyc8fNy46aAISUuhpuh14kLC1GBoW7rEeCrAiLYw1UtbmIjbh6+tHcJcPceMb6yyeCcMtVekq/xNYkte4TdzMDY2l1dQHvxqrHYRTDZRVVUNXbS3Dkoxj9NT/+EwGGQ+rYeWroH6RmeVNdOKdv2TM0r2w6tMDG3pPZqKAepqfu89Q0xPtDNyoiUoVY2xjrZmehiubOS5bYCMYl0hkuima1NZL05mfWWeDY7k7nbn83bC00qKJSup/vHG9w/3ODe4Rb7O2scH2zz+P4u473KGEU89SlRVNwKojpR3neoM/nKIrsbHpRGeqlGoS62U0AhNvHKKHwlkQxSu55+t0K7UV5TxileszJ3wMcrUIyhky5l1lO72ITYQ0tbq5QWtcupVcDR0lpPXUMd9R2j7L/4BXc//id2P/1ntj76B7Y/+FtW3/4LJu/9kv69n9C99UMGd3/E+MFPWBRArDz/NTsf/AXzD35Ew+gx2TVjtI/vSENeJCG7grT8SipruomMTic49BY50mAjhNQpd4qISy4kv7qP7pFt2vtW6RxekoC7JmVRMqUZ1SaUM6xHFUgoEJAvRB3HmBKLUMxDHbOYoV+ed41OMbu0w9uPP+TJ/iPWeseYr21muaqGyawMJjKSGMuMF2gkMpGXxmxBOvOF6cwW3mE+P531onz2aivYaqrhbk8vT8QsPnn4Do/27jHdO0RnaSmtuen05qYIcDIYKcmjo6ySvp5pOsY26BdQKO9R2dSvXwHFqFiSVKxX4xIjdPePqlsWd/T1oRwz29EtRtKlgGJWGsyxNLxxSlsmBRSSWQ5tSCb5hPqhLTrnjiQoHzOkZEarb9M7fcz9x5/x4t4LunPyKY+OItHDhQgHSzIC/elKT6fmZoxUoiia7twWo0ik9XYCZfGxVOWWMj0nGX9ONa+f0uH0WROuaNqjqeuAvrGreuiLsqvua793hYSCIZ7/6N/o2XiP7NZZ+W4POXz/VzwRiyhunMY/IlcysljM7f2xdPBHz9CBq5qi51cM0b5mgrYYi4mBLVZmLjjaKgOVIYQExRIbk0JWVhk1dV34+EZjLNn75ct2YjcuGJiEYWQRIddQFRT6hn5YGEulz22jsW5YGvsJ04ffpGfukZjLBrXt01TV9lGUXUbVnXz5rAXUxqRRG3Wb4vA4SlNzaGnqpFxA0ZZdTOeddIq9fBj2DGVG10mCtxk/8orkQ0NXXph48rapDyf6zuzpOrKq7UDjKS1yv3KWhlPabGg5cqLlxOE1W+4ZOopF2LEtoF27as2KhgVjFw1pf+sqk9csWbhmzeQFY6YumzJ+1ZS+M9oCDSNWtSzZ0rFl09SVzawSJiVRaKjtJC21mJysasJCEnCx88JWmc+vHoZkio2BA/4Ckprqfmkj89R1Tcl92KG6RUBR18+EJGZLx3/M6PoPGFn5QmDxiTrm0TO6REx8itzjIFydvbCxcCLQOwR3eWwkkFBswsfdF3Mjc7EKK7XLSVmr4Ghtqw4mx4VHcCNA2ebbljAfL3LSblOQmUna7RRSM4uo6pyma3yb4Kg0CqvaSM0o4c3Tmtg6+6qHMk2t7DG//YClXTH71ftSjuW1fYHhEuOL6yowxiTIjkgiOL2wyPL6uhQxi4VpRkaHmJqaZGp6knxJ8IL9fbA0McJXoJEYHanajTKQHR0cqF7D/XzwF+tQ1lMEubsRIEbi4uyEtZU9Q2NT7D14xMr+kRjFCZtHzzh+9k3K6rs4e0UfQzMHsYRuCfRz1IgtNHb0qWDoFkgoO0UvrO6xuHnA8s4RSzuHLG7cZU6StKnFDaaXNphcWJPEVfkckuBOzNEjieD0SJ+AooulgWbWRtrZm+phqauS+eZcFhrTmasTQLRlqLOeVupj1POyTwbzeG+lnedbozw8WBJ72OREmfW0tcLe9itQPHmwx8xwOw15iTSkRdOYEkFVQiC5Ya7qFh6lkZ5iDd5fjk/4qKCojvNVbaI17Tr9+THq+ERVlLs646k+3ouqGFdeMze2xd/nOn3dQ2IM7WIOYhFSmltbaWxuVqHR3NpAY0ut3KR6+ia3OXrvN+x/+I+svvNb5hVTuPcLeje+R8PsN2mY/5Se7R8yfvxTFhRIvPg1sw9/Qv/mx9QMH5LfNEdxyxQ1UplT82qISMwkp7KZDOVxzB0y8ypIUo48TMwh/nYBEfHZ3MqoILe0i8yiLrUbZ27zhF4JtsqgtTIVVpndNDIhoJgQUEwqdjGtQmRwRvkZZbxigYHxebZ3H/De04+5t3ogkBhlqbmdpQbRPSnTeZlMZiYyKSSeyEkUk0hjQV5bKs5kuSyL1Ypc9qrLOG6u5q5SxL6Oevp5MjfPtPz/Jgm2PZkpDBZlMVqSz5yU+bIMpipL6W7spWlwke7JTcbGpREo23iIVfQq02OVk74GxSYEEMqJX519w7T3dtHeLbAQSLS2y+sDkrX0zJNfO0hZ66QEwDXMncKJTC5nWDLDnuk9hhaOxDKOaZ28R/f8M+4+/RF3lTMlRrcZ7JmlqqiS3JRUSlKyKIlLIU0aeE5UCLV3kmlOS6Um7iZltxLoa+qnb2SV7olNHFzD+crvX1XXUygGYGbkQJhfNE72gepOod4R5cyd/JSqkSOxCcn0dj9m69EPya0awfN6MrYugeiaOHFZy0bt4z0n2fT5i8pMEH20tUwwlezS1NQeKwtXjAQipkbO8tgDR0d/gq/fpLNrWLKvUepr2oiNSMNAx5WL5+0wNxerMArCWKzC1iEOM7NgIoLSqa8coFUMYvLgQ/olEDYPblDTOqEeBJQv4EkKuSkWVUCdZIo1AoqSiFtUZxfR3tojAU4CW2KGAOQmdWE36PYJY84ygFGxgG86h/COkRePDH3Y1HVmXsuWGT0nmsQIkv7gLTK+dpbeKyYCA2u2r9iyq2HHrsB1S8OWlas2zF+xYFHDnDH5mb4L+nS+qcW8pjVT542ZEYCMK5sFntZi7KyeQMWMNS1zpqy96L2dJ8G3UDL1GHU7CyXjtzOxw0Kyewstye4vG2B0SQ+jC3pYaFvhaOFCUGC4BOUGusSmWwcnKK/tZnjuCUti/uMbP2V0+UdMropZLLyUAHZMrtj8jRs3iZc64WTvgaGOCbaWDgJwc5xsnHB1cMPZzln+tpNAwkEgpezZ5kB4YCDZKSncluQiwNONG/6+JMffpCAvl9rGViqkHpVIUjO++kzqaQUlDQMCj3IuS3Lg6BFASHQCrZIYLe48EFg8YW79IXMbDyWhW5eMflGMYl3tRlbMYmp5Td1lYWZ5kcW1FVZ31lndWmNyZpJhAcbKygLjIwPERd/AUFsTb2dHgVgoUYpJSGKkgEJ5f/4eAggxn2BPT4K8PfCV5MnU0ICMjCx2jk7EvNZp659kduuQkxcfUVzVjI6RFeXVzQLcVoorasUa+plcXGV1W8Cwsc/GzgkL6wfMbx7RrySqyizHmVV5v0o3+SJ9Y/NSlBmOM2IbU2Jx43T19jE3McT27BBrox2qUayPtjPfUcFiaz5LTeksN91hpTGV+eoY1upi2e1M5f5IoYCijff2JlVQ3Dtc42R/hcPtVbbWFjnY35Ak+ICpfnm/mTepTY6gLjGUMjGHwggP8kNdKRebKIv+v+MU9UliHAKGylhPGm8H0JcXLT/jSmmYk2oS9fGeKixeszSxJ06y98riKrpbu+lo7aSlRelyEli0NdOi2ERbI00tdepsp6nVRxy8+xtWxCCm7v+Mgb3vql1MXatfMHzwc+bf/i2Lb/+VQOJXrAtQxo5+QMP0Y+rGTmgeP6K8Y4Gi+kGSssQa4tPJLKklo7SByPgsUqUxp+eVkZJRyG1pIKGRySSIVdxMLSQpowp7j2iMbAJpaJtgenlPYPFqW44BqUTKymtl470RZa2C2MOQQKJPXlOA0jcyx8OH7/Hh259wsihZTFufKF4nq81NTOTniz1kiT0oXU23mc5OYj5PvqBc+aIKs1grzWa9IkdKHttVhdytF1i01XLU1sRhSwv3+nrY6WhiNDeN8fxUJkqzmKgsYra8kJXKTGblcX9jDw09c2rwHROYjSnvW7GK0VcqqoCiU0ChQKKzb4D2nm7aOiU77ByhWbLCXrGOVjGpgtpRaXATAs5aXj9rzFdP6ZFd2k7vxDZNAytM73/IyrOfsS5w3nom9//RL5m/9zPm7n4hSn1AbV077Y3yuyub6KyspjwzlVLR94qUdPKjYqm5k8VghzJVd4X2kXX8Jdj/we9f4dQpXa5dNsHNUozCyR9ryWBfe+0CXzlty41MAcvGh7SK0bSP7ZOS0yyAuKGudFU2WlP2+9LUUjZhU8Y6rLmioZyFbISmBAwDfWtMTRwxNLTDxFiu+g5oapiJJdhj7xBAaUkTg4NTksD00tk+QG1lB/bWgehoOqOn7ydGcQMTswj09AIk+w2gqW6E6qZRuQ8fMLb9Ae2j++pssJqmQQoLakiJTJJGkUld7B2q5HFhWCzVWQV0yb3OvpNL9vVYGiJvUhMWQZGjL3MByXRq2LDldJ3vZjVwNySDHscg+r3DGAqNoyEwmlKfEJr8whgJiGLSPZQRc0/6BAID58UUpExfNmPyoglTYg9jcg97LurRfOoK3ae1mRXbmJOidEd1vHmFkbP6zFwwY87Mna5gCd4hsfj738DTxl2dcWRqaCEWoYe1ZPhedu44Sts11dDH9IoBhgJgw0s6mGkb4OzkQuKdDBo6eqlrHaClf53pre8JKH4mgfuPJPB+V7Ld96WerZCRXUlScjY1Na3cjE5C46IW5mY2mJlY4e8VgKfYhZerlxifPX7eXoRK4PWXbDwl/hbxMdEE+HkSGxJAzi25F9IGSgpzycgtJimvkfzmORYOPxdQNJFd1sud3Bos5LN4+ASjb2IhVtHC2PwWy3tPmdt5wvTGAwZmt+mdXBHbmaNDTHtoWtmNQekSmmVuZUkSql4qaiopqyxjUcCxvb1Jf18nE5Mj7O1ukpN5B2M9HUL8fIkIDCAiIEBgESBG4UuwtwIIb4K9vAj0dMdLgGJvYU5/dzfH9x6wsrVLcmYhUcmZ7D9+IcF9mphbSdQ1tsjfqxbrH2ZhZV3tUlJO5wsKjSY7p1Q1imF17FOBxIq856VX3ePqmOSrx70jr0ChTHfv6h1Qu542ZwZZHelke7KXTQHFbEsRC815AoosVloyWWtOZa0hnu3WBA4Hsrk/XMTz+WbevTvD/b0ljveXuSegONlfZ2dDnh9s8vThPhO9jZSlRAkoIimN9qM0xpcSAYMCC8UolK4nBRaVcX6SOAVTG+9LebS7gCKQ0dIESRq9KAl3oirajdo4D5qS/HjN3yuYkrxyQv1CqSosp7+zm+YmBQzKeEQDTVKaWxslYNXLDaune2STvoX3qZt4QfXYM9oWPhKj+CmrL/+S1ff+nvUP/4mVl3/DyvM/Z+ntP2Pi3g9pmXtG9dAe7RN3JctZIS6liOCIRIqqW0SPe4kSe4i4mU5OYQ23EsUglP3ww25xJ6ec2KRs9axdf1FuQ2mEXr7x5Oe2MCxKu3XyUmAgmfrENH1K99LEFCNC7wEpKiDEIvqGZnn88H2+88F3uS+quysZ/Ep7F6vtbSxUVTKXm8dMVhqzAoc5KYv5d1guFOWTsl6aw1ZFvgCiQC17NUUcNZVzr7NBQNHIvZZmDgWmdzsaWaosYKIolemSO8xV5kgmIFYhZaSmiv6OUWm0c+o4xfDsiuingG10kcFhgdzQmLpmor1fTKJ/kI7efjrFJto7+mlrG5QgOSgNeoTy+kl5vkdN1SwBNzL5+hljvvKGjrqGokIyt4GV+zz94V9z+O2/4/jb/8zOO3/P8gMB9slvWDj6uWRr7zMksKkWSFSW1dBUUyfQaKJPgmRdaR134pLxcfYkJiqFnqF1WgY2iM+oU4+1vHhRB1vJ/F3NHLHVthB1j8Dd8xYmthE0TT1kYPsjsgVgUcnFREan4ewcKAHcg8vajmjpOqKjYyNgsEBHsl5NAYWGZNZX5aotmbO+rhW6OhIAdSwx1LNFX89KIGAuZuEm7yWVvr4ZugfnqGvqpLNTrLd5BBvrAC5eckRXX/6OscDCIAQzY39y8xqoaRlhYf9jJrc+pUOSE8UoaluGqG3oIet2Nqm+YdRGJ1MtQTE3VECRni8QEqPIKiQjMJK6qBjy/IOItfGgwDOWw4oeumOVg+6H2ZvcYqC1j9ZaMWwpLU0dUrrpaetntHOYgdo2pqqaWCqsZDI6kUFnHxqu6NByXpv2Uzr0CNh7LxnQdlmbagFD60VjRq9YMn5BXjt1Uf5dh/6rTszfFMspqScqPhkXN18cjQQI18wx0DVHR9l7SdMICz0LTLWMMbtqiImGEeZaZvIzxphfM8JS1wgrA1NuhEZRKt93v7zv5ZMfMrL5I8ZWvmBKyuj0c3U/qY7uKeIkSSsqruPWzRR0tYzQl//r5OSKt5sP1sbWuDl54OnhKdDyJjIsCA9HO3W2kbI6OjYshPqMFKpvhtNemk5bTTk+3qH0z5yw+uIXzD/4CUZOt/GPKpFEc5gwSUpt7d3R0TXGW2JO7/Ac81sPmNyUsnFfYPGQwZltMcMJOgfHmZhfQjlWeH51mZ6Bfurr6/ESIzA3NSFQgn9bSxMPH5xIQtEvCa0kb4d3qamuxEhXF28nZ7GKYAFFEIHuHlwXQCjbeIQI8BRo+Lor237YMj06wv2TY3Z398jOL8EjIFTsYo39+4/JLS6mpq6KyqpSuiWB6+zsU0/G+9rr53nzzUucPaMh966KheVNRpRZlbOLjM8tMyKwGJleVSew9I8tqGumuocmBX4TdPcNMSZwWx3rY3GwQ114tzvaxmxjnhhFAYst+Wx0SczpyGSj8RZrTTe5O5TDs+lani+281xAcSKgONldZm9thu3VWfa3V3h4vMuzB3sMddZSlBguhnyDokgfSmL9KFZB4S4W7UFZpAcVMco4hbcKipp4ZcW2h3rS3WRlsjpOoZyhXf3/WaH9WnjgDQY6B8lJzZbg0UBHS6sYRTONCihaBRQKJFoVq2gSw2ght7yL+FwxgtIZMuvXaJt6V4LRz1h89CdMCTCmjn/C3P0/pmvlI8oGjsjr2qCkb1NAsUVN7zL5Fd0S+CsEAlXSqPvUE7DCYtIkC6lSLSI2Lh0fvwjiBRAxCZnqwULRiVkYWbnz5lltqYSRoozR6gDe9NITVnc/EF1V1i8o5F5G3Y5b2fxvckZem2Br9x5/9MXPeb73iKeSvWy2dLMun3Gxvkay/mLmCnJZyM9goeAOC3lp0sgzWC3OYr0km90KgUOlWER1sXo9qC3lpLWK+x31Uhp43NXCYbPYRUsty0XZzBSmMydwmVegUVPMcGM1A10DNHfPUdW9ROfUPj1SgXonJtSB7D71tLsROvpHRHlHRMXl2jtEu+hthwSvZskI6zuGBNyL9Jc+pjhwjNyQRsn8Sjhz3pqvvWHEa1/RxMgxlPXn3+KjX/8zj378Lxx//t/ZfPl3rD35ezae/CPLx79ifPFdhkZ2aWufo75hRDLITirKG6mu66KxUaDUOsRbpzS4oikZ1vgW7QPrlNYOqyf5XZBApq9jhdZVSxztQiirG6NhcJuC9iUqB3ZILhvEwTeB4PBUvD1vYG7shK2tLzqGrurBT4YG9gID+f8S7K5cNlIhoXVNAccrQOgoQVBP7MLQATtrd0xMbLC39cDF0R9Pz3BKqzvVVeyNTT0S1EeJi81G47ID1655CShC5P9dx9QokBABaHX7JPMHnzC584l6lnRNxzQVjQMUV7cRHRFPmJMXuUGSaYXfIic4hspkZYyijdzcIhL9w8nwCaQo9hYtFY2SODXQXdtFW3Ur1VXSLrrEtpSZasqOAEvrTK7sMDy3QWPPKKX1HRTI/5meW5dM7x57C+vcFbudq21m8PYdmmxdqNM0E0Bco/mMDo1iD7d//yyVp7QYvmRM7anL1J7XZzQwifb0cm5L0HZ2lUAtgDbXNMX4qhRtcylmGGgYoitmonNeC8MrehhdNcJY0wQzHTMBhjG2+ibYiXUoO786O3nT3D7GyuF3xbJ+wujGjxlf+yOG5j6gvnOJjoEF0sTkU1Lz1JPlzE2ssTKzxs7cDi97D8z0zLGzdCAuOo6IkDBuhoXj5eAkxRVPB2dSg8X8gnyYFfseqytkpLOF9DuFzGy95NO/gmd//L84/uS3DG+8R037OOHRt7GyUY4VNZWEwEzd+6xHsu7V4xfM7zymuX9enbQyI0nd1NKmgGKZvpFRxqenJA41cz04CEtzC9ydlG4xezEdG3KyJaBurDI+PkplZbn6+GZ0FJoXLhDi40t08HWBhJiEwC5MQBGuHHIkZhQa4IuPuyuBvr6kpKRwJFZRXttIYMRNukYnBRSPyC8toa6hipLSfBoa6rGwsOXr3zjPJbnvV67oCywuYCz21d7Vz4RAYmB0gnG5KhNrBsbnaJLkpmtwmlZJ9pQzLhSj6FFA0dvB8kgPSwOdbI32sKespWguYEEgsdVbwVZPsQqKdQHFUmM0cw03OR4s5r21Hp7sTXK8s8Th9hIHm/PsbS6wvymgONkVo9hjsL2agluhlN68LqDwU0FRGOWpDmaXRniqNqGMT1Te9FG7nqrifOQ1MYeUYNUo6sUgKsQmlHUU/wcUIV7XqSmpYVXZa6lRGkNzi9hEE43NDdQ318tVAYW81t4i2VkLhbV9RKY2k1Y2SkJ+L+EpopiN81T2blI7vEerWEPL+F3K+3Yp7d2hWTmmcf4BVf1r5NUPE3pTKmRUBhFxWfiHxRMkZpEr2Ux2XhVR0SnciEgi9EY8cQKJmPhMUjJLcfIM4S1pGBYWrpIFhHAjKJGIyBxMrcO5mSRQ69phfPltlnafC7kXBBjTdAxLpj42w/sffsZn733G07UD9npHJYjXslZfx3JNKfOlQnAJ8CvFmQKHTFaU2U1S1ksy2SzLYb9K4CAB/66YhHI9aijnpKWa++21PGir4WFHLffaqjiqL2erTDKByiJmKkuZrCpnurOVibFRMZtlauSzl3QtU923LFnuvOjohLxPgcSIBJ6hEQnKQwKLYcmihmjtFYPoEqMQUDR2d9HQN0hT4yItiXeJu1BA5JUo/B3ieetNC/7gq3poGLtTO7DCZ3/5r7z/6//JvR/+C/vf+kf2Pv5vbL38eyZ3f8n41g/pmXrK/NoHHAjMt/Z+yNjUY9q6V+gdu8vk3GM2d9/lhnwnFo6B8h7mae9dpKF5TLJLJ06dlgZx2gh3v1Rp1PfpXX2XpsVnNEzdo7B5lhsJZbhK9u3vlyANN0iCvgIGZYsDMQktCxUKikloSrDTuGLMNbkqj7WvmaErsNARs7CydMXNwR8buRoZCZDsPQmQhMHCwoOLGpYUlTXT3T1BQ32vBPUazM38BTpO6On5yM8HYWwchLV9JLcym5g9/KZ87o/pkqy2rmuW4ppeqpQdZIuqSQyXgGfnIdYQSa5fJGm+EdSW15GTV0y0JE3KKvtBufe5RVUU1XZLMB2ne3yJ0ZW7TG3dF1t5oM63n99/xPz2EUvbxyzv3GNl9z5r+w9ZkseL2ycsbx6ytiVl/S7rCytsjwyzJInYcGwSTRZOFAkg4n/vFAVfv0j3BSPyvnqRDq9whksauBESjb1ytoEAwOCyIcZyz0zkXhkp3XVXDFRQGCqDrFL0LotVXlKKPgZiFxYSgB0lcClbnrtZOWMjoPH2DBVLvMvSwS+Z2PxTptZ/yeD0B5Q3TFNVP0BmZhlhAZE4mNsTKKBU9jVztnDAycoRMyMLDHSM8HT1IuZGNLlpmcSGhMvvtiXSx4dUN3sm0+N5NtLJ/mw/8+OD5OcUERAUT3xOI0kFAtD6McZWH1LXOUawwNpO2ZnWzAY9Q3PS5Gdn1vbZffQec3J/u0aXmVk9UAe0JxfX1S7liTmBh7SF0rIS7GwVkJmpoPB1dVVPuHOytxM4pXJ8dEiPZP0KLCbEEiyNjHCytCJCjEJZiBcssAgVSCigCBdIKAcdBfl6Y2tji46BMdWN7VQ1dxEen0pz7zAPX7zL1MI8FdVlFBRkk52dxVVNbc5f1OSyhgFX5X5fuqQt7eMitxJT1bHSwTHlcLFXMzAHle6niUUxiWnq2/po6xmipVvaurTvCTGK5SFlMFuMQkCxO9LKRnelahSbveXs9JWw15XDZlMiiw0x8m9pPBgv5/lCB493JlWbON5d4UhgcXdrid2NJR7d21NBMSAxKT8uhIJIf8pigyiK9pXHnhTcEFDIVZntpJTyGG/1hLvqW37y2FMFRXd2pADEk5IbTuoaCsUq1OmxN3xCKc4qZmFGAkOTAolmsYimV11PTQoolMct1Le2UtvaIVnvPPlVg0SllJNe0kZcVg3pFV0Utk1SPbBKTGY1kXcqCbpdLRaxQ9fiQzrmTmgc3ZSMepfmgWXJvgbkCxnCyScCe4/rRMamYSGZpJ//DTKzSwQS6YQJQNKySvEJikFL34a3zolKuocR6hVFomSUdvbB2Dgp237H43M9jynJWCbXn9IxtKAOEnf2jzIrWd13v/Nj3rv3gpPJFTbEJtYaGlmtr2JZbGFZzGFFDGKtWOlmEnqXZrEhkNgqy2a7PIedilyBRCH71QUCgxLuNQkomiu511rNI6H247ZKjpvKOGisZKFUsqnKMjYEDquiykuzs0xKNtQ1JTY1sEVx1xKlHTMCL1FpyVb6h8bEJsbpHBiToPxqOmxb96AUZWyihxYFFB1d1Ha10yyZbG/lCXHa+QS9GYjuWUc8PBOZXD7me7/+S3763+HpT/6V9Y/+kgc/+g/uff/fOfjsX8Qq/oHVh79lav8ntI8/pXP0GXef/FYC25+IHiuH6n+X1aMfs7L/fRbX36V3eEXu2xzbB09F8yULEsvQvGrOmTOGBIRkUNu5Tt/SO5QPHpPetMytgh5SC9vlO0rAx/cmbi43sLH2R1dAocLhqjGXL+urULh00YDLUhSjUKChJa8pwDAxssdQvl9TIwdszN2kuGAh2ayLZP43lR0+xVBOnzPDxi6QfnlvjY091NZ3Ym7lx7kLVugbCiiMAzE0CsDKLpKIpCrGN6WB734k9e2Ixt4ldbtuZXuLiqo2EqVe+Zs6EG/vTbKAyU+AVpRRQGFhOaUFlQx0j5NfVCOQ6JTvbpvlo3dZf/A+s3tPGNsQMCigOHzK2MqBWKskJVKmlraZXd6WoLLO3OoOC+v76syX1Z1jVreOWFzbZm5phZm5ObYW5tjr72WloIASCbapXz9H1u+dI/+qFYM5tVwPikZbgrO+tilGV4wEBsZiClaY61qq5qAj91NXQKF3UVcgoov+VV15rov2ZTEMBR6ahljpmeFh5YSnjQsetm5YGdmSkV7H9tHPmNn8M6bXfsHYzAc0ts7h5haGj2sAXjZuhLj5kxB9Cx9nL9wFVH4ePtjb2WNqbIKViYUkaKFiOrdIjb1JSkQ4WeHB5Ltb86Knlidj7ezOD9HdVo+3mwff+OoZTp/X5cJFI94UKOrKPTeRvxEQEou373VsbJ0kK9fCNzCcOQHF4OwaK3cfM7txwuTSHsr+bJNLq/SITUzNz6u7WAcHBWBpYYa9lSUutrb4ubgSLAAI8vPF3cWJ+voa9u/uUl5eSofEMU95zdbUDH83NwLVvaE8CPbzIUTgEOrnSaivB0Henrh7eHHpmj76cs9S8pS9siqp6+jnnU++LffskOKyQgryswSo6WKxOpy/dE3MW9n4T2Choc/pM5cFembqTMXx6QVpQ8PqLKee4WmxiUka2vtpkt83MbdCTVMnrW2djHW1sdDfzkJfK5tfgmKlvZTl9iIVFls9Rex0ZLPRnMSS2MTTxRqeTNfxYrmLp7szAohFDgUQh3JVdpC9u73K4/t3efxgh95mZRPMcIpjgqi8dV3dNTY/wl1A4U6xFMUoXg1oe6tGUZsQSKVYhXJ2dnPKdSoEDqWRLup248oMKHX32HTJoCoKyumVD9nY0kqDYg9fgqKpSbk2i1lI1t6mHGI0qK51iLstmp5einJaVef4tujsM6ZPPmVKOZT/4FuS0X3C/PFn6lXZ9XJ44zkDyw/om1emce7TNb4uWdqautlZZUs/OSV1hEbGCxziCQiOwks5o1c5S/dGIiYSON4SVXd0CcbXLZKb19O4HnALawdfMY1wrJ1CsXOLxissi5uZdYwu7NOvWMXAFPfvvc1nH37By91H7Euw3Wno4LCjk82acoFCHttSFHvYEEBsSlHgoAKiPJddMYodKQfVhRwqYxO1xRwrsPgSFAokHjdVcCSG0ZkST09BHsXpWZSUS1awscmUsnvszDx9czs0jGyLUcxT2jZFv3z2AWXnWOWsiYEJOvrGaVUA0TlMe8ewuvdOW6eyQl5A0SZG0dFBQ1cvLa0bpAV24a5xk/m5B/zmn/43f/Uf8IXo/fKLv+b4i39n8tGfsvfZP/P4J//F/R/8b7bf/3d2X/47a0/+hsGV79C/8C2Wjv9cAt1vJOv9Jcv7P2N8/Qv6514wPHHI+Ng6/b2TjAhoFxZWWVvZxszEXkChx4XLNly45ib3uQD/2Gr0rKMxsrxOdHwhHt4R+PpFSaYYKA3GST1fXFuCm7rF8lUTrmmaqYBQwHBVAp+mhjFamqZcuWSgdjuZ6NtiqKtsX22PuaEUUztJCnxJv52Bh2sIp0+bY27hT0/3jHqkaYM0NgMzN87Ie9I28EJf31ssxhNnl2hu3Cyhf/YxM7uf0Df7iKYeaZwNIxRLMlNW3SG/Mw9/SUpCrNyItvXGQ95n4Z0Camtayckuk6xvkoLKdtoGlzh6+7ts7b9kdlZZ+HVETccg3YNTTC/uMLmyx/DSFkOS9Y7MrTI+v6JOxR5RdgJYVGa/zDG1sibBbkVdNLa2tqPuLDy+MCtBeoSZyV7Wp3pZKC+jxM6TfF+xobDbAj0nDAQKJmJiJnJvDHUsMNZTQGGhGoa2wODaFT0BhZ4KCgMBhZ6AQldeVyCiJ1czHROcTG3xtXcTu7DGSezAzTlAEo5tFvZ+zcTaTxibV868WBUzTyI6NJrCpHQaCsooyskn3CcYHxtnAlzdJfP2J0ACrbOFFa7WdmrQTQwPofhWNMmuNkzdieSziXY+WBLbEzs3NzLg3NkLaFwT87FwxE7+rot7iHxfjpy+oM2Z85pc0zJUjeKqpi7BIVE0dw7RJ9a2fvRcbOceM+snTAl4JxaWaevtFeOdUU/V9JGgbmFqjLMYgIu1Dd4ODgR5uItVeGBnZU5+XhYPH53Q2dVKVkaamIcx1lLcnezVGU4BymC2QEXZUTbU24MwgYWyw6yziwd/eOoSmop9hd0iJaeMlt4Rnn30icB+h3JJABWjyMnOQEdXX9qCFpevStJzTdlaXAHFJbT1jalvaqdbIKEcC6289wF10sq8gGOcpnZpw50D1Euy2tHRzVB7EzPdTcz1NAkoutgcbFK7nuabX41TKF1PWx05LNUnsNQUx3ubbbw928DzpW4ebU+yuzojZZb99TmBhFiFgEI5l+LhyTbttQK2+DAqpFQlhFIY5U1uuCv5UgrD3CgSWPxur6cmAYM6RfaWr9jFqzUVFQKIcqXr6ZYXLckBdGWE8FplXhllUkHaJCgpMKhrbaahRQAhJtGsgKK5RZ4LQNrayC4qJSG9UKhbTXmT0HPhRJTx++rMhuFtZRHez9h+/qdsPf0x689+zPLD76obtfUvSTa29ZLJ7bcZWDyU4LlH38wO7aOLNPVPCSwk22vsoriymZSMIuJvZxMRkyy2EMibZ66pXRiurqEE+dwiKiQNewlIzj5hOHndwCswAQfPm1gJLG5l1TIm2Ui/BOL+njE+fPtTPpXycHaHw64xNqqb2JHPtFZepEJivziXPbGK7dJs1SJ2/g8k5HWl60mudyvyOKwSWChFoHGvoZwHrVVSKnnaXs9QZgrJPl6S8deRm12IlbsPhQ0takVRthnvm92gXmyqqGuOknZ5X1M7dA/PqF1OHWI97VIhm7t7BQY9tHYqg9h9tEhpEjg0tAksWpXSLVn0EGVlU7z44Kf89f+G7/72f/PyZ//J+nv/yNDBX3Dw+f9g9f2/ZfXdvxZI/E8e/OD/Zfeb/8nGi//B9ot/ZeH4N0zu/5LZ41+xcPAL5rd/JJnl95i7+0dMbX4k92yTUbGx0aEphgfHmJ6aZUUC29DAJO7S0M+eMxHltubsRTs0tD2wtY8lPbOFsPA0nF2D8A2IwtLWE01tCWzKHH89GzS+hINSlMc6Evw0lYNcLhugpQxmy+v62paYKmMY2maStTphZmAnDdxB7Re/FRVPtATPi+esMRZzaGsZlSL3p70L5Tz2s5eUQXJ3CaYeWBq6SyZ7g8iYPKkDz5nZ+ZSOiXvU9a1RXDNEZnGrJDY9lJY142LlioOxDU4mtuifu0Z6cg51Dd3qJIq2nnGqpW6Piq0dPPuc7KRC4j3CmBSIK1Ow5wSeyn5EM6t7jC3sMjq/JYBYY0xgofSnj84vCERWmFheln9fYlQShimBhbLdzOzSEjsnx8xtbzA6NaaeErkyPcHa8Di3JVFyFGCY6NliKvfJTO6LocDBQE/uj6EtlvpWYgvG6Fw1VFdQ61zQweCijhiHWIViFlcM0NcwetUtJUHMXNsEVytHCfbeElDdcJLAn5rRyM6j3zK8/ENGlz6gd2SHunqlG2SUk9ll9kYm6aiooOR2Cgm+AUS6uxHh5kxCgB8pYaFE+fuTGBlOamQoqf6eJNubcVCbxXdWhnlve4XFmSmpp00kp2ZJ8hCMkXyPBga26vetpy+fxdBC4KDHWQmsF85pcP7cFTy9JJutbWN9/zFrhy/kvp/QNbGhzh5Stupv6+5hclbq5PCA2KUb1uZmuNra4WZjg5e9AMDJEU8BgY2FiWT92Tx5el+SxG5SUxPl3mnJvdPD0dYKD2d7/AUUocoMKPk81z1dBRbuYiRe8h7FeLVMsHYNxNLZj9Do2yj7wz3/+DM29u9SXVtNYVGuWFkqugIKdUsOTQGFWIWmXJWtOc5e1JQkN5yRyRl1Xdfg+LS6+K5VWTTbp+y2MKL2FigzGAcGhhlua2SmSykNrA93sDUk4GjIU0Gx0lHERmch661ZzFXHsdScwAe7XbxcauHJvNL1NMVdAcT++gL7G/McyL0/ubulGoWyjqKjrkgFRW1yFDWJ4RREKEbhoYJC2TlW2etJgYViFY3JIdTE+1OlrNKWq7LfU3m0p2oVCihaUwLozhRQFOeVUF5SRX1DM3ViDnUCiEal+0kpikk0NdMiAGkWCmaX1pCUU0l6abN8mZss7n1Az/QDmseOyWiYp2nqGYPrHzC49g5Dmx8yIqVFGmt59xodsyf0Ld2nfVoAMblJTe8M9X1yM6fWaJEsTYFFcU0bxdWtFJQ3UVDaKFlgC5GxymlUt7B3COJGWDpWVgFY2Pnj5n8TZ+8YbFwisXWNxd4jDs/gZGrbRPukQfe0j/De0094sP2QxZ4JTiYXWG5tY7G5jj35cjYq8wUIeewUCxxKxSQEDLu/g4Q83yvJliKvFWdzUJ7HUUUBh1Ie1JfxsKWKR5IJrNeWESWVMDs0kq7ielFdf7SMbYm+ncXKlmToCyt0Ta1QO7JGYec8ZT0L9Mzs0TYwTVv/oEBiSB0Ea+3splFA0djeLfdaINE2SKNYRX2bvN7SQ3NDJ6UlLey//QU//jd451f/g2e/+C/WPvhvjN//S5bf/Rd2Pvk3dj/5Z1Ze/B27n/4rR9/9T46++E+23vsXlh/9PUv3/47FB38t1vdL+pc/ZHBGvqvpF2w+/BMef/D/MCAwGxqaY1hAMTo8JXYxzZTcs821A6Ym1tHVcRBYGHPhogXKIjxdXVeuX0/FzSMcGztvAoNisLf3wlwyRxNDO3Ql2F2+IHp+2RhtyYyV7ibFJpQuJ22BhZ78u3JcpJo9SyA0M7TBQoKKjZkLDlYeuNl5kJF0hzwx1/OnLeT3SYZT2a1OlW0VUCiHx5w9aykZtjum19wl8LsSExKnnuNQ37lG9+wzClqXqOxdobhxjLj0SlLy6ymp7MDNJYBLFzQxUgZ8jay5LYlJsQAkVxKg2npl48tR+hakng7OU34jhXKHAMrk880qXU1T80yv7jC9vCvf767YwRZjs5tfTotcFFBIEaMYW1pmcnmdueUtZsQs+sYGGesRUEnmPtM9zNHOPktL84yMjdDY3I6/nyQ+Tt5yL2zECAQOAgp9bXO1mIhRmOqIXYih6V4xRFcCr/4lZTqsHsYCDWWswkCK0jVlKCAxkNeMBBZW+ub4OHkQ7OGPh50riQklbJz8GRMbP6V//hM6h45obZvjwdYDPti4y72BEYaLC2hNu01dfDRFYQHc8XSi4LovxZEhlCZEU5eTSnnyTYaLshjLTGKvOptvLo3yZGONcXWgdoyV9V3Wdu4yPrdEVV0LISEReHp4ceXKNbHTi1y6eFXgryFGeY1LUoJDY1jYOGLj6KXEg111oZ7SpTcpoOjqH2BucZ5RuX8uEuzNjQxxEptwtrLG38VVbEfZYlzqjLWlGEU2T58+pK+vm4yMVAGFttQxDUk6zHF3tMdHbCjY99U02VApEf4+6tkVHpLcWdq6oyd1Nzw2hfbuESobOnjxzW+zd3Jf6kQtBYU53ElLxsLC8kuj0BdQGKB5TU+F39deP4ONvYtAbUFdNNvZN6QeH9AzNCHtfJjqhjZ6h8bUkzaHh0cZam1gvK1GjKJRNYqNgQYWWgqZbcxhvjWfje4SlpvSma26yVJLEk+WGgUUbbyzMcDj3Rn2NwUQyqFFW0rX0xrH+5vqGIViFN2NpRQlRdCQFktjahR5NzykuJMb6kKBFOXgImU7D2UdRV1isDqoXamMV8QHCByUqbIelEW5Czw81dXZHcoJdxmZefT2DUtA6qC28ctuJoFFQ1Mj9Y0NqlE0t7RR19hGXkkj6UWS9ReLdQwu0z19zJ2yAUY2XrL85AdMKTMrdj9leOsDBlRgyHXlHXrmH9Mxc0LzxC5N45vq9hMphY1UdYxxR35nUk4FxXUdVDb1UdPST35FM/nlzRRWtEqwHKV/ZFWyoWpMLXwxMg/A3D4UK+cbOLjHYu4Yga1AwsE9Dgv7EPmCB5le2GN6epP33v4Wx6Kyd2fX2Z+c5dHyArujPdztb5YgX6jCYl1AsClWsVWcKcBQ4CBmIc/VUpjJbpEUud4VeNyrLuZRQ4WAopaTrmayrvvjaWxIXvhNhiSQ+zkFYmRoT2BgLCWlTUzNbTE4v0OTBOHSrmUxijkalQHtwQVaBRKt3QO0KgYh5tDc3k9jR++ra+ugmF039RIQG+R7qaxsoKVnmk/+5H/w+Jf/wfNfw54YxMjJbxg+/HP2P/2f7H36Lxx89m+svPPf2fvWf3D8vf/k/g//iy2Byfz9v2bpwd8zd/JbFh7+iqGVFzT1KKvcDzh+9zeSOf2lVOhVqciz9IpBjE9IJjws0BicZWZqg831+wKCBBUUZ6R84y1ddTZTWOQd/AJv4uQShLOjPxYmjjhauWNv4Y6xWKC2hoUEg1djEprKVsyXDNDWNENXwGGsb4uBjgVGSqYsmbO5wMXKSDJDc1dcHfzxdvIjNzmDyoIadDWdpME7UZzfSGdbv9THDgwloJ47JdA574yphjMelp6kxqZy61YuxfVTTGx9RM/SU5on96lTxinaJBlpGqGovINySXRu384kPjmd/PxyKqS+VVQJjMvbpUG3SwAVUK4f0t46QpVTKJWXzIk7q0NHSQ0jynRNsQdlHc+UwGJGytjsqgTFVcbEKMYFECoslHNIJgUqC5v0D44wMzxIlqc/rq+9TqzAs12y7uM1yeJ3dyivasTDKxQv3zB1RpCRnjVGcm/0FZAKWE2U43a1TDHUMMZA/q++3FNlC3gjMQjTayaYaBrJYwO1GGjoqUZhfM0Qc11THMzs8HOWgOjmS8yNdDGfj5jZ/oUkLN+iffiJ2NkyD7ef83Rum3Ux4aGsTHrTEhnJuk1PYhQ9t24wnHaTwYxbTJam05Eey1BeEgetFTzprOPt/gbeWZjiwcYOw/0ztLQMChy32br3kJWj+6we3mfz8EhdVd3Z00dufhHOTu5imbqcPX2BN984zTfeOIudk4/AdoOl/ecs7L2tQrd/bFwy8xF1cd3wyACOjjaYGOhia26OvZk5fi4uKig8HZ2k3liox7A+ffKIru5OCgryBBQ6Utc0JfGwwtPZWV0oGOTjQ5gYRVRwEFEhwbiIlTg5uGBqaku4GGxP/zhxCakk3cnmnU+/4P6ztyUxkeS1IIfsrHTc3Ny5eFlTQKEnoNBXu8805LO88cY5HF08GRaTaGhpp0WSP3Vwe3Sa4YlZetSjjcfUg9SGh4YZaKlhrLVKNYo1xSi+7HqabshmriWP1Y5CdnoKWWq4zXZvFvfn63g81cAn+5MCiln2xCTubi9zd3NB7XY62ttQjULZ+0npeipKCKfxzk3qUyLFJjxVo8gTSCiHFilbjVfcFHu4FUB90nWBgxhFrC/1iYEqKEojlfO0XeU1L3XWU3vqdeU8iibR7QF1SmZ9Y4u6S6NiEQ3NAgp1ILuV5uZWAUe7ZAddZEkAT5DGG51TTd3AJg398sYmDpjZV6Ykfo/xze8yuPIxQ1sf0zn3NrWDe3RN36dt4i5NIxI4l+9R3TNLTlUXaQX1XNCy5NxVM/RMXfAOiuN2ZrkEsQnKGvvIq2inQBpwdYtkeKPreAYkomcRgL5VEJYOyolnoZg63sDSNUpAEYNvcApl9UJy+dm2TrmhBy94uHTMEwnYB6LXmy0tzJbkslVbxGFDCbtV+awJEDYVSBRnsFOSKaCQx4Xp7BSli1kIJOT17cI7cs3kuEoxikoeSDZQHxOOj5khAXbW3PEPYaSwjob8KtFcD7wly/ZwDeVGRDptChTGNsWqVilomKC8ZYJayZiq2wepFHsob1bg+AoMNW3N8liZhtxLQ2uPOvClzMTIK69l5cGHvP8n/8GTn/wHL/8EgcK/Uj32sQD55xx98p/c/db/EEAIKN77Z/Y/+08OP5fy7f8Sw/gHRrZ+yfrjv2f25C+YFqNYOf6Cjv4NGjrWxFJ+wdrRp/J8jr6ReblvI0xLg52alMY5OMfY6BJbknGWV3Tyla9e5dQZI77+hg5Xde2lMZXh7R+rnvylp2stwdwMM107rI0leOvbCQAEFgKFqwIJpatJKdfEKhRQGOlJ5ixWoGTLxmIV1qaOmBlYCWwcsJeg72HvQ3ZSGvVl9RI0ndG4aElOehld7QM0NbVhaenCm1/TQfOcnQRLJ8ylHpnK7zE39yImpZbm0T2pnxu0DG/TI7BoHxSrHVimskbud2krZcV15BVWUFcrSVBNpxj1EEUVXSTnVNE4MCPB9KE0uH66JQkp+EMNEn//LMVeIdLIRxicXWZu5a7UyTlqGjvoGRijo3uQ6rpmWpVpkgITZXxqTDLi/vEZpqW0Chhi3tAg/U1Nkl+/RNgfvEGmswtHyytybxvUacCBAVHYi0kZG9mq4xJGAggjgYUCCXXWk9w/wysm6F8xlWIi/2aGsfIzAgsjDQGHAMJQMl0jTUMVFBZ6ZljoSjZtLZm3q69k1Ndp69pUz87uX/iMvtkXjM8+ZHp0i5Lb+RREJ1ASG0dtwi1yfCXrDJBsMi6KwdQ4Fovv8LS/jpNmZSZgJg8a83naXsFnSyO83FrlyePnHD39JneffCSQEFO9/4LV45cCi+csHYjV7x+wsrfPplyVTf76JDmNj0vExMiYr33ldV577Q9w8brO+sHb6oC2sip7dGaW8ZkpFlbnGZ8cFoP1x8RYX6BgjoNk9h72dvi6OuNsbY2VqRllpZLIPXqgHtVcVFyIno6WJCR6KigUm7A2NSUyJISY8HCC/fxwcRSDCAnF3dWdyIgoNfal3ckiKOQG1RLvnr7/KSvbexSXFIvRF6hjFIGBQVy8pMx60uWSwEIBxVW5fl2MwkXMZHBkgjqJl41tnZLgTqi7QStHCSjn4w8MT6gzokaGR+hrqmJCjGK+t4nFXklcBbhzAorRqjRWxCaUE+7W2nOYq0tkuy+HhwuNPJlt5tliD492ZtSZTvsbr6bI/g4UD0/2uHckdb4qjxIxipbMeHWb8exQVzEKN4oilYOJ3KV4URqtmIPAQUBRFx9ERbQ3DYlBVN8Ue7whMJGidEMpg9ltKWIUjZLVdositUk22yjW0Kh0QdWLSSiD2Mp4hTpdtk2Uv4O2Jslu61vIqW4ktaKN+LwO8urGqOyap0vpWlp+n8qBIyYPP6N55gFVA7tUdq/TpMx+mjqkZXSbgYVj8usGqWgdw9k7ivMa5hiYeqBr5MJ5ZfWuvgPOvpHcKW6kWowjR0CRK1ApqR9Ud8c0dbqOlpknOkZemNmGY+YShYVbJPbu0eSXCcgqOriRmK+ea3Fv8yHfufc+P330Ae/OrbArn2enrpztinx1NtNedQFb5TlslQgkitPZFjgogFDAsCeAOCiTf8tPZTs/jSP5uSMxkKPachrCrxMmFTbSyZ5QZwdSAwJpSLpDY2EZEZFxOLsFS8DzREvXgZR8yULXTqjq21APSMqXgHT43g94+t1fcP/zn7L/8Y8Z3X2PmoF1ylpEeZu6qKhtprpeSlMPueVtVLRNcPCuAOHTv2H52Z+x/PTX7L//W+qGHpHXtMeqQGDv4/9i9b3/xcLLf2P9o//B9sf/zsnnMPtAbGH5C+ZPfsn2u39L79p3mF7/Fhs7n9HYucvE9udMbb1LZeMAw2PztHcMCSRWmJ/dYGJimb7+CRaVgVsBxrVrNrz+NS3JAEW7r9pyM+HVQLaJmSu6AgYDfXuBg71A4FXXkwIOZQxCU1k7IRmwAggFFHpyVbpUTA1ewcJS4OBk446lsXLsprVkjB4SBPzJlMyusbyOK2Ix508bkp5cQI8AtlkA6ukZzOlTktVdspLfayu/yw59AdNleV+axt4YO4Ri7xEj1lBNZmk3senVxKaWcSe3nqb6fnKylE0oy6ipaqWoqJ7Sml42733M4YsfMbL5lLrhNRYWDilzDifhtTNk/eEFkk5fY6i+Xj2lcEaMolGyz+SCMnJKa7mdnk9Ta698b60Mjik7GgtkFVBMTDEoBlThGkDK1y5Sdk6H4nPXyDmjQeRXT5Hh6k9BajGB/jfxFRC52LljYWyPub5kz7qvbMtYR1lM9woU+ldN0FESKw0zDDQtMNCSe6xMo1UsQvOVSSigUIq6rkL+v5OZI/7OXgR4BJCTWcvA0AnTSx/QPXxXbHaaorwGIoPj8HTwxsXKjUC3ACy05Ps6dRFbTW0cr17mtocdB10VPGgrYqcimaddJXy23M+3dxc4WFlgaeeAubtPWZSytP+I1YPHbB29FJt4m42jR5KMHAqg9lnY2mFeQLG6LtahPJ6dlSBcLHA0EVj8IQXljezee64uWhudmWZ2aUECbS/zS9PU1lZgYWYsbctYDf4uNtZiE3Z4iS3YmJvR39vNycmROkMqNy9HkhRNuZdGqoEooFAW1ylGcSsmBjcXV8zNJLkQwETcuCEJQzVxcbECi0byioopF+g/eudjdRp7dEw0FWXFFORlExMTK2Z9mQuXlO4nPTS+BMU3xCg8vfwFFOPUNimTgjpUUPSPTNLZp+zXNsGI1JuJ2SXGxJT6m2oYb69msb+FlYFWVnvrWGgtYrD8NltD1Sx1il3UJDNTk8hGVxZvr7VzMlHLUwHFg60pMYoFKYsqMPY2lzncXePkcJvDvRWaK3OpFgNsy06g/GaQCgpl99iCcDf1rGzFKEoifSiT0pgcKoAIoSLKm1rVLHxUSChWUXXTW50aq856Kpcb0y2Em1taVY2irl7pdhIiqlYhdqEMbEuAbRG7aGuUbFcMo6q1jRIJYpkVvYQlVFLSLJWtbZKOhRPGDj6ic+UpjVP36F95m76FJ7SNik0om9dN7VHbt0BqSQvZZe1Y2Cs7gjqgbyJZlKUPJla+YhbuXNK25qqRIwlZlQKHYQpqekgvaaaqfRyP64m8ftEEbWMPrBwjsXaNxdg2mLikYpq7J8mrbufmnXKxnwE+fPqp3OD7TFS30ZyRRXPabVaE5Edt9ZIVlbJXnsdaWSarotSbRWnsS9a0XyjXknTulmWzmZNGW4AnE0kx3Ksr5aCykHw3R4KvaVAs2VZ9fAxZIQEUx0QKKG4zLvctNTWD80pmp++Ep08scXeK2X/xKU1j+2TUjpJWPcAnf/aP6ljD5/8Ez//8P3j48//FvR/9O/e/89+ZvfsZJY0jAr1WdUVtY/8KefUTNAw9oGnqHRpn36N3/dtM7X+XCbG2julndC9+xsDmT5l+8NcsPvtHFp7+nQDln9j98D+Ze/BXtE69pHv+JQcCl4V7v6Sh94TZ9Y+Z2/kOreMvpHHL36zuYXBwhgHJpnt7J5meXmdyRrLw3jHGp5bZv/tEPlsJf/iVi7zxDR2uaTvg438Ld89I7CSoG4tF6OrZqquwle4mZSrsVbleU7qdlOtlY7QkC1agoSeQ0JMs2UCKucDCQmDhbOWOk1iC0v3kYuePn2sIybFJFGUVc/GMCefPmpAcn6OuJG9saCcoOIY33tIR7RdAGLhiYOAoDdiQy5p2vHFBEg4DN7T0ndEz9MDA0hcH+S6cvKO5fiNdAk4fBQXVpGcW09DQjZ6BvXruwOc//yfe/d7fcT2xks7JA+7d/4w0hyDCfu9NCr9xke5r1oyl5TDeP0qP2Nf4+j6jq3sMzW2IkU0yNrUkAWGShs4eRmYXaOsbkOcjNGbnEfH6BQpOa1J+RpOqi3qUnNPm9lcvEKVhStqNZPx9o3B29MLB0hFLI7EkMTTFKgwk0BuJFRj/DhRiGLryWF8gbKCYmbIA75qxCgYTLSMpxmox0zFVB8CVvaEczRwIcPHmhl8ISbFpkk0n4OoUhaW5P7raNuokAx0dS67J7750UdlexYIrAvTL5wXEArXLb55G/+wpYl2tWW8uZb1BzHqwlk93Jnm2tcLJ0T227os5HL9g+fAFS3cfs7BzzNz6AbNreyxs7rG8JwnNwT5rBwcsb++wsLLG4vIyMwKD1dVFllYWScvMlnacpk4j7ZeAOzU3K4BYRDmjf1Oy5vHxIcxMBIJ6uthZmONqZ4uXWIG3qwsBPl7MTI9zdLxPd3cHaWnJ6ItRKGMajmIcyips5QhVV7E4KytbtLX10bqmh79/IOWlZRQX5tHb08725pq6gK+koooHLz5gcHyWqOgYKkqLKMnPITEhnlOnz3P+otyXq0r90+PyFV0VFO6efgyPT1EnxtvY3qWO67Z09op1tko7GlR3kJ2cW5JETMyis4HpzlrmuhtZFlgs99Yy21LARH0Wh5MtbPSUsdiYqYJipzeXdzbauDtcxtur/dzbmGZneU6MQtqlQGJvc4V9uT/3j3c52FmhviRLQBFPa14i1UmhZF53JCPInvww11cznqJ8KIpQzqbwoeVOBM0pYapRVER7qWMVpRGuUtyojPZUd5JtUY5CraytFfq1Mjk/T8/QEFViE3WiYGoXlIChoUnZEFCKXJsFHspGgXVtLVS3dUjgHiUmtY7A2BJK2ycpaJegsv8efesvqR0/pG1G9H3yHvX9W9T0LNMze0Bp2zi3CxvEGJoxsZWKauKuwkHfzANDCy+MLLwxFGPQ1HOUf3OluLqLcsl2cyvbyBeziE2t4IIEpPNaVlyQ7FHHyJuUjDr6x5apbu0hu6KR5PwGappGePfZZzRItnTd2Qezq5o4G+mTcN1PblYYK6KmB5VFrJfdYVXKlkDiWKziXplAojiV5ZQYJqPDWE5PoVeAMJKZRqqtFQ5vvkG6sxO9t2IYTE8UWESQG+xPUVi4enh/yq3bXNM3x9zKAxPJjM3sfPGLuKPCtLx9hfS6SXa++Qu++Fd47x//X47+9H+yK5A4+Ml/cPjT/+LZn8Dyox/Tru6LtchtsaTWiSNGtr9g9vGfMPf8T6X8mvknP2P+/vdZkNK/9Qn1U88o7LpLSeddgcf7TO/+nMV7f8nU3V/QMLBPdfsSk+vf5Ojlb+gYv0/T4C5r93/A8NLH7Mvfq2uZkGy4W7KeZVrkex0aXWZ8WgJgz4Qo8zzLKwdMTK1L9mTOH3zlEvqGrmIT0bi63cBcPqeeAMJA31auVlySAHP5vDKN0+RLYBiifclEQGEswchEneGkq2mMoQQ4UwmCyiC2g4kLLhbuWBs54Obgh4dTAEk3k7l9KxMtDRd199i46DS6JDuvk2wvOjZVQCF/Q8tVjMZfBdeFyxacE8N465w52gIKDXlNU9dZBYa2vF9NfRd05HUrmwBuRKaqR4ym3Cnh0lVLzGxCyC0bwi+6gDcu2VLRMMv+3of0ZlZx4+tnqTp9lRUjd3rdrrPYOUybAHRmTZn1tEFb/xRdA9NyD7sEIGNqIjUwM0fnwJAEnx56C4qI/NpZcr9xmfJTmtTKPSk6o82N117npsAgIzoFb+9wdTW6jZk9ZgJPIwUQyhiO9u+u5hgqcJBgbigWYSiwMLxmKq+bYCLFTMsEC13FIL4semZYG1rhaC62JsXXyYsbgeEk3rwtv9+Wy2f0BeBmaFw24dIFPSk68l3py3NTtK4KKC4acuGsDucEblfOamJwRQeLazpEeXlQd+c2m70tvL+zxKOT+xw+fJed+++wdvIOKyfvqt1NK4cPWb57n4XtfeY2dplc2WRhb4eV/V2WtrfYPTxi/+iIFWUQfHpCLGyI+dUl1rZ32d67y8jYJN29vSwsLjA1M8mhAKChoQYjAx2xLC11lpMCCg8HR1wdxRT8vVlemmVvf5OO9mbiYiMx0LkmpmGCi71YhxiFv58/VnZSJwQSyhRdxQQiwqNpqKllbKiPteVZxofE4u8kU1hSyM7JQ7p6J/DzCaJC4kVJQTYJ8TcFFOc4J6C4pKHFFaUL6rIOr795Fnsnd7HyaRpbu2hq65IkYUwF3u+uyjHMM4srAjQBRbuAobtOHZ9YHmhhsbua6WYBRV0Ou4P1LLcVstiQwVx1EtudWbxcqmdvqIB7C+0cLk+wtzLPzuoCO+uL7G2tsS3QOLq7yYEYRlX+HSoz42kuSKI19yZ5N8Qogu3ID3V+1fUU6anu+1R+04/uPDGPzAh1QFvZxkPZ3qNMIFEupSbWWxJgf1qUweyqmhbKqhrU/rMJqdxVotZ1jQ3qQLayKrtOAFEnVqGOV4h9KKBoamulvlMabM8wuVU9OAWkEpvZSFHLFNV9q8wcfsz44ScUSmCs6tmksHGG1tEdOiZ3JFiOk1RQT2phI0bWvioojCwFDgIJBRgG5p5qV5S2oQsXNC2JScynpnWEwtpOcpQB7qpONI1tuKRvyVfP6qNj5kN2STvTa3dpHR4lv76F9MoWGjsmmRhaJsg5mOSoJFxtHNWswttdMgotLQKMjRnPvcNekZScFIFEHoclOWxkJbF0O4rN22IR+Rk8kcqp9NU6X7mC+VtnuGFmQYuoaGf0DUYzk2m/fZMkV2duWNtSeCOGutJKHN39sbDx4qKGOfqmrnj6xhAenU1NyxyVPeu0rj/lg3/43xz+6l/Y+sm/sfdHYhS/+F/s//H/5Ogn/872R7+mbfEJ+V1LpNSN0rXyksWXf8b6p79h4zt/xepnfyeP/4aV9/+MxRe/EHD8gslHP2Jk72Nq5P5nFneRWdBJY+cavaNHNLRPUFnfR43Aanj6IeML96nrmKZrdI/FrU/VFdutXQsUljUyNLZEc/swnb1TTM1vSzY3RUf3OLPKYOfGCTcikvn9P7ggoHDB0TUUJ5fraOtYq91OyhYdyswmDQGDhgQaTbEIZXxC6YLSloCkIxmxMlXy2lVjtJXFYxoG6AkslMBoZeCArYmTaheuNh74uAZSklOCn3uoZIbenD1jTURoEt1tvdTWNZKQmC2Zr71kvk7qojttPWfJ8Kz5xpsGvHXWjKs6TlIcuHzNAQ1dJzT0BRQGHlwTw7hwzU5ecyA9p46o+DzevGAmiYcL57Tcef2SNb/3DX0x13RW777H7vgWafK5as/o0HJalw5zF+YqmxmZUA7FkkavLBabWmN4aoW+kUl1v66e8Qkpk/LaFJ3tbbSnS6b8+nny3rhMlUC0+Kw2N79yitDff510S0mG4rOI8o/D0coVyy9BoYzdGAocfgcJYwGGAgcFFMrYhfLcSIBhrG36f0GhdjWZYaGnwNcCW1Nb3GxccLV2lvspoAgJ52ZknARQMy6dE1u4aKzan4ZiDgKFqxcM5HuxEGOxlH/T5+J5XTE5bS4I1C6e0UL3ioGYiwEab53DWkePMTGnjz78Fveefsjug3fYvv8+6/feY+ngmYDiESsCisWdAyl3pX1usX4klrG5qZ4xoWxdMyjt9eHjx2zt7TK/ssDwxAjtPV0sra4JRI7pHRpkdmFOtY1JsYVBCeahYUFiQBpYSvu1t7RUDy5ytLEUo/BkY12y671NWpvrCfTzxFCMwsnGBjdnZzxcXCXg++Lk5oG+sdxLE2vM5F67unjRUFvH1OigQKKbwc4mgUKOunZiefsumTkV2Nk6UVqQS3lxPnFx0ZKgnOHcBU0BhfaXoNCWencGa4kxA4Nj6nhvW3evJFn90o4G5HOMSn2ZVk/ZVBZezs+JfXbUMNNVw2Jfs4CilZX+OhUUo9WZbPRWs9xeIKBIZ67mNjOVcRwJJDb7ctgZr2V7up99BRKr8+xuLLAvVnewu66OUeyuzVOUnkBRchQNObeoz4gkO9SJjABbdSBbAUVxlJe6nYcCiqHSFLpyYiiP8aIkUmzjhpsKigp5XBfn+woUqYG8NiaZY7dkjeOTS+q+7BU1ddSr6ycEDsr22coMKDGLpmZlUFu5KgcZKYG4jbrOLhr7xgUSNdj7ppJbPUlRo2SgS/dpm5VgNHJXPWO5Z+a+QOKA9okdKjonScqvI6WgAXO7ALQk4PzOJpSiPNYzdkNbGbOQSmvtFKSu4lZAUVTdQV5pMxoG1pzVMuWqiRvWblEER2fRp7x/RfdHJiio72RIGm9bcy8+UhFiwqPwcPVUD2q3tbHHRMeEq6cv46ijw3DSTWYSE2i6fp3yYB9GEqM5LhJAVOaxnp9OlocbtpcEEhev4iMVLNHRhY6bN8l1sqMj9gYDd1LIDQwkxMqGJO9AqgrKBAzX0TG0R8fYGUNLN2wcffAPilW7x1IkgFeO7gsQ/pEHv/rfAgg4/MF/MfP8NzStf5uyyedkd+xTMnhI1fgBeWIVDZMPWP/gL9j7zj+w8/lfs/Odv2PrW79l+Z0/YeHFn7L4zp8z8/afinH8EUsPvs301tu0DCyTUdBITn61JAL1VNe1UFnTRUVFL62t47S2jVDXMCRJgXxfo7tSkTfVtQQ9AoZOqQ/1Tf3SSHelMc/T1NrPzNwGq2uHDA0tcO68AZc1LLARI7x6TQLLl11Ov9ue4/+snxCjUGY5KcDQFxPRlde0ripGIQ1Viqm+cpqahXomhYmutRRLrCUJcLVyJkBg21HTjL/zdQGPK2fesiE0KIm+riHJLFtISsnjktjDVbENfQMfgYU75y+aSyM2EkOwVw9bunzNlotXJanQtueSjjzXceaqnhuXxTTeOm9M0p0KbiYXc0r+31uXbDh91Zkz8n+/esoQe89otk4+ZH3+mOtnDCj4uiad541oOafPUPwdpmeW1A3eJpa2aRuYEqtQssYphidnXoFibJyJ2TlaJNGqvnmLxG9cIP+MBllvXSLlq2fJfPOyFE3yHLwpSMwi3DcaBxsxKgtlLYmNOsCvQuJ3ReDwO1AoVxNl/YkytViCvtLNZC7AUNZOmEvdtlQ2VTQW+7VwUFdmu1o74S2BMjI0hJsRsepajEsXBQ6X5apAQgCoIUXzgiHXNF5traL8+0UxjfMCkFdmoQBDB30tS7QF+L8vNqQhFlJX187Bvees7T1RJ27Udk7QJya6sHOftQPlrIkjZjf2WD9UtjZRdlmdl+RjFB09Zaq13IPMXO49eMTJwwcsb6zIPZugsa2RgbERFlZXmJqbkTJNT1839x+ekC9Z/aWL5zE1ku/I0kodoLa3NCMkwI/d7XWxwC2UA9YszZSxHA1szS1xd3LF3dkVb08v3JST8RycsbZ3x9bRC3MLe+LjbtHaUC2QaKRPMv3G6hJJlOuYW9vE3es6ptLuy4sLqCgtIFZM5U0FFGIUFy6LVYhNXDivqU779fSUDL17gL6BESnDkly3yWcdoq2rV2LrJLPzSyysrLImQX6qp5GZTgUWdeqA9tpAI1ONBQxXZrDcUcZaZzHz9WlMlMYxXhLNRkc6xxMVPFjq5O7CCAfrCwKFWdaXJlldnBSjEGDsLLM2P05xRgL5iTfoKk+nKfsmOWEuateTch5FQZg7pTE+Kiyq4gMZKU+jMztaAOJKXogjRfKz5QKJSrGLWmWMItGPtjQBxUDrGAPtY6L0AzTXdTDQM0pTnRhDjViFsktmgwKKxi9nQSlG0SSgEFi0y890tNLQ3UNxQz+eIbl4hhVRIoGnunuO8b0P6Jx/SP3wLg1D0pgm9mkd26J5eJm04mYySlqwdAgSUDirFqGAQdvYVTUMXSNX1SguaVmLbXhS3TJMYU0n+ZViFcVtuAfEoW3qhr3XTawcozC2ClB3puyfXKZ1aI6GnnmKm0bpn1gh404mNiam2Jha4eTghoGBGVfOy5d86jKnX/t9stydaIoUJfdyI9jFhvLoMFaKcqm/7ouvribGFy6Kdl/DycSSeE8fkmwdqQsJoS7Yn7aoMLoSblEQEkqEVMQIF0+yk+7g4uqHho45Ni6B2HkEYmLrIp9TGpi+nXxOD5KKehk9+IyNj/+C2bd/Q/3cZ6S3PySpcZ87zQdkNB+T0SqQ6NymenCX1qkHdKx+QNvqx2Ibf8XKu3/K3NMfM3H8PaYf/ISJ+3/M5IOfMvHgh0zf/4K5e9+W8iljm89oGZylRL7DwvJKqivrqSlrkEpfS1lpAy3N/dQJPJRFaK3tg3R1D9PUIpV6ZIGKyjZ6+6YZHV8Rle5jcERZrb3Nzo68z9sFnDlngJl8b/piAsYmzmhrKSfWSSYvsFCmw+oqg9hyVbqeLl8Q8xNoXJXH2hLolEBjKAHHWACj7B5rYSrBUUBhKIZhoWWAp4UtkX7B9AvccuMLuHrZg2+8bkVocBq9nUM0ijWmpRVwUUCho+2JltL9ZOrN6XPGnD5rqlrEFS07LmkKJBRQyPWywOKqmMUVpYtKw4qzF4zV/YiiYrO5rGnLuSu2nL4k16t2fOOUAdbWfkxNSBa8+ohbNgGkfU2DE4cbnFj5sxCXTq8ytbl3GOUQrWoBqXL2QENrt5o99o9N0C3Z8sT0DC2N9aLxkSR9/Ty537hI0dlrVMr9qBOY1og15Ln6kp2Qzo2gm7i7BmBt6YyJ/qvpsb+bEaY8Nlae68jzL81CnRGlGIeYhDoeoWsuxUxdO2FrbI29mS1OlgIKOzFaOzf8XT2Ivi6gCI1RV3dfvKDLZbG7i2IMl05po3FGX9qFclaIgZiaiUBEnwvyM+fFJs6JTZw7pcV5+bkrYh16ykzFt67xh79/mvPntYm/ncPxow/Ye/Aey3uP2Tx+wdTqXWbX77Kyd8Ly/jErUgYm59St9a3EcpRZTq+99lUpX8He0YlFsYhHz56wKtnxzOI0pdXlYrntTC/MMLs4y6rYwqPH97mdHI/m1ctYWZjiZGuDs4017nY26grr7c1VdgQW7W1NmBjqi9VeEJBYqOdoeDi7Cyxc8PH2wsXdGwu5J+Z2YhdGlmSmZ9DdXMdAay2jPU30tNTS1t4slrMuyWU4BgK10sJ8qsqLiI2J4M03T6ugOHfpqtRBuTfnrkh9NyQvr1gS6XZJvAdo7+ylvLqOCRWMQwyMjDMvJrW2vcPqyjwjbVVMtVcx213P8mAbq4NNTDcVsSSQmG8uZLElj5XmLBZrU5gqv8VqSxrPlpt5tjnI8eqEgGJW3RBwd3NOjGKBve1FHh5tcby9RImAIi3Sj4bcBLqKU8m47kSany1ZwU4UhnlQEeevwqI6IYjhslQ6s6IoFosoCHOmONxVbMKDajGMujgfmsQoOu4E8ZrpKV0szhtifFqPQBs/ajMkA00tlQ8yTGNVMzXV9eoivOqWhlertpUxC2WjwJYWgUWLvCZ20T1CenEnFq7xRKfVkN8gNB3ZYXTnXfqWn1DRvUp13xpNoxvqGorsqk7SCxvxCoxHQ88eU/m7Jmo3lBs6AgwFFNcMncQoLMUyPNTupuK6bnLK28kv7+a2GIyRNFgnj1tc1vLgmoEvZfVC7O13GVx5KX/3c5oWPqKoa0NMaZXG0moyY2/jbG6LtZEJVlo6eJmZkxUSxHxZDlNSogM9cXS1x8HMAg9DYwxPvYWRxiVpnHrSYI3xtnciVxpairUdBZKdDd6Op+9WLNXB17kpGYqftS1hAorkmAQsLZ0wtnDGVGzCxfM6jt5BaJvZqauJr1yzwdEjjuSCfrIa17ldv0FW5z2yux6Q03lCgZT89hNy2k64XTVLZs0YTQLbno336dv9Flsf/oaVD/6c5Xf/7JVRPP0pU/d/wMjRdxi6+y36dj6kb/s9+rbeZWT/I4Z35TtYOaRZMt7GRvk+KyqorqqiuLSSkpJq2pt6qK1qobCgXBpHL7W1beqgdoGYSGNjL2MTy7R0DMr33s3Y2AJrawf09c9gKN+TvqEEZGUGjgDwmhiDjsBBAYNiFOriOgGH8vziOV2uSnBUB0e/hIaehjna8n91BRSmJg5oSVDSfuMCsWJ+aUHBpEfF0F/dQHJ4Cm+dsuWNN2wJD8mgQ4JygzLrLiWf06clK70g8NV2x0CM4vRZI8nyrF5ZhKb1l8e4vjqdTxmvULqiLmrI6wKOM+eMsLD0Ij6hgEvymraBOxfEJk5dtOSt08qBQMaMNwxy//4nlCbkESCBbV1s5Im5L7sJOXQ1ddExMM7w7DpTypoKMYuOvmG1u6F/ZEwNDuMTkzTV11AfF0+OAKJBPn+z2FjjBSOq5D5MRycQJYEszi+M2LBE/H1uiFE4qzPBLJQBbQGGgcBAR8MILQnqylVPgrhSlNlOyr8ZCiiUridlfMJST5ITSUjsJClytrLHzdYJH2cPsTJvInyCiL8eKfU8Ur4DHc7I+7ko1nDhlCRNb2mpXVHnzkl2fFGHq1eNVGAoJqFYhAKFc29c5byUi6euck35rq7o8tbrZ/nKV07x+ltX8FB2fL5TzK07RdK267hTIHGgopHVvXtiEw+YXttBOdM+PjmD3/+Dr/HVr5zh9a+e42t/eEZg8ftiqFrMLCxw/FDZH2uF7oEuMnLTmVueY3FtgfmlGdbWl6iuLsPf1xMrc2OcbCzksxpjJ/bg5+HCqjLAu79Fd1erOpZx8cwpdcaTl7RXNwcXAYWzehKei4s7dpLMGVu5qjOX8rKzGRCL6WusoLepiuYaMYr6avaP70vyNMLF81cozM2moqyImOgIvvHGKc5f0JS6pql2O50+fVHqsSGdXX3Ui+3WNrao9UBZT6E8rpSEu394TD3LYmNvX0CxwFBLJZNtlSooVobb2RhtZbKhgPm2Yla6Spmpz1RBsdstr9Ums9SUyjubXbzcHeVweZzDjTkOt6XszKtnUhxKeXS8xYP9VXKTo0mNkABfks5gVRap/nbc9pakJFQ5CtXr/3Q9KbDoL0oSUET/n64nZYyiMlLZNdZHLS23lS08rvOa00Uj7EWnzV/Xwup1Xaxf1yfC3J+BonZmRSMH2weoq22UD9xEXUszdaJk6sC2BB1lp9kGpYuqvZNqAYt/VA4WHrGkVfRQ0jnP2PY7DK5JVjt1SO3QprrwrG1sg8K6fm5nV5OUXqFOh9UxdlNBYWjpjd6XRqGMV1yTbFXL0JGE9DLJinvJlsxX2YYh/k4pBhaSSUrjvqjthp1XMrdye5mTrHr1w3+idv1n5Mz9mNCKTeq6F9lY3eb+2i6z0rhnq2tZLClisSiP8ew0Bu7cpDImRIxBNPyqpgQ5HTQvaqJ7TRt9bV0BhTEmusYEugptI65TGRBAiYcHTeEhDCTEURsWjqe2Hla6+lwXUAS6+2Eruu/lewMv91CplIo12aBv6YK1ox9a2vJYgpqBRTB5jZK5D59QPHCPcilFLRukFPXjF51HUrGYWsskNyQoFdV006lsrrj6LuMPfsTSB3/JzPNf0bH9GQMH3xGb+D7jJ9+R8rmYyif0bb5L78pzuec79Cw9ZGDjbYY3H9M/t0nnwKhU4Gbq66pEsSulUdTJ99hNWYUkBHXNdHUN0tLSR2FhDVVVbUxMLtHbOy4AaaenZ4y5uQ2mpjcksyvCLyCWc5JhXtW0kCxPbEJMQSkKKBSb+F03lAILBRBKuXxWV0Bhiu4VZTxDfuaaspOsIRe+dp5AE2u6U9LICfAjOyqS7rJqgt1C+Ppb5nz1G5a4u8RI4O0S820m/U4B586bSkYr91PfSwK/CWcumHD2kjmnlTEHDcl6NSwk+FtxQYzhgqa92IKNvGbDaWV1+QVTDE0ly47LE5A4ynfkLgbrJK9bSBC0JMLMndWydp69/TkNeXUE/97XGRJjOdR3ZtQtjL7qdnWL7N6JJZZ2JRCu7NI7MqlOj1SCQlffAAODQ7Q21dMhnyn39DXK3tSg7rQuLQKpMgnQM7EJBF7T4bq9B1EhCYQExEj2qwRBJ8yN7dC8YiABXDL501c58+ZlTomRnH7jEufk+dVLeuhqmWIkgFC6UpXuJmsDCwGFOQ6m1mISLvhKfbzuE6hu4xHuEUBS6E0C3fw5K4H9zVMaXFDAfUaXS2f15D7qckr5W2IImgIkZWBbGZs4/5YmZ75+mTNfuySguCLlskBD3sNbFzj95jmB+BW5fxYYWbhgoey/5hWGs7e0iaBYgiKTyC6pZ2ZNWZy4RZMEUm0jU177va/y9a+d5htfO8ubr1/kTfmdil2YSxL24MljdiTYjyq70BbnSHAVm9hYZHhMrHZY2vj8FMmJcVgY64tNWIo5mWBvboK7ky1zMxJAD6TO97ZjYqKP5uULuDrYqqBwsrHD3sJCPY0vMCAIB2cvrupJPdQ3pbaygn6xiK7aYnobyulsqKClqU7AtMnuzpG6qjwlOYGK8mJiYiL52tfeFKgKOC9qqLOf3jx9XoChSWVNgwqHqrpG2pXxiT7lLJl+dTBb2dpjbnmV3bsHrIlRDLVWMtFawWR7tRhFK1tj7UzU5zPXUqSCYqLmDov1aay3ZrLWksVS8x3e3+7lxc4odxdHOVJWZm8poJjjeHeJ47srPH2ww30BRV5yDCUpMQzVFzJck0NqgD2JHhbkhbhTGulLXpgrOSHO6oB2R3YsvflxKDvIKoPZJRHuVEUrC+1egUI5DrU7M5zX7E7pYCPFXiqw23kTXM4Y4nrGiBB9F9pSKljrmmGxY4r/H1d/+d3YuvbpYrUXFJNdxjIzMzMzMzNbkm1JBskyyczMXGWXy2UXw2LY/G54qXuc053O6e6kzxjJ54z8A7/8num1dt7kwz2mJMs0Ned93deDY2o9NL2iGYonQ6Oh/uv+sSy5MA6tfgoyzSTiClpQ0jaMWjVP1OZrCRbjTHIjG5cYXDpF39QuuvnzShrUaJDrSPVo6WZ+bCeAEQoHNzGnIlR6bOkQCGNLT15wVejUTaNZNYhmpQ5ZJfWwdg7AbQNeDA5hiEhrQERuFyr6T7D58/8bmvP/J+p2/m8oGvkBSUXdWNk55Qc/hprcSrTnl0lmUBLGZO7gCHcDI7gwHPhB21hQq80dWa05skrljWjtAEdrZ3g4uCI3JhIDpTmYKi7EWF4ehnMzMVmcj76sbCS6e8PFiufPKwABXoHw9glDTHw2sjNKERiYAGMLd3jyKJqeRPUdEZUNT/8UBMSVQDN7AvXEISqb+6nwcqSnFyE3rwg1zV3o4f9cU9fG16t47o4xe/Y7DB7+jL2f/hc2v/7v0B38AeNnf8X8q79jgaCYf/U3LFz8BYvnf8Tm5T9JSzx3j27ydxxDOUkzIKSnNp9iYmUbQ7yAxba3I7oBDBEcQ8Mj6FL28LVJ6GgPra0qNDWrMDe/ibm5DRYLIxJA1tcPsbN7hu5escd5NStBV1ahos1bVKFOMCYMTBgCEGYmjlKYszqVQMHkY8Iq1ZLvdWWVL6zDyNiWSdAENozuzFwcEeLyhCg0pKdD1ypHqG8UHpj64p6hLxwdIiFv6cGAZpDGo4SPXzzuP3DFrdv2+PyGGe4/csJDY1cJAiZWPoSDN8HghUcWfvwa4fHYG/cIkru8zj+/KZoOXOFBm7V1DIYNw8IuWGp28uL3TydVYDa5DCcHrzChHEWHlR/W+bOeWfphgsXMunoc88u7GGfMb5+gTWwQtCS2tl2QbEI/MYXx8QmMDOkwVF2Dwi8foIkJtvMOzeKhA1pum2EtMw8VLp4IYdLPSylCGpNreHA8/HzCYUMImPN1U1b/xkzejx5aMDEzYTPJGzDJi8eGD80JE1s4ERReNAlhE/5iiXEPP0QHiuUtopAak4Cs2BQaRSqNIg8h7v4830Y8b+Yw5GdhxnvImKB4aGAtwcOQYBDDmkXfhTFt4v4tM9y5boQbnxvg3m1T3L5pjNu3TVgcOLPg8Ya3XxQiYrIQmZCLuLRixKeXID6tBLHJxfAKSoCTdzjv2X6sHT6DUjcsQeLL6/ckUNz6BRRGhJQhIXX9xn2pbf/Vm1e0sXkoOluxu7+JHdrEDo/HT/ZZpCwhNzsd3oSDn4crTcEXQb6e0sinkREd3n14iYmpERZoNEnzK1CEBwbyvZ6wt7BAmL8fMtMy4OzqCXMLaxTkFaJfrcRYnxLDXa3o72iCprMFfTSXifFxbG3uobysjAZ7BYrs7Cz+7fdoEYSmkRkeGBK6BIUzzbBFppA6sfuYEwfHWNyJYmFxGYtrm9KIp+3DY7x4+RoHu1uYJygWBzoIih7sTA3gaG4ASwSF2OVuXy/HYmc5i9pynI210iiqsD9Qi98/m8XXTxcIinkJFMImXp7RKJ7v493FEb6WQHEAeXURumqLoO+sg7ahAO25MahPDkZbRpQECjFMtjUzTALGUF0OJpoLpPWeOnPF7nei2Sla6sjWEB4DZYmYbMjGtdB79gg1cECIoQOCjRwRZGTHoz2CHtohysQDVUGZmKsdwJ6GlVL/JEa0wxjUDEDbp0M/NUunE7O5deimYWjG5lAh0yEwuRyVCj0T4B5Wn/+M6eNvMLh+gX6ComdiG/1T2yhr6kZFsxqxqWUwtfaVOrbdfRPgTKsQo56EZVg5BkmztuMzytGlm0JDlw418h408ejiE40HJi5w9YmHm38qrL3SEJ7bDfn8t+je+Xd07P43lA19jdD0NqgmWBFPLiA2MRfmVGsHKztYmlmy4rWFnehcNafWW9hR5cVsVydeUGJPZxvY2zrAxcEFQV7eqEiJx2hZAeFQgPGifEyUFGCClU1nWjpiPcSYdwd48kYVG7/4BkSxYomHj78Y6hsMn6AkaXc+U/4vTi5BCA5PRmJ6GUHoj8LSFlRVtaKQF2xdaSUayyvRVF3BRKhAf/84WprbUVZWghbVEPY+/icM7vF8Pv8jjn/3f8fO9/8DC2//M+PfMEVAzFz+DTMv/oz1N39F/8IzJOY2Uv/1SC9sRUUbNZiwUI6uYWT1CSbWqehz2xgZFZskDWF2ZoqwGKM+z0odlGLHs7KKFujHWQ0tbqNPMwqVGO1DcOzuPcfg8AJKy1ukWdnGTCwP71vzZrdn8rKBEa3BmInGUFSkfGxiyGAyMGPiMzG0gRXfb8+kK0bcPHpkg3tMon5MeNOlFXjdp8JwUTZUFTwHFbXw5vl79Ngfj8xYNLDar69WsGAZhEymprVlw4jXaFhkLjLz6qDsm8TSxnOsbF9ifu0Z5hgLG+dYZMytnGB565zJ/AgF5W1w84qUms6sbDxhZeWB+/eZIG14ZPJMMfPCgl+6tPT3Kouao7kDaD1i8YQgeUYjGbMMwFP1FKam1jC6uIOlvTMM0LrEUtKTs2JV4AVp/S4dE8aofgg95WVI/eIOGpjYO+9aQs2irPzWI8wxYTWLJiL+7ljvSCSwGo+OTJEWAnzMgsWUELW2FDsCiiXabZlQeY4NLHhk5W9giQes5h8+MOW1bAMPRw+ahC8C3bwQ7hOAlMhopEbFIichBXmJ6ciOS0VmZBz8WdA4mtImDAgc8VmxMBR9D/fvP8bdu/x5t1gp8/mDuxa4z7hNABs8sOHvFctVeNDCQuHqHU0IJNIeMhAWk40omlBCeiliUgsRQWCExeTANyhFGpTi6BGOssZODM6sICWnlOZwC18QCDcIipvXHxI8RlJRYUQgXrt2A3JFF95/eI8lgqKzi+a/v4Wt3Q0cHB/QLA4JgTFUV1ciJioCwQF+Uni5ucLL042FTT0+iEUB5yZQwcRuTqOwt7KQ5lGIJihvF1dEBYcQyMnSCKiG2hoadTc0HW2Y4HU306/GoLINPfJGDPR2YmpiDHPTCyjIz6NRFKOzo51GkYNbN+/xejej0V6B4s59Q2Tm5kHW2QX9pFgldhQDjBE+npxbwPzK1Yin/aenePXuHQ72WHwNKiVQrOl7sTs9hN0pLeZ7mzGnrsVGfxNWVJXY7qvC84k2LHcU4XCoAX84X8C3z5ZxsbeEF0cbePF0UzKK1zSK1+f7eP/yGK+f7aGpLAdyGsWgrAqaxkIoS1PRmBoKRXY0QRAjAUKs+9SYEoSe0mSMNeZKK8gKUIimJ3VelASJfr7WX5qIsbosXIt54IQwVjihjxis/oJMHRBAUISw6gshQEIfOiPNJgSyxEpMK6jbGrEV5DA0Wh36tP1Xcy5Eu5yYqKefhLxvDOEppUjIa0ardokm8RKDG6+gWX6GwdUzySh6x9ZoB3qUNiiRXymThseKyXfiKA2RdYmQjtZOwRIoIhILoNCM83uGUC1m0fbPwDMkldUiE7NvPC/cWNi5xSIsuQG5deOIKxpCXM0cAvO18IwrQ0lHH8bWdzG5tENYZMHFyZM3oC1sbGkP1E87WycmCzsGAWHpyGrOAQ629nB3dKSuuiI+JAB1qUkYzM/HMC+U4fwsRiaGC3NQFx0DT1Ymtvx+F+ln8aL1i0RASAJh5wtzey8EhKfC2SOC1VcMYhJy4OAezBstHt6+kagspuVU1UBeXw1ZfS06Gushb6pjIpRDzYTY2iZDW0sDqhrb0TN9hqknf4X+6Dtsf/dfsP39f8f8m/+EpXf/CXOXf7mKiz9i9+Pf0aabR34NVblCjuqWIQxMn2Bo8QI1qhmUtw9BOymWw77E2Pwu9NPLTG5z0raskzPLGBiegbyjH5nZ5QTCHOYWCIr+MXR2aqXmp9W1QxwcvcTQyIK0j4iB6IMwd2Mid5SSyiOxLDlfM3jIhCaaNgztpGRgbkqjIBhs+ZnamF5tXiT2q3h04yGiCOmZ0lI87WyGrigTPbV1qC+thZ21F4xoFEZmAbh31wG1VR1QdPAaUGlY0e9hlIXHAoEwtbAHFQuZBtkAqps1KK9XoaqlFw0dQ+joneK1ucL/VWxqdYBJJvcZxtTMOtrbu5GTXYKoqAQ8tmaBFBCG+aIm6G2DUW3oiLWRFXz1/AeofJKxbx1Io/DHJK3iolvYwiyN4gBrR5dY3nsmbd0pJluJrS4FKLQ6HSYnR9GUS+u8cQftTPTdD+yhZNLNu/0QyrAQNPsFIIqvu/P8RLG4CAqIhKWl6HuxxsOHj6WjqakdDAgIsSXtr2FiQnDwawYGTOwPTeFiy4LG3Q9Bbt6ICQqRdnTLiI2XBgXkEhY5sYmIcXFDmIkRSsLDYGlgjAe0iIcP7XH/9mPco6ncf2CBuzetCHA3OIoRe84hsGQR58oixy8oGW7eMXCjgXkFJsE3LI2gyIJfKAu0+DxE0Ya8QxPgG5qMgLAMuHjGsuCLQkxyKZJzq1DSoEBsWhGuE0afExDXCYobLBBu3XjE6twS16+L/o470sCZD5/eY3l1CR1dCuwc7GFjbwt7x4eszNcwqNfzelxEaloa/P3EviXB8Pf1g4cHi9rqKnzz47dS53e7vA1mpjRVSwvahAe8Xd0QHRqOyOBQhAcESus8dRAs8rpKdDVWQ8Xol7egV9aEziYmWNrF9OgQ9APDKCsp+odR5OXl8u+mUQire2CCewamBN8d1NY1QKXugY6WPjCix7BkFCwcFuYxv7qG1c1dHJ0+vwIFwTej68SCToG10V7sz44QFP3YGO7A+mAbFlRVmFcUY6O3DKfjLVjtKsGxvgW/P1/Ct6fL0oS7lyc7uDzZwivRR3G6j9e0io+vnuLNswM0lWajs7pQMoo+GkVbbiwqYrxQn+APZd5VR3ZDcqAEC/F4pD5bAoXooxCjnsTw2L6CGAkS/eVJGKnNwLUwU0cEGxMMhISAQ6gRwfHIWYoQAiSEN0sgIRJr6Y2ygAwM1PZinEm7r08Dta4PvaLpScPE08/KicAQm3RUNKngHZ6NasU42oc2MHX0FfqWnkE1uYvu8U2o9atQDi2gsLYD5Y1qRMSLBf1+AYVbuFSJiKYn0X8hmp5cfGJQ096HFvUwGjp1aO8d58/PhLljCKz4XmeCws2XN0JaHfyiS+EUkAe7gEIYOifBzCMBqSWtGJwixbeZUBhxqUVURX/Y2lGf7ZzgRGtwtHeSlhC2tbODvY0dnPnYy8kFIb7eSI0IQUNSPLRZmdIIqYHcdAzkpGGgIBvFrFBsDYxoJzawMLWCq5s/wSW2APWAhRiVIlZT9Qgh/PyRkJKPoIhkmDv4ws49FOmZRehsaYa6sRJKXqidzbzY2pv5WgPkBEVn9wA6xAil5jbUVlbT2lawdfHvUC+9xOKrf8H+D/8ntj79Dyy++DeM7v+MpZf/gvnLv2Pj3b9AMbaDDia50hYNGlXzGFl6h9H1bzG8+gFt3csoq9WiU7uMMcJ7mMlzeG5ZWkd/bmmTN+Mcquqo2XnVvFkHMD27waJgFB1M0GIfbzFAYHPnGY6fvkFYRCru3bdk0ncnCFxoEg5MXISFGFJJozAiKEz52mNz56u+CCYna9GZzfeLzm4rvmZ5zxjx1s6YpTntymuhLkhFS1EZspPz4ewQiAcPXfHgkSdvUCvetG3SPsRz1Hm5qh+1TT1Iy6lGen4Vqpq6pG1PNcKa5vcwSXOa3qBZbD3H7DZtYusUY/xf9QTf+IIYgbODsSmxtMIWE/sk6lpYWTIRrdS3o82SBcIXD1GRWYk3L35CS3AGdDSBdRYn4za+OFPymu8dxcTaMRb3X2B+W6wgu4/2DhUGxSrAo2J5+CFMTI6hmQaa8sgYLTxPPffsIL9rg8Lr91HpaA9ZZAQiTKyl5TZ8fUPh6RMCU3NW71bOMLd0goGRFavWx7glmosMzGFoTKtgPGIYmQpY2MDSnIZsYgVfZ09E+gUhjSaRl5SC7PgkZIimp5hEJAcEI9rCEtXuLtAX5sGZf8910Yx031YarWZqZg//0CSERObBySMGLoSCBy3fyTOKhU04TT+CkIgmLKLg7R9HY06CO63Mlc9DaBDeBIQrDVo0sYrWAUe3aJpFAVKya+EfmYHkgmpUNfchMaMC12+b4jef38aXX97HzRsGuHnzEX7zmzvSvg6b25t4+/4VYTCLLrUKx2dnOLm8wNOLC2wfPYF2eBS7h0+QkJzKc2AKWxsHKa5fv4Vy3iO/+/OfcHx6gg5lJwKDAmFmZAwPJ2dp9JPo0A72DURiRCSaK0uhIhA6akuhrCcs6qvQw/tugDDQdDSjX8VKfnYCrQ2NyM/JQk1NGRSKNtpFAe7eMcK9O2aEqxFu3CbgrhMUtfXMgWL5o34WUKPQj01gfFo0PYn+iTVs7x/g9PwCL9++xcbaggSKOY3sl6anIWxPaLCl78LeWJe03tNkSx7Wu0uxp6vGuroMJ+My/OHFCt4fzeM1QfH6mdi4aAtvnu/iw4tjfPXqBD9+vMBrQqOG989QZwOUNXnorslBR2EiisNdUR3rja7cGHTmx0p9FAIUnQVx0FWlQex0J/ooxKgnMTxWUxiLgbJkQiIdo/WZuBbEik5EKCuaUBMBCkeEGTohnKAIf0SreGRPkDiwEnFEojlh4Z+GwQY1xjQjrJh4YgaGmESGoGNoNYPoZkWlm1xCSmELorIaIBvZxMzTbzBz8i1UM4foXziGenwd3fpl1CsGUVKrRGJWFRN9nNQ/4eAWCSf3KNgSFNZOQTCz84EBK88y2oe8dwxNBEW9XIe4jEpY0zrM7JmIWeW48eIMjs7HY6cIOPqmwtI1AXdN/XHfxAe2DlQtUUVP7eDsh3+l1ewgJqmIuhoAV0exdowr3Jzd4ESDcHV2kibz+DoTEp5eiAv0R24Evz85DlrCYTiXCSM7lY9T0JuTjnBbB0QGRcHZPRDXv3xIPXekbgfBws4TFlau8PGLgJOLH2+uCPjwfa58bukYKPW/lJc3oVshg7qlCuq2RnS1t0BFDVa2N0HeLkMnE6Fc0Qdlixyq1nZp06ixjW8xevRn9Kx/wt6P/wMr7/4LFp/9CzZe/W9YuPxXLLz6O5Zf/h2K8SMoWW0XtfSjrX8dA4tvMbrxAxYO/8xE+Q5KzRaKajSo6xqHbv6AIGF1LvbxWNnB4NgiGlpUSM0okZbeHqFVqFWDNAox2k2ME9/E8voxdg9eIJHJ3ICWYGRsxyqXxmDiIPVTiKYncRQzfMUEPLF6rKW5k9RBamXiLK1VZMNrzolJ0YWVWSKNbKe1EYddbVTieNTlFyM9Pksainn9c3Nc+8yUicEV+oktafnvzIJK5BZVo6hKjlYVLZf/w9LRW6ydfIO10x+wdfkztl//Fruvfo9tPt588QM2zr/FxvOv+J73WD1+heXd51jYfILZFf7vsyuYJTAmRqexxCpyqVOB6vgo1BSWQCyO2Fujwnx2IzqsA1BtYIeR/GqekyFMrz/F5ukHFiFnPHf7GOPP0U/NSm3UuuFhjOiHWaW2otjbBzlfGqLupgWqb5ohm0my3MYWytg4xNnwXgsIh72zN2wdvVjFu8DKWnS0etJ6PWBu4QRjEzsYitFKhla490B0RoumD7FMtw2seZ0Z8zUPGm18qNgbOhp5iUnIihd7L6QiNjAMvqaWSDY3w0BUMJZYmJjdvc9r1I/XahwTOuHgJkYchsLePYHFWrQ0TN3elfcS70Vnryi4iJUGvMLhToP09I+EMwsgWwcfXtexCAhNJViiCJUwOBIo9iz2PAOTkUxIhMTlI4AgiUwtQU5JO9pVY4hKzMNnX9zDb764jy9pEgIUotlJrMp6+eoCr9684DU2hm5NL1Z39rCyu88QK/LSbAmKQ1bmfQP9hKk57y0nWNnaEDIGqK5vwvc//Q5nL16ygt/C2MQ4wsJDYWpsAhdHFwR6ByDMzx9l2VkY61VhrLsDk31KTPR1YrSnA1P9aiyM6DCn78PCxABBMY7SwgIU5uWhtqaa9tku9Vc4Ooh938VoJ0Na0C1YWtnza3JMTk1BPzqGAV4/I/pJTEzTxhcXWVitYO9QdGS/wqu377CxsYSZQRWme9uxKi01rsOansdRNc7maBbaBix0FmNHW4V9gmKzm2YxIcOfXm7gzeE8TrfmaBRi06JVvDzdlrZFfXN2gO/enePl8TbqC9Mxq5WjJT8R7fkJkOXFojjMlfdVsLR0R3tmuLTuU2t6OFSFCdJ6T5rSJEIk+pcJd+HoJSh05YkYa0jHZHMWron+iDDesCGEgQjxPIQRauTAEEd+XYCCz2NMXJFs4YO6sCyMsjqY6J+AloDo0w5Is2VFE5S6X4f+iTk0dI0gJrcBuc39mDj8iMXnP2Jo4wLahSOoJzag0q/QEMZRXNtJCHTBJziZcGB17sSLjbCwdw2DtUsQLJ39YczqvLKpG519k2hVDqKsXoWSOiWsXEJh4xImTdKzJDDMbPzxmFBw8k6EmUMUHpj58mLyh51dEApK2wmndYxuXeLgzR9Q265FbFwaQnnh+Ao19fCEt5sb/N3dESqWJfb1QVJQALLDg1EeHQFZagJ6s0jYrHQMZaWiLy8VCr6WGRGLxY0T1CkGpA5BMeTQ+LET7Ggsrl6EnYMXTFkZ2rn6wp5gMmISEEuTBASnIy+7EmqFAsrWWnS2NqCjjdpLo1DJm6S1ZUTzShetolfZDR1DLu/H3OFvaQ7/BxQLL7Hy8V8w9/rfMfPkb1iiaSy9EUbxT1h79Tco9HvoGt1Ecmkn5CM7PO+vaRPfSjvaDcx9Qs/YCXpGt1HXMYKO/iUMzh5Cv7QvtblPERrj0+s0ikrCrBkD/VPoUPQTFKK5cRLD+kVpfsXaxhMUFNZKQykfPrCkSVhLcyYei2YmFh2is1qYhBkBYi7G6BuKDlJrmPFob+4Cd0sXhNq6IfKxLZIsrLHdSs1ubUVNcgoqcguRlpgJGwux9IcLzPlzSqtlTMbHvGaUyCtrQUVjF3TT21h/9jMO3v4Nx1/9Mz787f/E2z//P3D24/8FR9/8K3bf/RW7b/+Cw49/w5NPf8PJJz5+8zvsXnyHjadvsfnkFVZoR/Prh5heoGFMLkt2oROTvmZHmDBGMDqix+riLn6++Ak/7L7FRHkHb7YKtLT3YHxRJDHR9HSJ+c1TTC2LJeTF/shjNIsBglUHXU83lBVlqAoIg8w3An1h8ZguKcdqXSNGi0qR6CyWWXeHhY2LdK1Y0y7s7Dxou16ws/WCDa9/ERYWrjAzo5UZ0SgMLXm0olWI9YZ4nmkYztZOUtESHRKB1KgoaZvQ8KBIOJhZIdjcEkU2VljISsRUczW8vQgJmrgzwWDtQOPlPSeWPbF2EkVaFK2eoBBrsHkISLB48xDrsYVJo5tsnP1gzr/H0T0IvoExcPMkYHifWtj78HUfuLPoS8tvQGRKCQJjcxGSUIDQhELEpFejvKEH6oFp2kkErtEiPvvSgGYhhsh+QauxwIdPH5hMX9D0WNgN6QiFc2wdnmKZwJhmZT4wMY39Z2d49YnWscLPaaQP2hEN7XAWxyeneP1GfP8HXLJyP399iaNnx9IE4tCwSPiw8EuIDEU3i7KRTjlGlXIMK2UYUcswpGzDlFZJWKgwO9IrgWJxehSVZcWSRTQ1tKK5qQ31dTUoKy1EZkYK/Px9pN38wsNjoB+fxJB+iIWM+NyFUYiCahHzS0uE1ir2jwmK81e4fPMOq6sLzJ1KzPTKsC6W8hAbGI1qsdyvwIvFARyPy7GiKsNWXyV2NRXY01Ti+YwCv7/cxPeX+3j7bAcvCIkXR4wnG9Kop/cvnuLb188JkUXU56VgQsUcUp5BSMShNjFAGvXUkByM1kzaVErQ1QZGGVFSU5SuIhN9JSlQ5sTwtXB0iJFP0vIdCRhtSMV0q+jMZrUXzmpPAOJXMIgIYUUYbGj7D1CEPqJpGLkijsk33SYUDVFFGG8fxFiPHr09Oij7tKxSddKqp6pefsijS8gsb0dKhVwacTN3/A3jKwyvPUP35AbkQ3Po1M+ipLkLxXUKxKWXwYmVi5T0HYKkYbFWToF47OiLR5YeiE4qhkylRxuVv6q5R2p7tiJMTKx40doG8CINgrGlH5NwDGzd4nHfPAAG1sH8Xl/+3GjYUZ9Lm3poE9vYf/UDNOPLyCusQHRoJALdPRFMUESw6osRgAgMQHpoEAoJiKr4WDQmxUKVmQRN5hUohrPSoM1NRRMtY2JkAk/e/k4a9mttTyiYO0rDDB8+ssU9A1uYWXvCwMyB0PODewDhxaQqoOgflAwHe2/0dKmg6Wpn1dlIc6hDr6JZCk23Ej39I9AMTWF0cIQViB5jQ7PYPfsTtt79T8koVJvvsPXN/8T2x/+rNCFv5vk/Yf7ir1h/83dpWXPt3BNUKMagGN7HyPo36Jv9BP3az5jY+Bk942dQjWyje3gFir55KIeWmXQJ0qUdjM5tQj+9hl7tOLJzKiCT9VG7tejs4Ger1kszt7e3T7EwtwN11zAcbcTaQQ4wN2B1Z+QCG7GuE63BgteOuZEdAUGACIgKkPC6EkM+7c3sEUl4lhG0LbGJqA4IwkhxCTqzc1CXnYtWJlGxSb+8TUlw9kIhU0M7ILaIXaCFKlBQK6cJ7eLJx7/g/T/9L1z89r9ih5/D4MozLD/5Dgev/4rt85+xePQJC7z2Ni5+i40XP2H55BOt7AxzuxfYOCEojgnc3VNpb4mV7WOCaB36mXkmH7ES7DD6urXS0jWTrE43F1ZweXyJr85/wOneG7TINdI6T/Prp5hbO0Vzh47XqI52Mo/h8TH+vRoMDQ+iR61EVXEe9N1d2OjVQFdagWm1Ak/FcM+hfpSnpsLokSmMzGxhwutH2IQNYWFl5QZra3fpaGvrCUtLN4aApgOBIVbwJXwf0+BMHWDBox0h4+sRgBDfIIT40GJdveFg5Qz7RyZIICRq3RyxXVOJgvBwgog/1zYQjnbBcKS5i0EW9rzn7FyCJbMQBZuDayRcPGMIkXDCI5hHFma8Jy2liaOBNI0Iaa6QFe3ZilAztxHznsKRnl+PCBq7T2iatMFYJB9H8P6NTClHemEz6mVaNLT34s4DmuJv7tIW7xEUn8PC0gafvv6Ey9fnGJkYRO+AlvBeZ7J/i4OzSyztHRLE2zh+/hJvv36LZ5dPsb6zgtW9JTx/eYr3X7/Hi9ev8PrDe3z8/ht8/PEbfPrxW/z93/8VE5PTKCooRJesCX0immuha2tAv7yBkGglMFoxqm7HeK8cY30dmB0jfMZ1mGKh0NDQgOrqGukodrmrripBY0MV6uurUVCQj5q6ekJLbFBEi9SPEF6if2IeE7OLmFlaxpJYKv34CE/PX+LiNa+5jWXMDvdhTtOBtaFurBF266N83t2K9f5mnM+rCYlq7PTXYFdbiaOBWpzPduB3Fxv4cLKOd2e7eH6wjHOC4jUfi32z3714gu8IiuPVabSVZkLbXEoLzkVvZRbqk4IkUNTE+6MpNZT5LAAtqSFop1F05cahtzgFPYVJBARtIy3syipyWNCUxGO0PgMzbfm4Fm7sjAhTF0JAgIDQEP0UomObYBARYiigcTUiKtDICeGm7kgw90WWTQRao0poFv0YYvIQN/HE7DpmpjfR1yN2a1tmAppGclEbsuu0WHj6PUa2X6N7fp/V7Q46R2Yg0w6jqasPBTXtyCpthkdQotRH8diBF6PUPBMgjQx6ZMGKirbRTlC00CjEsNq27nGpQ/uBiRtNQlQ4BIsDL2jXOMIhFPfNAqXjg8d+eMwL38opBIGRmegemJPW5pla2EJ7axeyYlORFBCM1IAA5EeEoygqAkURocgPDmASC0NzYjwUKQnoTk+EJi0BAxnJGMxMgSYrCfLcdGlHr903v8fA8ikrMFqNlQvuMika8ZyZsmo2FB24NAxxMzm6iSYpgovVmQEB7e4Zgj7NCBNJH82iDb0ExlBfF8Z13RgRiy8OjmOQFe40K5O5qVlWuwus+p9j7unfMHn6F3Qtf8Tq2/+CjY//BXMv/kZI/DPmzv+GZVpFF+EsZsLXKqfQ1r+Pmb0/QyNGhE1/xPTOHzG2+hW6R/fR1kNb0MyiZ5hWMbWK8aVtTK3sYmRmFaPTq6iobkdxSaO0EVNnF5NezzjEsi87BEW3ehgT46tITy3Gg3sW0uxdMfzVglZlzeRlaSweW0lHs4esgB88xiMDc1hZ2MLN1h5ZgcEYLC3HUGExetIzURsVj9qMbKhbZehUdKFfM4SB3gH0q/sJpF6MskqbnFtFdaMCxQ0y7F5+g/2Xf0AHjWl6/w2N6QjFLWpM0xp3zn+Pvcs/Y+vF77B69hMWT77DwpOvpIUpR1aeYnrzDDPrJxid38Tk4hYmFzZpUmt8bRmTKwsYnpmDWIJf2TMMWUcPbUotrVYwqicwNnawvr6DvoExTC2KxTS30a9fgmZ4Dl19w+gZGMLI+DgrWa00MVXb3Y3C5CT0ytswo+lDb10dhpmMVmks23PjaKuqQGggq3lLV8nArAkKK15HVlau0ixpc3PaGa3BjAWdhQUBbCGeO9IkxGq5TjAT1sX32lnTRGgldtYOsLW0h73t1YQ8d2MTpFqZQBUZhKH8YnjQUkQxZuNAS3CkwbvSCNzCCIkQWLAws3YmNGjqjqIpmMWYrVMwbHlP2tgHEC5+sOO9JOagOLqGw8rel+Dw5nXtTYgEIImmFZVYJPUxerIYik4tQ1QyIUFQxGXWIK2oGUk5VWhTDcJTWMW1W4TFFShcXD3xkaA4u3gG/eSwlHQ9aGCe/rHwpYW5B9BsaC+9AxP4+sfvcXx2hJXNJSxvzePk4gl++MOP+Pqn7wmIH3Dx8SOevXmD+Y1NdPcT4IpOdMrlmBjqg4ZF2bCiBQM8DnY0YaCriYCQYZ5V/hQ/l0lNJ1ZmeO31d2BlZRYrayvSskVi6fLy8kJUVhRA1lbH4qWZAClHLz/TjV0xQELAYVaaNzFOSIiNihbW17G8u4UtguLw+QWB9gpLCzNYoEUsDiixMqjGkk5FWHRjoa8V88oq7OgasNlbhW1ttdRHcTRYi9fL3fjz2z1c7M7hkhZxvC12SdzGi5NtPH/KONrE1y9PsDOvh7wiB52V2eiuykY7LaE2gbks0hMV0d5oTAlhgRuIFh5bU2m4GZFQ5TO/FSbSJsLQmhJMWISgi6AQ+1EMVqVioimXoDAiKFgBRhi7EBLOUogO7RBCItjQAYEP7RBEWIh+CjF0NojHcL4/ibAocIhBa2w5Rtt5wS+f4HDvLfZXX+Lp9jscH3/A0upzNMsmoBrYYmX3HWZpFH3LT6Bk5SpsQsGKTd47iEKCorylG/7RWTC09IKTTyzc/BNYnUTSEEJoDL7SaIsu7RSaOgdQKyoSGkVaYRNuP3KGibUfzSJA0mYz2wg8NBdDKsNgYB6C28a+uHaPNxX1Wgy9La+UYZYV897WMZbG59FV0YT65HTUJ8ShLTUZbckJaIyNRFVoAOqjeCITY6FMIXVT46ERQeXUZaWgNz0O8uwUJvFlbL76LZPQtwiOzsb1B2a4KSZI0SYe88a34s1qaGLH302IUeUfO8fANaQAvglViMprh37zA3TLr5nsdtE7sQf93C5GJ5dYUS1Kkxi1U2vS7mnrTE6rm6Jp6Alm9n/C6uv/hib9BUYPf0+r+D8Ii/+KpZf/itnnf8f8iz9JFtcxtILazkl0Dp9ifPPPGN36JyinPqBn+j1mdn7CyPxztBMUwtAUvWPU+iUmzg2MMXnqRnlu+kah7B1FdV0HGlv4ns5BqNVU68F5dPP9HQoNZvk9apkKET6sTo0fw9bAFBb3H8HSwAQWD01h/uAR7B6ZwcXMDvamNjQPIzhaWyHc3Rl1sVEYLy3lOc1CY3Qs6tNyWO3RsLr7MTu7RBD1Mclq0N/dh/4eDbTaAcyxwlSodSita8Xe2XtUt42gTj4BtX4N/TNrGFrcwOzeOY7f/xUbohnu4k9YOfsZK6c/YPXZd1h58gkrR++xuHuJRbHn9Zboo9iBnsAfnJjF4MwMRhZmMb44C92YsKdpaZatNMOWf49M3omePjWhPYaNnQMsrx9g5/AFDULsYLYlDZHt6R/A0OiotNyNmHfUo1Khs6mRAGzG1KAWU/19mO7vxdqkXjp21NYgI0GsaSWGZXtIkBBGIexB9PtIzZm/9AGJWdMCEmK0mAnjEV8zFYZBo7CwdIZY8vqxmTWh4wRHJnAHvt/f1ASFDmaYzk1DAwsjG0tv2HrEwcY1Wkr49rzPnLxi4eIdDwsWZ3auBINzIKwd/QkAH8KApu4YQLD4S0d7gsPeUViIWGrHn+EnQSIkOkMChVhNQdy7YlJsfHoFIgkOEYm5dciplCM8uRCZhbUoKGnAF18aEhK0imufISomAe+/+oDTFyc8n0Po1Q3gsbUHrt+xwm1a6Y0HltJ7c4pq8emH71ihP8HSuhh+Ooe3n97i9Vcf0cXPqV6uQkJOKRy8xWAXbyRl5EHFa0jW3gKtSoaRbjnGaXSjqjYMdTVjkDGt7WTiVmNGq5Qm3U2N9GB2ZhCLS1NYWluiqbzE+eUzyAmY+toS9NBAupUy2kUZ+vp6cHpGS11YwDRtcnVtC8tr29KQ2L2jYxw8O8Xhs+d4cn5JC7rEME1ziaBYGlRhqb8LC/x9yzr+/r4WrHTXYK27UgLF0XCjBIrDwTq8XdPgT29oDweLNIl1nB6sXi3hQUA8PdzAycEaPr44wix/ZktxOjoJCXVlJkqjvFAS7o5yHitjfFCXGIimFLHKRLAECrGkh7AKAYr2tFC0iGU+RCc3QSH2o9BVJNMqsnAtTFiCZBWuCBOQECbBozAI/4e28GMEGBAQoinK2BaBvGCDTJwQyUo+0dQXeU6x6M5pRxuTXnJgNsqSG9HbNIqKvBa012qo6+dYmT/HDJPS8v57VnMnUE2uQzW+Arl2EjImojo5raK2A5mlLTBixeIWmIzYtAppGJ7o9LXhhWlhF4DU3FqpQ7uGoKhs06CsqRf3zT1oHKxqHMNhZhdOSATByCaKRhGCz+55wCWwAMNLl2jVrvLCSYQLL960lHycH5zhycIG5mk0/SVlUGWkQZ2RCiVh0JkYjfbYcLTFhEEeFwl1Ugz6RGc2v9bH9/RlJqM/OwEtCWFYmlpg1fojdt7+FZXtA/j8/mMY8kY2NLOn7djivpENPr9lChefBKQUdcEvvhHx5UPIbF9EbN0MCvueQ7n5d4ye/0/oDv4N3cvforl/F9O7n6CeeoomzSrWmdi291/worvE+v5bzO5+i7nT/x2a1d+he+EN9GKZ8a3vsPzq3zB99jfMnP0J/UvPUKfUo2tkA4rBpxhapvWs/B79Kz+ic/QlBhbeEzqX0iqyJdUdKKpqQ0ffiGQwQ5MrjFWCg4/FboPdo4gkBFPSypCfX4fqeiVqm1WY5vsOV1lZ1zVRZ5NRERqKQj8/JDk5I8yG142VLYJs7BDr7IpM32AkePghwtUd8d6eKIsKgS4vG+MFhVAmpaKRiVLb1oXmesJzdBrbu0fo6uqBVtiWvAMDGi16pZmvExgcX0RFQwfalCOoaNRgcGwf+WUKdIpZ29NL6GKyXjx5y8/kL1i++DNWnv+WcP3I//mURvGCNnGO2a3nmNkQm/gfYYagmFxYk4a3DtGk5rYI7JlJdBMIYmnrkYlhTK8uYGRqmomfxU2nCm2KDnSqezG/uI6Ts1fY3DvBGGEzoJ/E0NiEBAqx+ZfYBKy7p4/WyO+pqiL0OmkTKvRU12KUP2NldAhjmh6UFJXg/kNz3HtAM3tkRRDYEgx2EOstGTJJ/kdYiGYn0fxkTgiYmTnwdSsYE8LGhLFYpM7Kwo5m4QZ7Gw+4WjiimEWPMi4Y260NvE9L4CA2lnKLIiCiJUjYe0XDxTcJbt7JNIEw2BAGlvY+sCBorB19WIARBM6EBMPOhcDgcztnAsWJrxEQtk6B8A1OlCbbObiHseqPhHdQIuxpHAFhmYhJKkVITC5iMqqQX92JuIwyaQZ3ek4FzC3dmPxvMr5AYWklPn77FZ4+P8bg6ACLTAXB5IeHJq68x93x0MwZn902Q2J6EV5/fI/Ti6dYXJvH3NI8fvrDH9A7NHbVlHXTHHeYn8wdgvl/RSE1qwhKdQ8am2rQVFuKzsYq6OTNmOzrxNxQD6ZZ0U/TJqYFJGgU4zSK6dE+nLBaX99aZsJfZYK/wA+//QFz8xO8Riug7VFIA0/ktIqysjJER8UhJDgSsTHJtO4BwkLMJmeRt76Fzd0D7B+f4uzyDd59+IDxER2mCaXFARXm+hSY6ZFjdUiJ5d4mrPXWSM1OIvYG67E/UIPj4Xq8We/Dnz8c4AVB8eLpFs4O13CwQUBePsFrnod3jB/enWOsT4bGghSo6/J5jWWjINQV+UFOEiiqYv2uQCGGxor+CoKiJSVUOirz4iBL53OCQp4eCoVYQTYvEv3liRipScc1MSQ2zIQ3tqnL1dwJhjTx7pED/AmHgEf2/4ggI3sEGol5FqIZSpiIBxIe+6OYF1hbYhUiLIPhfJt2YhcFbxNvhNmHI8EzCa0FCsjKVSjLacTMxA62D99AN7WNNs0MmpmE2tVDKKnvRAWTv1d4BmxZ+ftFZMI7OEUaaicm4D0iEMLj81kxTKFOoUMZq+BO3Txc/BJpDlRfpwg8eByA+4+DcNM0ENceeCG+UIWVZ3/C8x/+J1YvWGFe/BHD80cYYaX+kqA4nJjDspiNzKq2Oz0ZKpqDgII6MQqdceHoICxUAhJ8XZsaB11aAjTpKYwk6DJi0ZEYjhX9BHZOv8HGmz+jsK0fXxhYwdZV3FjesHNnle0VSsOwwq0HDnD0TIGzTzZsvTLgEJAHc88seES3ILNuGWU9p6gdvEBG/SICUpXwT1UjX7GD7qXvsXDyV0ysv8Pk2iscv/4Ldi/+hsXT/4qx3X9By9AJRo5+j9FjEb/D9PO/YeLp7zBz9BWaeicxyP+3uXcHY+u/R8/Mt7SXH9A3+wHq0efoG38Kzdgm6tq0KKwkKHr10OoXCIgVDM9sQjO6iGEazcj4GopKmhEbn4eKinbU1KvQNzCHidFl1BdVoS45A4qUdHQlJkEWE4PmiAjUBIegLCAYJUFBKA4MRGlACIoIi4qIaDQmxqMnKx3jRQU8p5noSM3ASHsnlK1dSEzIhEY3Ju013NmhhkbZC2WbHLo+HdQ9OnT0jGBgbI1GScXWzkC/cIjRuWfILVGgslGJ8YVV6CZpBjzuvvweWwTF1ss/Y2TjFSppVy2aeXQMLmF6/Rnmt04xu3qA6ZVtadTT6MwKZpb2sXP0HF00GHmnGrUNrUjL4003MoKpFTHzeh3Do7Popt10dHWjpVVBwxjA8ck5tgi3IV4Pg/px9A+NQDcwdAUJhryxCaVJKVDUVaOf1ayqphZjSiV2aS59KjkaWO0+MLHCjVsm0rIY9++bwsDAkmElhQCGEY3+yjBsCAg7mJk7wlI0Q5mJeRW/wEI09ZnbwprFirWpHVJDwnE+NwFdaSHKouOQGpF0tUKAeySvxxjJJBy9xbpHCXDzEhNDY6WJrra0Cjs3sbIz7YKPbVyCpNUQrAkLEXZuBISLP18PlBa/FJBwdA+FsYUb3H2jERSRQYuOlCw+LrkMPkGpiJTmVNQjh9eSb6gAUzhcPULwpWQVv0FzmwJfff8NnpwdERQ6ZOTkwtTCBQYsYh+aOLLossP1uxYICE/E81eXOH99hlUm8hUm8lcfPiExsxhf3rORVgC2dIyBf1gOsgv5+wpK0KnqRF1DJRpqyzDcq8SIikDgcUrXjYl+Fa2iFb2tdehrb8BwtwJTo1o8Z4W+truKxe11vP76K3z/258xqh9Ec10lNOIz7GiHpq8bRUWlEBMkvbzC4UFQ+vnHIDBYzJPi48BIxMSno7ZJDrlSg5ERPVbEcuZD3VJT1zxNZqq7XerIXuppwGrPFSS2NbXY0lRjl0bxVN+Et+sa/PXTMS4IiueExNnBOp7ureD0aEMCxevzI3zz6hQ6RQOqs5jHfgFF/n8ARU18wFXTE43i16anX0OWESEZRVtqiDREtjM7nJYRLc3M1len4loQk36IKU2CEUJTEBEkYPALHPwN7f4RfoY2DD4mRPwYos8iwswdSVYBKPZMRnVgLsr8c1ERXISaiFIUBbCKsI9AmFUQ4pnIo+2DkBuaio5qGcaHF6AdnpMSUxcTVG1rDypb+xCVXo675u7wZSUSl1qOwPBMVjJh0hIfPqEp1Mp+NHYNSTO7G7v0SC9qwW1jF9wx9cQNIy9cu++Kz438UdQ6icP3/05Q/BPmn/4JS+d/w/jBt6jtnMD586/x1elbnNAGVnmzDxMUPZkp6KYxqGkTPYmR6EmKJCBi0J+eAB2jPy0eWj7vTYrj1/l6ajQ6k8LQ29CAjf2XWL78HVpHV2FMVTc2d4KlnStMbV1g6eTNi9xe2ubV2JwqbxsBM9tIWlMunP3z4ehbBCu3Alh4F8AzphHecY3wiWmAXWA5QnO0KGjfQErFBOLytIhMVyK9bIj/wwaUU99g9vh/g3rmI7pXPmDttbCJvzJoJ8c/YmL/A+rVk2jsnkCDagn6tW9pcu+hmngH7ew7qPSn6BzYhXpogyZBYHcMQd4zxqpsAd2D/Gz4vyiZiLt6JwiKDQwOL6FdrpN2ucvOrkE+b/i4qEwEuocg0METoXbOSHD1QIaHF/J8aZqMfB+Gvx9yfX2Q6e7J1wKQzmNJaDB683MxWFgEdXYedA3NGOjWoLigAjExqegfmMDK+h6rNSV6OrqhIkR6u1mZa/TQjCyif3QT3WPbqOochH55D2sHH1FRr0V6Xi10I9OE2wJ69WOY2znB0au/YOPFH7B89hOvBZ6XzUuMrpxifPkJJlYOMbd+hKmlHUwsbkA/u0Zju8Tw5AIaWmRok3XB2ycYidHJ6CTEdNoJLK0cEyYCLAvQDenRS4BV1zZKQzMFKKZml6T9ksWaPzoexY6RPb0a1FVXoaGoCPV5OZjq7cHayChWdAMYbG3CgFIGda8KLi6+eHD3MSFBs5BgISZ1WfwjxCx2YRWG0ognWoaAByFiRkhIoBBm8UisA2WNx48s4WBiia6KcjydHkeYp7fUbGVu5c3rT6x75SUNBBFLrpvbiL6zIJpCKCERBjMbscaaWPGYwHARKzpfzWuycQnhYwGOENi4BtJGQhCZmIekrHI4eoQyoTvB1MoDDgRMCK8NsSKB2I8lMCwdngGJCI0vQExqGQsTDQ0kAfcMrHl+I6X/69q1a4SqBl99+wn7R1s8d30IoKE+MLSCla0v7x9HGNCwbt+3hKtXMI6fneD1h0tW66vSarM7R0fSSEPDx56wchDLAEXRUFoJ7HHUNNSii8m4pa0WdQRFX2c7BjpZfIhEr2jDIJO+vqcLswMaTGgEOHoxOthH+O/zetjE5vERPv32d/jm55/R36+llQgz7EK3+Bn9GlRUNcHFIwpBIZnwC0iDO+Hr4x8HN88wqR8mJaMEaZmlfD0YpcXFWBegEBbTK5c6tKd6CAqtHLNdVVhWVdIiGrCtrceKqhwrymIcDdXjw8YA/vbxCK+OlnF5vIlXp7s42pzH+ZNtvDw/xhuC4vu3z6FuqkBtTgIGZZUYai1FfogLCkKcpWYn0aktOrN/7aNoSwuXmp5EyDMjIfv/a3rqEX0U5UkYExPufB/aSJYgmpOCjGkKIiRruIKF/y8hAOHFD82HH66Ahq+BAAcNg+8PN3FHsmUQ6pj82qKq0B5bj75sJTrTZYi2iUCIZSBSefLc71ggidqa7MbngVHIiksllXsg9kHo6NajvFGFwjol7H1iWXnHSdoqbEIsRW7lLDraAlBS1wEZE1p1uxZFfG977xQs+LVrn5ngs4esPGzCUN+zhqMP/475458wuvEJg0vvMbT2EZ1jT5CU3469nZf43ZufcLm4jQOdHuPVtdBkZ6IvIxm9wh4IBF1aLAERh4F0AiI1loCIQnd8GFQxVLKYcCjjaRuZ8WjMzcX2/jlWzr/F5usf4R6Swov+Pm7fM8EXd415I7rD6LEbHhiLqsiTlU40jK1443mkwomgsPbIhoNfEdzCKuAeWYXg5Fb4xzXANbgc3pEN8Aitg3toPfxiZPCMaIVzcD2cQ2rhn6RmlfwX9C3+gPaxUxrNv2Ll5b/TJv4JY0ffY2LvE3om99HQPQbZwDIUQweY2PotlPrX6B6/gGJgD4r+DXQyFJoF1MmHaHbjGJ0/wOCUGOK5jeWtF5hnUm1TDKG4tA25+XXIza1FTmY14sOzEMzPyY+JQHSOik1z/Bw8EGDvCh8rW7iamvBoiVAH2qm9HYLtbBFkbY0AG14/lhaIcnRktcMLtKQc86PjaKU15OSWID29kBX7HFbX96GQqaAkLFTyLnR1drPKnMf4/B76aUHD88cob+9Bv1jBdeuCkGhBVFwB8llB6idX0DsyDs3EIk7e/Q2bl3/EEkGxfPoDBhYJifVzzO9eYHRRDLk8wJRYs2lhE/ObR1jZf44mBY1JN4TE5CzcuvUIFbzJ0wNiUJ5RhpnxTWzvPscsjWV6jtDSDaOHdpFTUIzismpsbB9gZGwa/YOEGmGh0Q3ShHpRX18nTaisS0/DUEMT1scJHYJCDJvVypug1aiREJ0CkwfWuHvXhJC4AsXDh5a4d89cWl9JPBZJVczYfsCQgHLHBKYEhJGRBQwNzGDyyAJmhIiF4WMC3BFzrI6PFqbR0NiKkiY1MkvbkZBVhbDYXIRGZsHLNwFmll64/8gWdx9a4K6hNR6weHzwiEnf0lsadi4gIbYpFtsVi1GJou/ByTtaMvzQ2CyY8/MXI55MLN2keMzHvkEJiEkqlEZKefjGsrpPuxoFFZcvmZ9vUCyu055sxNLpTv68Zz7D4OAwvv3+a+zsr2FYr2Gy9ZfuIzePcASExBEYHrh1xwz2zr7SpLr3n95Ie2lv7RMUh3s0Gj/cMbTFfWMn+AfFo76hHVpdPxqaaghiGoBaBnl7EzRdHTznbdDQ4npkDHmL9Ly7qQHa9lZoFTKCQCmtLbV1uIv9s+f46nd/wMsPHzHAnyfj5zjQw2uElqLt60NyRgEe0npcaWWevinw8kuEH0EYEByH8MhkxMVn0Tgc4Onpj+lxPXaXpzGnU2JS3Y4JdRsme9pYNCgwp6zGkrIC+7pGrPXUYqatAGuqMpzQKD6s6/DX90c425rBs71lySrePj/A/vocXj4/xBvGTx8uoJHVoiozFv0tZdC3V0p9FAXBzqiO9UNDMm1CgEL0USQHS81Ov4JCQVCIobGiM1uWHoqu3Ej0FsdhuDIZU41ZuOZ62xwe9yzhQ2BIUCAgfgWDj4EtgXAV4usCFN4PraR+C7+HAha2kl0Es6IPNXBDtkMUClwS0RBahvKAIiizOzHWOEqi5cL+tjVsbpgg0tEX/o8d4G1my+ThBh97dxTlV1HZFyFT6yHTTMM/Opf66MHKgPpLmxDLeQhQmFixWi1thqx7FM1dI7SKHpQ396KOiSyKehub24zuyWPsvf1nzB3/AO3CC3RPnaBjaJ8V6DGq2ieQX65Ca+sAnmw+w8vNEzydWMJcSzuGCgugy8nAQGYSdATDgABFWgyhEYXeRGpYXCjUcSFQxQZBHhlIGEZAXZgDdS1VVTeJ/dOP2Dr7hGrZIG+efAIuCC4+4fALT+VN5I8bD+zxgNbzwDIAv7nngseuKbD35XnxzYZ7WDGjHL5xTfBLaINHRBMB0QTfyBb48HFQXAeCk1QITFYigOEVK4NDYD3KOp9g+vjf0Dr8BIMbH6A/+AkTJ3/ExOGPGN3+hP75E5S19qK9fxLVHRMYnP8A7fQnnovn6B49RHvPMho65tA1uIHJ1XPMbV1i/egDxuafoLN3DnWtOtQzisrkTJol0mqxKaklSEkqQhyrxEDPSARQtQPcWTW6B8Pf1Q9+Lj4ML3i7uEuzYX2c3eFl7wxfJ1d4OTjAzcYGbtY2cLe0hYu5DaKDwjEyoEdDczsKCiuQllFIK5jBNKt7ebsKakU3YdGJDibvbu0oppcPWPnvYXLlKZRD0xiYFn0pW8gtoQF06FHX2APNEE11bI7GNI6J9efYfftXaX+UZRrF4NIZJjcusHjwGlOrT6QmtqmVfUzQKmbW9jEyt4TWri7U8e+5LdZgSizCoGoUXrTEMC/+rdp5dMkH0d6qZPK5WiVUbFDT3qFEZGwCejS0nPEZ9GqHGIOEiA4yeQfaGlukzuxkFxcMV9ehp7mVFW0HlscG0d1RDzUTemxMEgxZMQs43WWCFOsvPeT9Jo63bhlLy2w8eEBIPBCzgk0l67hLUBg8NOP7GPf5mK8ZM9k/NjBFqKMtVnUdOFwTmyotYWxpC9O0qOXtZ9g5foH17WNpH5K6RgU/4ypk5uazIg6FhZWztKqAg3OA1EfgwkTt7hMjNSM58jMXs7VDYvIQGJGJm2IJcjMnGFk4w4BV/wNajgGtx8LGA5HxOVITlKN7OPzD01n8xcIjIAHZhXWIT8nHzdumMDN3hjvvFdFHodeP42saxebOMvOBBiEhIbh1+xHs7H0QQYja0ly/uG6IO/wfd/f38M13n3DIZL4tVpg9fUIoefPvMUFcUpZ0zgvyc9DdLUd1TSmPKskGOmSt6CUI+giJfj7u75BJVtHd2ggVzaOjuhodhLqsqQ7rG8s8Twc4urzEd3/6J6ztsbhSyKEkVHRi+LpSga6uTha0kSwGnXDfkDDwjkEQIRETlwKVqgdtzW0wNTSGi4O99D0ne2vYnBnB/IAS07Qc0ew02tWEuZ5mLPXUYaOvFtsaHnvrMdGci0V5AU5GmvBpcxB///REWhBQgOJcND3tLOLscB3Huyt4fXYgGYUAhTCK7roCjMlEs3AIikJdUR3nT1CEopFwEPMommgXzfyasAqx9LgiK4rHCKnpSQyPFXtni+Gxw5WJmGqgUTjdNYf9TWM43DCGG7XX44EVPHlxehkQDCJY4YgQoPB+YAuvewTIQ3spfPlcQEOMigri8wB+LcrMG+nO0Yh4HIA053hMN42hv7QXTvccEcKEn59airy0EmTEZzOB+ODGtVswYiUTx4uqpWNQWgcqv6oT901ZhZu44jE1+bGdHx5ZeuI6/46AiDS0KkdQLxtAjUyHwtouVLVp0agSM4yfYPXsZwyvv0Hn5BPIxg/QMrSJ2p45NKhnUFynRUGFihdqCzIzKyBv6MK4chDLyj5M1dZiqCgfA9lp6E+LIxwi0JtA/eKxWxwTwvk8FCoqmyIpHJWhQcjlhZwXk8wEEoEAnyhU0HbESKzUgmY0ynVSp1todDoiWL15+MfD3D4A98x4A7LqyKroRWhSPQ0kB85+qbD3zIBLEPU0shHOEc1wjWqXgBCcygSU04fgrF4EZnbDJ6ULPgmdNJBWxJVMQrv2O9T1bEO3+g4zp3+A/vAHjB8wIa4z4a+9RKN6BE09OhS39EGuO8DAzFdMsE8Y29CMH2Ju8yPWCNX5vXcY4vnr0C2jrl2P/NJOpOc0Iiu3kcm7BolJJUhghRgVk4XQ0GSEsmIM9qdReIXB1yOQ4Qd/d38EeQQg2DOIRxHBCCJAgmiQQZ6B8Pf2l3Yc83P2klY69bb3gLO1C+IjE5GbmY/CggrkFVZfmcPkkjR8WSVXo6u9EzLColszhLmVA8l0ZjefY3BmF3W8DqaWTqDuX8TA6AbkyjG0dw3SipbR0T9CWG7g4MNfsXrxB6wIqzj5DgO0kdntCwzP7UM7sYrZ9WOCYlfa1lSh0aFVpUR1YzsMDV1pBrQr3Rr/bn7mVXLs7rxBl1KPguJqySCGRiegG9bzb9MiK6+QUSRtKyxCbIM5OjmNLnUP6mrroGLFGmlhiXK/UMjzi9Hd0IhJrRqy+hIM6npQUFQuNQ8JUNwRy0SI1WLFREZDYRGWNA1hFsYEBU2CoLjLr99hhS1eExbygElSgEJsN+tkaYeMIC88me7H5OgQ7WaI52cSgxMr0M9vY3xli0a1grG5VSkWtnaxvLOLoaFRQkuLdoI5NSMXwWGxtI4wWoczTK3cWLgFwtM/DiHR2VLlfp0544GxPcwJlkf8vfcJqbv8Wx8SGFYOfoRFHgHD+4OgcPOLl5YDiUsuRFpWGYz4fWI4sCuBdOumAcbGxvHV1++ZoPlZDvYhMjISd24b8Zw4w9HJC+68vsQMdTFBb2trB99/9y2enBxjc5+f8ckTePmHIDo+Veo7UrPab6gtRnNDKWoqS/m8DyPDY+gU5iA2IRL7S9TXQNVYj04CQvQdKaor0FxSiLqiAjTXVGJxaQa7Tw5w8voNfv77P2N0dg6lJcXoVXagX02b6FWhhfB3dHEmTH0IiRAEBEQiL7cA+iEdVhbGMTWihayuAqN9CuwvjWF3cQyzAypsT+kwr1Ew/7RgSF6Lqa46zHZVYrW7+mrUk6YBy11lWJLn41BXi4+bQ/jbh2Ocb8/ieGMO+6szeLK1IFnF+fE2Xp7u4etXp9JQ37rcRKmPYlpZjybaQlmkN2oTglCfFCLBQjQ7/WoU/wCFMIr0MKmfoiMrAqp8goJGoa9KIShoFC60BCdWKXaEhd2Xj+B8y4yGYUVoWMGVR/f7rAAf2MCD9uAlgYLwuG8rQcNHAIRf82X48+tXHd6OtAyGkSvsrpmiMoQ3jmyO+t6C5qZ+VNWpMTy6juGRDbTJ9EwMrdT2RibUbITEZSMptwpFNXL4habii5u8MQgoQ3NXWLGy8QyKQVIeKdkxwMpdJ22nKmBRTrMolQ1j/uR7jG+9hXLiGE3aVcYSk+gsStqHUdI8gCblFN/bj5xyBZKzqxAeLfaMSEFxcjaKomKQFyzoG4ra2CjUxYSjISYSjXFRaIzn8+hQFAd6I9HLGeEujvC25Hkzs4S9uS1szOykzkMnKnFASCJVtBzagVnohhbQLCDGJK1QjiKvuBlRVO9sgqSqQcP/uQBO7pFITq9AaU03yhsHkVrSC+fQajiG18MnSYGAtC4EZakRnN0rhX+6Gv5pPfBN6IJdUAM6xkW/w2s0Duxh6ulPmHryI4aZ/AeXXkG/fMGqep7WpUBjlxYZpXKMzL/C0NxrTBMk64ffMUm+h27yKbr6V5kgJwmJQVQ29qGoohN5RW3IyKpDUlIp4vl3x8XlIiYqEzHRGQgPTUKQfwy8xQKHrv7wETbhHgA/N3/4Ewz+7gy3AATycQC/7kvT8HVluHjDk4AQ+yeIzXY8aJUu1rzRbJwRyASaT1hMTS9jeXEb3SotlExYHaIib1PwnI5jdvkIC2vPsbTzFjObl2jumcTy/iuMTO3wutpEL4EhowH06WlK/cNo69Fi9fQbbL8Sgxn+jJWTH6W92+f3LpkojzC3fS6NfhpfJCgOztHZx2uFlpiZW4Gqqh40NY+hrFyJ5NRKNMlH8eLDP+PpxQ+orGlBXn4J+mgNouNaM8DzRlOIjo1nkhuR+i6khTL7h5i4VGhspHn29iDZ0wcphGRXfikasnKgkzWjpjCbptKLEb43jdWwiWhGoiFIiV/0TYjO7EdiyQixwqswC2EbV6AQq97evWMuVef37omVZW1gaWoNDysLKArTcL48iu2tNSxs72Np/wkW984wv8v/f/8EC7tPML95KMXchmiG28TMohips42p+QWMTk9jaX0Nqt5uVNRWE4L5cGbV7sZCwMDYFtc+fwixadE9saIt7wFTWtcD/v474u8kLO4Qcg5uQdIGQSLEEh82TrwWAuOQlFIAa2tPafa+r3cE4WaH8XEBindYWuW9M9AjgeLG9Qcwp6mY8z5zsHeFi7O31MS2trqBr7/+GgdH+9jcIyieHrOQSUVFeRVam5sxoO3BcL8adWVFqBQj6zrU/PlT6FGroVV2oU/Wju6mRnQ01EDRKCyiCvLqMjSXFqGB0VRdiZnZKWzRKE7evsPPf/sXFiMDyMnOR39PN/rU/Bk9PZDLFDwnYvKiPXLzCIjhEYwO9mNaT0ATCNM6JVbHtVif1GF2sAurY1rMaLqwOaHD8qAKk+oW6DvqMNVZi/H2Yiwpy7GurqRR1DCqsNlbgSfDLfi4NYK/vD/CxcECDjdmcbg+i1OaxIeLJzjaWsTp/jrev3giTR6sz09Gd00eJhRVBEWY1JFdnxSMBgJCgKI17aoD+1dIiBVlO2gUCrG0R2owOgkK9S9LjetF05PYj8LVgBeVoS1c+aHaiTbD61S9Gyawv/0YjtRKZ4LCmSBwIRQ8Rdz//8avpvFriOYqPwko/Jn3reBx0xoFPhlQFClhaewJseOYaD4ys/BCTHwpBib2MLpwgu6hNVbhjTC188Y9XoC2roEoqmpHWm4NMvNqkZpVjoLSejTIunnj69GgHEZ91whqaSANnQOok2vQO/8UE0ff0SqeQz64hXrVHOqUTHyMclbIZW0jKGsZIlhGUNLQK1X+YiJQUGQagkJiEeIXxkTnBy8nD/g6ucHbzgH+js7wc3CCjz0Nys4eblbWhIIFoWANBxsHONo6w97aCXY2TrzoxQgUBzg7eSMoKBqBgdHwpq57eEfDPzABYeFpCI9IRySTbAArcQc7H2nMvIuLP9yYTH0JwdhUGkhCMQLjK+Gf0ACfuGb4pyjgk9xBYKgRlN4Lv2Q1vBK74B4ngxPNI69xFQOrP6C4YxETTPzDWx+h33iPkeVX6J86pkHsoLZdidpWBTKKagjKQSaI71lBfovBcQKibwXtPFetndNo7dBLTU0VtWoUlsmQnlWN+IQixMbkIioyAxFhKVLEx2QijhHCGz6AN7mvWErdhZWmow+8nP0IhAB4Ewo+bn4IYBUYwKM3k+OvYHC3dYWbrdjC85egVbjxNVcHfp1AiQqNR3uDAjICTk5AqFXdUCl7mHTHML90jOW1CyxuvGGCv0R7/ywtaBajYv7J+DYmZg5Q06KBjNfJwOQc5KyOZ3cusPf671h8+ntM7X2Fmd2XmNk6w/LeK0xtnGJi9VBqkhmb3eQ56ENNczuviRikJotd54oIxhz4BSQgPbcFh5d/xvnHf5Kaa/LySqQdzfqH9OhngmhobkVqeia6OtVob++AXKFEG22osaWdX2vEON9TlpaJSGdX5LIgSQsORGMJq9fqckwND2FSNwR5fYu0PpMfDc3gziPCwpiwMIeRoQUBIoBhcdXUJPonxLLgYji2WCL8lhHDEKYPTeFsZoScYC+sqJpwsTGJ84sXOHj9Cbsvv8bOxUdsn7/HDmP72WtsnbzE9tNLJsRzrO+fYpXwWNzcxyyhMbu2jqmFOcwszWFjdwNzy3MYmxxFT28vr+MYaSb1Z19cJzC+xJ37j3hfi8l/rpJV3CHgbvLvuysKUc9gFnpiQp6ftJS7q2eo1Dxjb+sNa0t3BPM6suE1MDo6ig+f3mCWlXhPLwukoCB89pubUoe9sZFYeNIGtjaOhIUH1tc3CZWvcUhQrBCER6dPUVFZibKiQlSVlEDVIYeipRGVubkoysiknbZjdGISSmUnlDIZ+uQy9LS1oLO5Dl0ttVC31tP4atBZX43OxlpabCv/13GsHe7i7OMnfPunv0LZ148iAn5QqyUklOjp7iXQRpCWnsXfXYX+fl53LQ3QdLVB19WCsV4Fpvu7sDjSg+XRPqxM9GNtXIfpvi4JFstD3ZjTKjAir8ZkRzXG24qxQqPY6qvFFiGx0VeJNYLi6Wg7PmyP4Q9v9/HySIx6Wpa2Qj0/3MCzvVUcby/i2eEmLk/2+D9UorEwFT0CFPJKtDL5V0R7Sh3Zoo+iXoDil5FOAhSKrGhGjNT01JkT9cvqsVebF/UVRmO4LAETNam45n3XjlZgKxmDI6sA6zumMLtuCIubRrC9Zw77e4/hQL10YriwYnEjPNwFBAQMRDMVH3tJYU3LIDAYXnyfJzU5wMABGR5xiPOKx/0bVGReONdvPsLNmyZMrN7S0sVFlR3IYIUdHl8gLdnxG8JKDLerb++TOr3KahWobOhEc4cGzZ390lLjTV3DaFTQEDoHedSiXtaDMVaXg0weHSPbaOxZRE3nFCrkepS2DqOoaQCFjTrk1/ahsK6XoOhBUXUnsgiLzKJ6JGSWIDAiGT7B1Gy/CFZMgXBm5evm6iWFE8Hh6CiWXnaHM5OZk4MrnMVzexde7M68eJ1gb+cCRwd3HsVyCy7UZXtpuWgrK+erdXtYRYuvObCSdnLwlB678uZxFcNoCRtLS3tYMWnaOPkgNC4PJfX9SC5UwTmoDB5RBEayCoEEhS+PHnFyeMa3wz64BvZBNSjr2EbX9AVUs+eYYzIc3fyEwcVLaKaP0De+iuauXhRW1aKsXo78ajXh8ZxwPoBcvUBAjDEm0Egja2zToaRCgcycWiSlliEmNg+R4YRbBCEhjuGpiI5MR1REGiOVz1MIi3j4ExaBXuHwdvZHoEcwAhjCMHwJCH8ahgCFv6uv1H8hAeMXWPwaAhTCKlx53pwZLjbucLBwJrS9ERMajYSYOKQmpaOpQY7p6S1sbF5gffsNNo8+omtoCarhRazRKgb169CPb0kjuMp5zfSPzUGlG4N6dBW7r/+C9fN/wsj6W4yuP8cIbWJm47k0n2KSoJhZO8TQ+DJqG2W0gwF4evKzsXNHeEA0EmOS4e8TCmXPFJ5/9c9Yf/oBtU0dyC8sR59G7PI4Io10ampXIJ0V57B+QpoL0qMZQpe6H+0ER0NbG4aGBqHX9KA8MwWFKTGoL82FnpXz6uIMFqYnMDc2jl6CsTq3EIHOXnj8wAimD4xhKiYvGj9mgWIFKzNrmBMWJvfNYERYGLO6tjY0o92awsHwPtwMbyPL25o3dw5OhhS43JzG24/f4Pj9jzh+9xMO336Ho9ff4ukbEd/g8OUHHF9+xNGLd9g7vcTO0xfYJjQ2CA0x0XN5Y1fadEesgjo1N4uZ+Uksrkxj/4jgWBxDu6Ie4ZFBuHHzNr68+RAGRrYwe+yCB4TFjTsm+PyGIe3DSVqNwMrBl8WiC6xtvaQiycMthPeQD0KC4lg4uUsbPb19/xKTMyOQd7RIS4d//tktPKA9PTI0ZyFmR7uwwmNzG6jVvfjuhx9wyIp/ZXMVJ+enUIohsDSBJtpPWmIcslISUZqdhYK0dDQ3NmF8agodBEhpQR5fz6TJ5aGttgKqtgZ0NddCwceK2krI6iqh7myXwChA8YJA+vjzb6EZGkZDHW2lX0tjVEobuIlFAMvKSzE0qMWQaD7MToG6vR6T2k5pOZBZgmKOsTDcTasYwPb0CEHRiYluGRZ0/JpWjkkliwgm9Yn2Eqz2iAl3VTgYasL+UD22+qvxfLoTn3bH8EeC4uJgHs/3F3F2sMbjmgQK0fy0tzaLpzsraKnMQ3NxOo0iF5M0ClluDKpixH7ZwZJVCFCIJqdf50+ImdlSh3aGmHj3y6KAoo8iR2yHGo2RiiRM1qbhmuctO6nfwf2BPZwfUu+Y9G3uPMbjL41g8YURbG6aMUxhd8eMwDCHEyHgSli48X2/hgCHCM97Nldx1wLeVGJfmkqkQxAs7rEieGgNsdLl7duPJH22t/eCLQ3C3iUIKdlVcPeLhbtvLCzs/aQx/U0KDfLKG5Ff3oQu7RhjXJqV3UpQiPWe2uRaaYXTqtp2lNW0Qjt3gO7Zp2jTLaOhZx41XdOolI+hoLEfOdU9yKvpQ3a5CtllncgubUcmISEmmsWlFMHRgxcsk5u7WC7AJxy+/uHwICw8PVkZewfxsR/B4QV7wsHOjmCwduCFbs8qyFHaVF06EhZ2hMavsLBh4hOvOVKXBVgcfoGKgwALv9+O3+MgqiOh07+EE9/j6uJJUAXAi9aRkF6H+Aw5guJb4R7RCO8EOVyjW+AZ247wrG4EJIl+jFb4JSpQ17eHcuUKFk7/gPGtbzC0fIn+2UP0ji5DNTiKktp6FNc08/ESX9tHp2aNCWwCsq5RNLT2o4zgzC1okDqtYxPyEUGDCAujBYWl/sMkBChE01M0LUyEgEVYUKLUVxERFE8ri5K28gz0CoU/q0jRd+Hj6g8/CRR+8HOmZTD5+zh5Sk1Pv4LCledKmIX0nOfOg1B1Y+XpTmC4WDnBQXR887wHMlkX5lVC2zOB9dXn2D16j7GlI3SPrGB55xKjk9u0ijXIeX2k5fCm7x5GXXsPWvn+wzf/hM0Xf8bSyY/YeP4DNJM7BOYeQXGOibUjTK8fSBP5qljRD+uHER0RhjBvf8QHR0jLUocHhqBXO4GDlz9hdvsFE78auXnFqKtvljqzxVBYMQ8gIysfg4NjGB6eogGxMtbooewdkDbaHxoZxOzUCMZZSeoHujDImF8Yw+LCNOamxrC/vo4ZbT8aMzOR5EMztbFBoDWLLwsLhDjScGm2buaPYf/ICHYGxrDl0fWxGeI9XVAeTTuJD0BXaiDmahLxrLsSF0My7I+x+h2YQAdh2jFEcI4uQr+0h9WjC+w+f4v1Jy+YDM8ko9h/9hKHz19h//QF9p6eYefJM2wePsHG3hHWd/axtLaGqflpnuch6IbE7PR+HD3ZwpOTfayuLSMrO1daut/AyFxaEv3+Qwt8ccMYv/nCBDb2QXDgvS76Lm7fMYeJsQP8fKIkWATwunGwd8P8vNjd7gVhr0N1TRlzhD3u33skNTU9fGBCqxAWZYAvvryN+/cNmaRH8fL1JVa3V3F2ccpzPoCGmmo01lSirqoMlcX5aCgrQXluHupr6zA8qkdvrxqt9TVoJVBaq8rRRijIGirRXFWM4nSCJSMVVYU56FV3YGNnDRtHu7j89hu8//FHGsk4VF3d0o6QfRq1NOteq+lFt1oBDRN/T1czirMToSE8J3plmBvoxDIBsTCgxtoobYKxPTVESLRDr2zGTB8Ln95WzPW2QN9aipGmfKlvQuxFsUmb2B9uwPZADV7MduGb/XH88c0OLg/mCIRpPNtZwguC4pzAeLa/gk+vTjCq7UJDaRbklbkYaKOl0lI6CuKlNZ7E/AlhFFd9FFeQEEbxa8gyI9BBOIg5FFJnNo1CWxSHkcokTNQRFKIfwpnheJdxx5ogsIPzfTvY3XwMqy+NYXWdwKBhWN/ihUlY2InObwGMXyzDmVBxJRjEz3EjJNzv0U7uWfNI82Al4WDKC4fvu3vbDDepx+ICuks9tnWgdtp5wcjMkUkxCompJXByD0dqTrW0uJrYWyC3rB75lU3SejwKzQRBMYTWrkHUUPsL8iuQlVGA+Dh+sPXtmNo8h2xkCw3dMyiXj6NSMY4K2SjKaBTCJrIIifQiGZLzmpCSU4/MgkYkZ1YimBWymPjj5hUMV48AOLt6w4Xh5OTOpC+WHhc24QpHJyZyvubApC+O9kzqNgSBDZO9OFpbCXg4EA40CFbFAhr2fOxoy3MgAMLXHPjcQTRVWREsjx1gb8lKy4Y/m+HCxOgimmacPeHl4cNqKkBa7z86sQIxac1wCiiEPcM5vJKG0QCPyFq4hFbA2CUTt60SoZ56BdXUC4wSEuPb32F49Q3hSaOYWEHP8CSqW2QEcBNGZvfQ0b8MWfcsZLSJ6rouZOfWIDWjDLFxuYjk+YiMyoDY61uCBOEQHpqMMPGcR2EUMdJObFegiKZdRIfzMb8eGhiLYL9IwiKC0IhEkBj15R5E0/CFr8tVZ7foq/ByYDUpgPCLWQhIiMeeTBZiqWxPVpe+tC1fRx/pKHV8O7rDkxD2cwtglR+L9KR8NDWqMELDaFbqoR4SndnL0A3OoKWtm/9PMZ8vYnByFZ0DM9i9/JlG8QfMP/kBS0++wcLeW8zSTGZ43YzTKCZWdjEgZnxXN2BggPYpknVoJFIieG2GhiHUP4hVrg7bp19jbPEY+UV1yM7KlRKQmFg3OKyHTEY7zshFcVEFaqqb0dXRh7o6GfJ5rWZnF6BDLsf8zDgGdUr0s+IcGOrB3Nw0ZqYmsDI3h+d7+1gfYRKuLkdXQS6qY6OQ7uGKNDcn5Pi4I8vTGSkutkh2sUKmlz1SPW2R4maFuggvaFkNjhREYrYsDhv1CXgiz8d5fxNerU3hydkbrJ98xNqTt1g5foXV45dYPjjH/M4JpjcOMC329+BxaedI2lND7PWxurtLszjG+sEBDk+f4eDpCXYOD7C2tYWF5UXMLswwcer5v/fTBEalEUKv317i6ekRZB3t8PHzxy0m+S9vPsLnLDofMRd4eEXg1l0zadmOhw+sEBQQR0jEwJ/XiysNfnl5GS8un0kjnrKzU5GYmAhTE0tp69H79wzx5Re38NlnN3Dz9n1p3kVZZSXef3qPDYLi+YtT6MVkOEJA0dqEbf49dZUlqC0uQFVBPkpLitA/KFa47kFLXTUhUYEOvrerpR5drXXobm9AT3sj+mStkNVXYXigl9a6ivXDHXz4+Se8/uYbTM/OYGRELGEzhH7+36PjY1fLgnTLoe+nQQwoCaYs9LVXY7S7DZO97VgZ6WH0YnPiyiauQNFGUIgVbGkeqkbM9TRhurMK+qY8rHbX4HC4BRu9FVjvK8feUC2ejLbi0/YI/vBqC+c7kzjdncX53hJeHq7jpVjOY2cRr5/tY4ygqClMhbaNf7+8CjPKOnQVJaEuSWxSJPbJDpVA0SxAkU5A0CLafhkeK+ZRtEtrPQVeNT9lh6O/JJ6gSMZ4XSquWd8j7amxdkzmDnesaA22tAcrgsEc5oSE8ecP8OjaXZh9+RBWt41hfZvv54ctYOHAykCEE0EhYON815pHG7gQFk4P7GBJQ7l92xSfETSivfKxpRuuffEAX941grWTD2wcfWFh7QYTMVzWNxrefvEQ2yi2dAygsqkTOaW1yK1qxDBB0dY7jnqFDhW88bJ4g+ZlZKMgK0fa/7a9oxfTmy/Q1LeE2q4pFLeMoKR1BKUtQyhv4+PmAWSUKqStQeMza5CUWY303HqkZFUhPq2YsEhBQEgM/ALDaRQBNAhfaYEyZxcPODEcCIlfw57QcGDSsicw7AgLEQIa9jQCAQcRotNNOoqmFCZAJ5ursLckPKwIDGv+HB4d+b87WDGsCSVrT7jSsLxcfOHmyGra2QtuTK6OLoEIispGYEwRbLxSYOWVDmOHJBjaxeORQxwsPDNh5p6L6d3fEhYX6Bw9xczBzxhee4P++SNWkMtMotO0MC1jAN1MqI0EhEw1hcpaFeIT85CcUoi4uBxEExCxMVkEAW1CwEECRKIECWEToslJfE2EeCyZRRSDwAgPTkRoUCxCA2JYfcdJxyu7CCMggmgWAQxfeDnzf3T0koxCAEM0RYmj1MFNMHsxfPl1X5pHIP//AIa0c5u7r7QftNgbWjRphdH6YiKSUF7dTtucZuX3CmOz62hq7mCSbkJObhnaFKz4xpakfdb1K0+x++YvWDr9LRaOvsbc3jvMbYtO/WcYXd7D2PIONPpZVNY0YUA3BLVCxZuuHCVM8OlxiYgOjUFX1xCr7a8xPLGJhLhMpKWkobmxkRXmMAYYsvYOZBIU0REJKClk1drcxWKmGIG+UVLTVX1VPeanpwgKDTQaGsaQnlZBo6tqwvnhCU7WN7Ci1WC2rRmjtRXQFOVAlhyD1jjewLFBkMUGoishGH3pYRjKi4Q2MxiKGHcMpAZgtjQGsyUxWK1Jwl5LGo4VBTjTNEqgODl/je2zr7BJWKw/fUNgvMba0UvGBVYOz5kMz2kVz7C89wQLO4dY2t7F7NoqJpcWsbC5gdWdLWwd7uH47ETaaW5nfw/bBMnm1g42NjYxPT2JoWEd+vt7sL65jI9fvcPrN5dQ9qhpEk7S0Nebd4x5LwXg7gNLfP6FgdQB7+UZhnBeW74sKMTeMEtLyzi/eEZb6aWdpKKouJCQuIPfXLuOL7+8hc8//xK/+c0XuH7zHos6L8wtLeEZ37/JhP6CR7m8BQW5meiQNWN4sA/11aVoLC9GDWGRnZUGJS1B06eGvKkebbSOjvpqKAmKbkUTdCoZBlVy9HfK+LVyjAz0YWtvA2sH23hPUDx/85bGMoyZWRYfw4SFfozAZGGi6YFOze9TtqBX3kDQ1EHdXCE1O4n1o4Y7GqFrr8Wyvg97i2PYmNJhmIAY727BaFc9xjpqMaaowpyyFvNdlVjoLMeWtg5bmipsDVRjb7gOZ1MKfLM3ht+93MDro3mc78/j+e4Cnm2JTYw2cHG0hq9ePcX+6jQKksOhaa3ADE1FjKRS5CegJlGAIpygCKNZiAhBM0HRQlCIaOXX5FmRhAZtIzlACllGCPqKY6CvSr4yCvPbNIabxrC8bkJ7MIPFDVMYfWGIRzcM8IjVgBG/ZnLdFCaiKvjsAUy+eIjHN41gQ2DYEgJ2NAr7OxYEB4OAEZCxIzAs7lji/i1TXL9DUBAwtw0sER6VijDGPWN+nclALMttbesOS1bUpubO/Hom3L1jUFrbIfU7pBdVI6uCFd7sBloJiooWNfJKKlGUm42akgLUlRSioqgQja1KDMwcoE41iyqaRGmrHvl1WhQ2aFBQ34e8ajV/VjsSaRKxqZVIzKhGQlolo4wVewECw1LgH5IgTerxC4xmJS8WPPO6sgs3HwLCE46s9O0ICFsmNXsnwoOmIWDhKCxDNEkJWNgRAoSEo4AITcKJFbITE6AjK2R7Vs1Wj+1ha0W7ECvJ2onXPQkT/jwb/lwrQsnWG24OhBRNy5W/x42wsOPPsOG5ConJhrNvkrTPhrFdFCzcUuAUlAsr73Tcs4yDeuw5OkeeQDa4j8Unf5SGCGsWjtE3uYVO3TQUPaPQ6pdQ06ZDo0KPJtkwcvIbER2dhaSEPMTxGBudifjY7F8gQLP4pblJgEI0PYmvC0j8ahWSUfxiFqK/IlKAJSgBEeL9jBD/aAR5RyCIsPATHfYSLPzhLVkFk/4voLiCBY9iIAHPu+jLEE1VAhL+YiQZwRDk6YdgLwLCNwj+Xv587o/IoAjExqahrKYdi5tPMDq1hILCMlSV1yInqwi1DZ1oVw2jnAbaPbaK44//grUXf8TswddY2P/Iivo1ptZPMLK0xWJkHT1DU6ipb4ZarcGgdhhalRaqDjWa65pRUlDJanQSG2Lm9ugSUhIykJKYhnZaxODIBHq0Q2hs6UBWTgmTUikK8qpRXtpMm6iRzmlyXDYaalowP7cCZWcPUlLzUFLaiOzMKkIvDvreEayPTWNBqcJCUyMmq0owUpyJoYJEDOREQ8Nqrz8jHAOMIYY+Mxzj2WGYzg3FYn4EFgrDMV8UidWqBOy2ZOBIUYyTvka83JjBMUGxdvoRG09ZfTPWnrzBKkGxevgCSwdnWBWxf4qV/aeMY6zuHWF5+wArhMbixg5mVgiNxQVphVQxumhjZ13ay1rYw7OzIxwd72Braw3z87NMogNM9P1Y21jE19+9pyE8ZzGSxCR/m4WiCwwf2eAL5hAxidCehZGwVD+fCPh4BxO4I7h8+YKVfy/yCrLR1NqMqupavvchTeJz3Lp1m2ZhgNt3HiK/uBzf/fwzjvk3CDi9fP0CDQ3VsLU0J6hDUFlRBFlLLTpb6iCvq0JuViqLiDr0dncSDK1Sh/UVKOqgok3olO0Y09BQe1VQtjZgYnQQG3ubLED28f63P2Pv5BSdig4sLK5BNzyBkcl5bO0fQdujgqqt/pfvV2JtRk8zqcO46IfQdKG3rQby6gJM0TgOVsaxOqGBTlGLiZ5WaatSAQp9ewWNohqrvQ2Y7yjDRl8N9gYbsK6pxMFoI96u9OL7wyn8fL4qgeLFwQLOdxcZS3hFSLx6uo63Z3tYHNeiJCMaOlkVpvnzx2gV7TlxNIoQAiEKLWkRBEbEL2YRjBbCojktTDq2Z4p+ijDCIhhtacFSE5S6IArDFYkEBY3i8XVjWN1g0icMRIhJcY+vG8Di7iNYPDBnWMLqoSOf2+AR7cLos/sSLKQO7xuPYEUYWN00JWzMYHn7MSwJiMe3LQgZE9wlTL4kiG7cN8VDQwu4ugcgJj4DRkyYFrausLZxhqUFHzN5ih2zSsqbkZlbAw/qaF5ZE3IrmpFRUo+esWW09IyjqF6BwrJKNFYWUR2L0FJehMaKcij79FDq16W+iSrZGGo6p1FOmyhr7qeRKJGc34LE7AbEEQ6RCcWITSlDTHIJoxgR8XkICk1BUHASApjkAqjDPqxwXJnQXF384ezExM1kJY4OokOa1b6TKyFC0xCQ+DUELERTlQCFCAENqflJ2m5VbLUq+iiuYCKODvz/HYVtsLIW8LCkVdnQNJwdfODq6AdXexoGf5fo5zAxtZXW/Y+ILYKpdTAeWgXB0CYcdywCYWAXgUf2CfCLrUNz3xrkQ7uY3PleWpVWu3iK3sltdPTPQqmZRUsXAVrJ5NnDhNikQVZuHRITChBHixART6sQEUMgxP5iDQIUAhLisQDFVWRIo55iYzMJGgKDViFCwEJUiBG8+QUoQnkuQ/yipaYof89QqRnKz1X0W/jBm2bhTWvwJgT/AQwxv8KFJuHmj0B3/18m7wlo+PL7+NjdB8E0vmC/QIT4BiDCPwxRYXFITStARU0runsHUF1dh5KiUibgAjQ0dqFfvwBZzwC0M5s4+fo/YZmgGFp9ieGlMyzsvsbk2hNCYgMD08voG5lGQ0sramrq0N6qgKZXxwq0H2plDzrkaoyNLWBp8xCa/mGUFVYQAlU0mjYJVNW0h3b1MFo7BpGUVo7qOjUam7WIjMlHfYPYdEqLjPRiaSOocJ5Lcysao2cM7TWOBUEInFgoxAVFo6OkHAtMkIvN1Zgqz8BkYQyBEAJ9mj+Gk/0wmOiHgUR/DKYGYjQ9ENMZQVjKDsVCbgjm8kKwVBKNjdpE7LXmSaC43JjD4flbbF98j/WTD5jdEU1OL2hTp1jcfYY1MfHu8DkrZz4+OMEy4bC6c4SV7UM+PsYKLWNp6wDza9t4evESK1sbGGQSHdT3Y3yKhnW4gQ9fvcbz86cExj6r+3XMzBOcTJLKbjm2djfw/Q8/oalJhkdGV0N8P/vsHsRMczGHIiQ4AYGBPA8egcgvKCZ4TjE2OYL2jjYm5EGcnJ1hZm4WDg4OuHPnrtRn8eWXd+DtE4h3Hz/hybOn2Npew+v3r1BLIBgZPiR0PFBcnEezaES3rEkaAluQlcLPoRI93QqCoQmK2irIqsqlJictk/x4vxrjWjUmBzR8LsfczDi2D3aweXyAV99/j+3jJ+iUK7C2vsP/fxZTLC52j0+hUXdC19mGIR7HtT0EvopgKseEVglNRxM0tIzxPgVWJrTYmhvEor4b40ziU33tGCUo9PJq6NtoILJyTMlKMS0vwbI0j6IWm7oaHIw0Sn0Un7b1+P7ZMi72pnGyM0urWMHFwSpePlmXNjD65s0JFkd7UZ4dC31XIyZEB7miBrK8RDTQIlrSIxlXkPgVFNK6T3zcKpqgBChYfLTTJKR+iqwwdOVGoJewmKjLwDU7fmBXndRiKKzoo7CACz9MFzGSwvAxHB9Zw8bQFlYPrGF51wzmhIPplwYSLEwZ5l8+omGYwPyWGYxuGMPwS2MYED73bxjhJoEjtjy8fpPvNbGGn28o3FgdXr/9EBbWjlLSFB3BVkyYYrRRcnoRCnkj+TLJ+DAKKuUorOlA98gSmlSjKG3sREkVKVlbAkVNEeSsuuQNjZha3INsYAm1qmlUtI8gv6YXRXU9KKhRIb+6C2kFLUigRYTHFSI0Jg8h0Xl8nE9o5BMU+QhhhRzE3xcgpt0H0Sr8I+HpFQw3JisnJy84MYFJQbNwdmFIzVKefO0KFgIS4rEzK2IBC/F//QoM0YktQljGfwzpdUJEdHbb2RDEFjzHlg6SYTix2nahbTgTTA78WZYWjoQqq27vWHj5J8OOCcbUIRLGjtEwcY6BmUsK7Hyy0MD/v6xtGIOLb6SRT/2LZ+ib3pMW/mvrGuM5qJImqMn6ptEoG2T1W4vkpCLEx+cycgiNfCQQnNGRV9YQ9WswsQmT+BUocYTFr6CIicn4R0RFXhmG6LeIDLuyi7DAeIQFxErNUAGEnb97sGQXPm6+8P1H57YXHxMaEjy8JIP4FRSiT0MAxJsA8aHd+XvQLrwDWYWHSiGGNScnZCI3txTNzTK0tshQkJ2PvKxCVFWxaptepSlMYGB+Fyff/GeMHXyLqcOvMLLyHPrFJ9JWpkNz69BOiP6MBci7OpGblwtZuwLqzm4mmw4o2juh7urD9MzV5DSlug+tjTJkZFXAwS1MWoOsoqkHqsEFabvPlOw65BS0orFtEDmFbcigyRaVtsDDOxJ2TrRV9whpBzlLu0DYid3l7ANgwPvuAe8Zy4ePEc//rzkjDRP1JZiuSMdsUSymeANPEBT6BC+MJHpBn+KF4RQfjCT5YpIxleaL6axAzOUTFqXhWK0kLBQVOFsaw9mbrzGydgLd3C7G1p5idOkIo4sHmNs6wcTqnrRi7vLuU6wJo9glJAiLlZ0DLNEqVkVz1MYBTi4/YPfpGTSDw+gb0EGhVNCy7eDj54eOLiUuX1/g/ScC4+KptASHmAsxMjYoTUjr7dPi7dtPiI5JJiTuSCEmCYqFDn1oE4GBsdJe8wmJKTi/OMcGYSNXKaSmrss3r/H63WukpbMICQtj/vDCF7QTKysHvPvwEc9ePMPmzibefHiHmtpqmstnMDM1gn+AFxQyQoBJXEV7yEtPRFtbLbSs9GX1lZDXVKCLBtLPrw8SHhO6bskoxDpPmk4a6vwU9p8cYOfkmKD4DltHR+ju7MQmodk/OocZnre9J2fQqRXSgoKD/Hu1He1S09UwrWVhdIDQUWNQSSiIIbJjYll5DRZGxBasLVLT06S6GVNq2iOtYpLV/2R7KY2ykmZBSBAUO0MNeDLWRlCo8M3+BH662MD5Hg1xc4oxh92lCewuTxAcC/j0khbIn1+WGY3pPpm0w90oISTLTyQMwiVQtGZESmAQFiFCaoL65XFTagi/HgpZpoCE2NAokhEOFUNfk4ZrDiL5X38EI9qEvakHDcKeMDCXoOH+0ApuhtZw4MVry7C6a4rHt4ykpieLWzSRO6awpkLaESTWBrYwvGmMO58b4u51I9y+ZYIbhMqXXz7gB3tHGvsd4B8Od88gfHHjPjXUXqqqrSyd8NjaBWaWBAaraL/QePiGJhIWqVITkViao6JFgxb1GMqalCirqqFNFKKjphBdteXoaOYJXzpAW/8iKhWi8/pqQl1qQRMSsmuRmt+IVN6oMfw5AhQh0bkIjsrhMUda70aE6NAODE+W+iqCwhLgExAJD1/Rue0n2YOjsAdXD7i4e/OCFp3dwig8peOvsPiPoPgVEqIjXIR4fAUINzg7uktxBQgn2DOc7Ph+ngsHGzHyiaCgZbjY8fc5EEYMW5qGpQWh4siqOjAOYbQA74gCuIXkwy00Hy7BxYwcZFXJkF7RDv3KO0ztfo+hlUtoZw/Qq99AVaNGsqlWmlnXwDzq2vqleRKpKSWIIygSEvORlFiIJIIjNvbKKmKis6R+i/8IiV+tIj6Wz+OuIiGBJhKfLcFC2EZ0lBhKmyJZRWRwohThBIYYFRXkHSYNnxX9DL8ahYCECB8+Fs+FQQQIkBAOEih4/DV8+XqgVxB/VigiAiMR6R9Bs4hCamIWZLIulJeKoZHpKMgpRlpaPhO/FkrtCBQDc9h581fo977G+P5HDK+eoX9qW5psJzU7jcxiemkbnWoxmikPWo0O7Q2tkDe3orW+BT38OfPz29KM785uHXKzS1nlBvC6CENNSx8a5TTYerW0tIVYo8zdOw6+ASnw9E2Ag3MoTMzdYWrpCRMLLxg/9mJx5M/X3PDIWGxtai9tI2t4zwqP7lriHu8fs3tGCLC1Q26QD2SpMejLiMNIVhwmsqMxkRmM0VQCgzGc6I3hWDfoEz0wRnCMpfnQNDwJjDCs12dhe6ADT04vML//CjO7F9g8+xrrT8V+HC/QqZtCfYcWXbpxDBMW+tllJsAtCRJin+rF7X3M0iQ2Dk9wcHaBgfFpaIb00DI8vH1w6/Zd3LxlCENja4RGxEI3Mky7eC91ah8c72JtcwVT0xOoqChDa2ubNAlR7I0tmqHE7HOxfLqTk79kFcLao6LicXZ+jhevXmDjYBunL1/gjLG0uoTSsiJ+Ltm8PlOluRVOzp747ocfcfZCrCC7Ie1qV1tfTwj9Bndu3cTnX/yG1y3hquvBQEcrCjMTIWutxoCGoKBZyGvK0FFXAVVLHZStdVDTLIbVHUz4HehRtBIUYlmeA+w/P8H73/0kzdBWytqxuiEGPSxgYesJLeME/bSRoa4mjPTIMUSDEuAZ4GvLE0NYnR7G8rgO61OD2JgZxOb0AJZHaR0EhNRH0ckiV9lMUNRhQlaBibZSLKqqaRRidnY1tgfr8WS8HWdTXfh6fwq/fbWNV8dLeLa3gOOtBalP4nhrHs8OlvHNWxY9w12oykvA4qBYR6oZQ63laMmJR3N6tASKtswoqZlJwEJAQoQwi/asKHSXJEOeLfop+JxFSUe2gIUYMhsOTWkcrgkoRAWlobltDL0jh9TnDaSnyWBxzxtmn1vD9haN4vZj2BAI1oSKgIN4bP/QEk60DWcTeziZsuJ9ZAeD26a4y6rozm0zaZ2cW3zfDULl+pcPcfOGATy8QnjjhOOzL+/j3gNzJkAmRBc/WLN6tmCSNDBhhRESCzcmFCfPaGkPBze/FDjwpsssaUV5kwpVdY1Q1JdB3VAOZX0VlO1y6Od20KJdIChGUNosJtM1IJb6H5HIajmjEvFpFTSHQoKiQDIKAQrxWCxQFs4qOpiJMIxJMIxVciAh5U2j8PANgbtXINw8/eHyKxxoEq6saNw9fGkbPv8/0JCaoAiC/xhOBIKToydBIb7Gxzw6OwgQECrisR1f5//tSoNwtfeGE23ChV8TE8+cCQ9nPhf9GPY8T3YEiZjP4Sra6lnJJ+a2wDe6FK6heXAMyIU9z1NsbgWqO3WY2vrECvIrDCxfYmjxBMqhVUSnVCIyqVRaS0s1tIDCSpnU9JSeVobEpAIkJhciNb0MSSnFhAafE0YJtK04QkPYRoKwjtjsK1DwPMXHZ0lwEFYhjhIoYjP4vbkSPKR+i9BkRDGifwnRyR1Cswj2DqUZiCYoX8kiBCTE0Flfp6u4anLia64CFF6ScUj9GgImAiL8XAL4+YTQQmMCYhAbFINQmkVxQRkK80qREpeKnIwCgisFVbWtaFdqUdrUi9nj77D66i+YO/mOSfM1Zjafs6I+wPDsKvr0s5hd2UOnqgeFBaUY6tejVQwnbpFD0SCDVjWE6alNDEysoa61F15etAMbH37uNATXUNiKHRnt/VjweMP0sQdMCQEzMzeYP3aDhaUHzC28Yc6vmZh5wMjUheEIE1MHmrY9TMTy4Y94NHCCyUNHmBnYwUis83TbEI/uGBAavHdonDHO7sjx9kJ1oCfkMX7oTwvGUJofhpN8aBd+GEz1x2CKPwZSvDGSHojRvGgM1xRgfmoezz/8AbuXP2D99CPWnn7APEExu/kUy3tnBME5beKUcDjG0OQ85lgtr+2d0igOMb+xg6OLS0ytrEA7MorR6TlExSfjFv8uKzEEnNeug2sAbOx9pPkRpRUNuHj9Dm/fv8H+wSYr8GUCogPFJflolyngxntHdG6LJUpEM5QNTdnfPxru7oEIDI7A9sEh3n31Ae+/+8T4GhdvX6NL3cXvbUF1dSUS+bu//OI2LSRCAsX55Qusb20TFB9RXVcvjYb68osv8JvPrtFqAzGuVWFYJUdZbhoaa0swrFNBLWukTVRB3ViNbkKiq6UGSsYAk7y2o00yjikm+icvjvHszQU+/fFnGsUuiwWFtBnR0PQyVvafYW59Cz3yRoJCNC/JGR2YokXM6TWSTSyN6bDMWJ8awvbsCI6XJrE1PYhJjRxTvW0YltdhUtmESdFX0Vp2ZRRdVRIsJKvor8XhSLMEim8OpvGn94d4e7qGs8MVPD/gcX9VOl6ebOL1s030yirRXpmDhcFOzGlk6KstQFNmLO00RuqjaCUoRDPTfzQJsT9FZ348llR1UORGozUtSILFr01PYk+KHhrttbz0OqrkOk4+/jvWL/8Fh5/+J7Ze/u+8kH6PoophuDslwdLQC7ev0To+M5DmWDg+ICAMbOBEk3AwtIHtI1uYUp3vCqMgJO7ds8R9Gok43qB5iIW8PvvyHqxsXRASFof7Yq/ca6wqbpjA2NgJWfm1CI3KRAAV3tE9DPeMHHH3kTMMzT1h7RQmrZsfGJmD6oYu1PJiUMlaqYe8gVntVVfxg+IN3KqZRUX7MBNCP3IrOhCZXCLt1ytAIUY5RSUWS5CQIoomEUNIEB6RCaI5KkeKEAIjgKDwYfLx8All1RTMCOLF7UebIBik8JNMQ8SvABHAkAyDSc2RViHgIJqsnEUnOAHx63BZOxvRXyHMwkNK/A62BIqwB77fUTQzieci7H45EhQOAhQ82vG5+B5H/kw37wgkZ9chu7QDPhF5sPNKQDj/v+ySRqQVNWBq+x2T4u8wsPoOuvlnrBxXpLX549MroRtbQ3PXMNIFJDKqkMzvS6BJpGVUIJOGkZhcRMPIR7wAxS/ASEmiadA4JFhI/RgEAyOBABGjpMTrcXwuLCRBQIO2Ic2xCOHfFSo6t68iLCgWQb5icl4ok30IYRHECIAvk7+PaGYSfRFu/lfPpcdXfRmeYt4Fz6cIAQwxRNaf3x/oE4Ywv0jEBMchVJhFSDTKi6uQlkSQxqfRgJKlUVDyXj1yq7swtvUGO+//DUunP2Hl6beY2b7E+MoRBiaXaBRT6B9bQFePFuUVtVC0K9ElU0lrTbUSFB1yDcYICbHFb1J6FRNkEOzsA2DLsLTypiF78SiSpS+sbLxhZcVr14rmQEhYPHaXgGFOcJiZukpzCExNxC51Ihz4OgFBs3jMr5mbuMDE0A7GvLcMDayuZl4zoT68Y4K7nz/Ag8/v4vHtB7zvjOBlaoQg80eIsDJDnJM1El3tkeBih0hbc4RYGCPIwhyeZubSXJSquk4cv2IF/vGPOH75I0YWCMiFPWw9fYu9k9esjl+waj7H3pPn0I3OSs1NC5t72Dk5x+6zc56jWQwy6to6eG+aw0BskCQGaTj7w43QdPeJhqtXFKx5PlLSi5nA3+D1u5c4fLKN0QkdyiuL0dPXLc1cFyvFirlUYhVcsVufpyfvM14LTvysxXa33/74W7z55mt8+3seP71HU2sjutVKKNpozPxcnfj/lBZW4ttvv8fzywusbW3i3adPqK1twBeffwFr88dIiY9CR0s1TaEWHY2VKM5OQUNVMQZ6O6UlO+S1NIqaErRXFaKtugAtFbmERzlUzVWoyk9Df5+CP/uYcYrLty+wuDKLoSEtFtc3JasU64LNLq2gT0GbEHMidF3Qd8uwRIPYXZ7EoLodW7N6rIz2Y2dmBLt8fMTXBSjmdUppafHRjgbM9rRhvrsZ+pYSqY9iUVmJJcayqgLbfVU4HmrEybgcPz9bxJ/eHeLN8Qpe0CBeEBDnYrLd6R7ePtvFBV9rr8iGpqUCCzoFFrVydJVlolECBAEgQnRoZ0SiMS0UzbQKMTS28ZcVZdvEftlZYphshLTMuDTxjqBQ5UegtzgG1wrL5AhLq0bD4AZGj3/C3rf/E8vv/hu2v/tfWLz8zzj9+r+jb/QMGXlKhEUW80L2gcFNe5jetIXVbTuGLcxuWuDRDTPcv2VGHTXDnXuPpRUvxciGG3eM8flNQ/yGoDAwtkRSajZsmPCuXfuScQc3CR4xTLVfvwqvgCRc+8wIX9y2wI37Ngw7QsOFsAiV+hWq6uRoaGhEX3cvuuRdiIpMkFaqlPdMQq5bRHHLIIoa+1FU34v0wlbEZ1YhNb8eqXn1iEstk6xCCmETBEZYbL4UoTECHDmSVQSFi6GyCfBhlePpHSaNgHL14M1As3D3ol0QFE5MYs5uvnAiIJx+aYISsBCWIeZgiH0FXJjQhFGIZifRoX01IU/M4BbNUleGIJmG6BwXoODRXrxOSNgTClfBG/EXWNiJkVHWYtY3X7P3gotnhLRfR2ltN4J5bkqrFSitakcoDaCmYwzTR99j9snvMLP3Cb36XZ7bdBSVd0DdP4vCChkSaRJieY5EgiI9sxI5eXUERQ1SeJ6EVSSlFEmLAAqIJPGYLCK5QAJGYkIeX8+jReTSKLKRJPVt5EqvS0AhNERfRXgY4RASLw2bDQmMkSLAJwJ+HsEMQsJdRCB8CQcBBrHkh2iSkkyD508cfwWECHfR6S0BhUbheWUUYQFRiAqJQ3RYPAIJ9oToJBTllyEjNQcxEfFoY8JXj8yjsr0fY+uX2Hzzz9i6+AtG1y4xvHxKUBwzAS6je2gSXbpRdOuGUFZVK02mUyi6IVf08tjPJDeJkbF11DVr4emXSAsOhL1jMOwJDFvbAFjb+LHC9pEgYSkBwlOKxzSLx+YEgJmztK6RxWMXhtgb2+UfYSb2cRDgYJgxTIzsYUxDN2IRJsLwoZUEC4P7TNA8Prhniju3HuHejXt4+OUdGFy/C8Ob934J8fg+HvB+e3j9Ae9VAxjceIB7d8xYHNRgeGIDGwev8PTld9BNb2B+6wSa0Xnoxueh1c9gcHwOGv0UFkUHNkGx+eSM5rHH8zNBq9iGu3847hhawNzGjaDwuFpdlteiV2C8tP+E2LLY3NobcmUfvqIRnL14itn5cdSwSu/TdksjoK795gvaxNWKt2IPDVfx2fNes7ZyRWREAo6OzvDz7/8kQUA/PkKTqIBKIUd9aSXSomj8vA7qqxvwzXff4dnFOVa31vD2wzuolWpYmZoj0N0dTZVFaK8rQlttPhoJgZSoIFQV5GBEo0S/qo1AqEZPSxX6Wiuhaizh81L0yaqhbCpFZ30JdKpWjA13Y2qsH7vrC1hfnsHc7BRmFlcIiiUJrEvLKxjuVRASrOAHVZihRaxOD2FqSA1dVzNWJwawTqPYnBjE05VJHK9O8rkWsxq+X9v5CyhaMNfdhLG2Usx0lGFVXYOFjlKsKsuw01uJfV0Njkbb8P3JPH73eh8Xe3M421uQOrHfnGzj4nAVH8/E64toLEjGkLwa8/0yaTSVoigZLVnRaM+OlUDRlnVlFo3pYWihTbT8MqdCmEUrQSHPEUt5REAhdrjLDIW6MArdhZHoK4nCNY+QZKTXyDF2/BYpTToU9yyjb+cb6J/9BYsf/itmL/8TZs//Fa/++v/Czof/hpH1b1hdXKKicgQhvvlwt4qG1SMfGN51wpdfPmbyf8h4IC0Y9sVtU3x+yxyfMX5De/jNZw9ZgTGpegQSJqYwYTXhFRAtVfKB4el4aOKEz26Y4gZN5Drjy7uWvCgdCAtnXojJvElVaGFFI2bDBgdF4A6rks9vmUj9ER3Da6hQjCFfDIetUSO3qpNmoUCKmFjH6llsmCIAIUARlVSCaIawjEgmy7DYPITH5koh+isCQpPgGxALH78owiJUWtJDmIWHd6BkEs5MZhIoRB8FQeEs+icEMNxoEc5M4mIuBN/jSsNwcb6yCmm0k9TJLZqkxGu/AIJHAYxf4WFrI+yDcOH77AgFAYhfISH2UbZjFSdGXzk4+sLRLRR+IamIpAEkZ5SgoLiO/1MuCuvU0M6foWf2DIOL56hXTMDNV5y/flQ39yCR9hDF74mJy5esoqi0FQUlzcggKFLTKiRYJKeWSHEFC2EVRUgTS4wn87kYTsvfE00gSKCQ+jf4NyQRJEkCGnxdGj6bTP1PRDhhEczPOcg/CoG+4fBjBelDK7gaMutPaPhfmcV/AMWvsPi1ycmD58qT59bD0Uv6PmEkwfxZEUExiAyOlSI6NI7GEoIYFhBZaYRWvBgS2QEtQdCoHiUYnmP+2R+w/vxP0K9eYnrnJabWTyVQ9A5PokMzjO7BQZTX1LLypcIvbmNt8zlWNi6wtf8Oa3x/YlolLO0CYGbtB0fnUAkUNrb+hIQvLK298Jgm8djiyiIEJMxMBQicYUqLECYhAeMXOIjn/zGMCQjxPlPjX5qjfgkBi0cGlhIsJLsgMB7cNYHhHSM8uvNIioc3HzIewPDWQwkOD8Tz24Z4SKAY0UaMHlji7i1TGNH+vX2jMDi6iGevv8bes9cYmV3D6MI69PNr0E3MY2HrUBoqK+ZVHJy/xsD0IgamFlDT2okHJjYwFiP0HDwZBKODL+xcxKoGMRIofAJTaBaRCAqLwat3r/Hy7TkWlqdR31SN/oE+XkuJ+Ozzm5JRiBCgEAWSt0coXGknZqa2yM8txejwGGQtreiUt6K1sQYNFaUoSk9HXFAInK3tUFJUTBB9g2evXmB1m0nz/VuMDAzC2tgYYV5uKEqNhrKxGJ0N+WitzEZmTDDyk2KgU7dilEl6sKsJ2vYaDMgIi7Yy9DA08ioeyxmV0CrqpL20x6StUQVcZBgZ1GFqbpnna5UWxmtnegbK1hpoZTXS3tvCKKaHuiUwKRrKMEtwLAx2Y2W4T1oE8HB5DItDKowTVIsDSox21kud2dPKOkx30iJ6aqVlxsXqsYsdhVjvKZWW8TgYbcdXT2bw46stXB4u4IW03tMSLmgXr56s4d2zLZxvz6GSEBhW1GBe246Jzjr0VudCnp+AjvxEyHLi0Cw6tAmMJjEsltGWGo7GpGA0Z/BxDkGSGYmO7CgoRKd2RgiU+VHoKYoiKKJxLS6rFI5hcTDwDML/h7K/jrJs2847wbyUnMHMnMHMzMzMzMzMzJiRkZHMfDPz4mO4T0967wldbtsl12gNg8qWbUmW7O6u6q4ePb7+5jpx8sa7elK5/phjbTjnRJx99p6/+a251lyWwYmwC82AY0wRPDJbUDjMCGrxKXa/+HPMPvw1xg++j6c//rd4+wd/hftf/ys8+eH/gk9/9m8o47/hg3gNmZVTyC4fR0bJKKLTW3DVPxeXjYPozD0ID2uaMc0InxAGBpTc1i4+aklFGzq9K4ygPqIiOXfFEud1CAkdS3x82RwX9KksdK3VsoyVjb18iFsRRIdgTsjIwidnPjSAd1QuJrYeo6J7Cdm1Q8iu7kOOgKKqF6lFLYhMKUd4QjHCFCiKTvIVMuKpEDHJpQoYsi+gUFVsIzLUCCjpghJYeBAWkq8QZaE1LSi0OQpREx5eUupDFIWPipJcpaVz08JAWoGGjHjSTM7TjI7SAERgQsVAUGhhYUcw2DLKsrG6Cllw34b7NjY8p9QJFQevm7ObJN3D4MWILC29AAkp+SivH8T83gtM7TzH6MoDZJX28AFOQ1P7FDILGvi98xUosrJrUFreiZLyDmQTqAKK5BQqCl4TKeWRklaKZFpScpEaHZWWWoo0qg1RFok0mayXqAWEKAmqiiQeS0hkNC8joQiLmKhURIQmKEj4+4TTwuDrpVEUvlQTPlQTflRrAYSxdDWdhoQAQlpREwIKD2dPuBOSMh8jkL9JED8rPDBaKQoBhbQCDm/3AMIpFolxaajm/TJJEMg8nKmdJ1h7+HPsP/197D/6KXbuf4nl/UeYXNrBwOSCGh01u7aB+tY2qqt87O0/wL0nP8bNRz/Dqy/+FJNzR3D3joWJFRUDAeHoEgJ7h0ClJqTbyUJyETQzAsLcTFSEK1XCVZoGCgICI97n2laOaZXE6XMCB4GFMZ26VlUY6ttoFAVNweKKGfQv8zliwGWgtk2gTyDoXTSC7gUalbyc17tsxvPmMNY1J1CMceWCvprcFh4ehyTCsGd4AvPrOzi4/QCPXn2OO09f48aD51QU92h3+d1fYmx+TS0Xm5pXjk/498wZtNg7+8KOkLCTtbMJCmfeg57+8fALTmPwFw/voHB8+sVbvP3qU2wfrKOptQ7TsxNqtvWZMx+pUj46OiYwNLAgVB3hdjUQTvbecOA9LvmnkvwSNZBgcoSqrrkWdSV5qMzLQnp0BDwd7VBWVIAvv/4CL969xv7xdbz57C2W52fhYGqEzGi+PyUcnZWZmO6pwnhHJXpqitBcmoOBVu73NmCCDnWkpQxjBMRISwkGmosx0V1NMDTT8RNqtKnueswSLCtTA+hpIzgmJ7C8faBGyd169hYT0zOoLspCW0UOOqry0VlTjN6mCpTlJKOxLBd90pVVX44Jvlcm3U0QPovyeYPt2BnvoTMnKPoasNBZqUqMXxurx8FwNQ6pJA6GS3F9tAL355vwcKULP32xgx+/OlQlPF4/2MELAuPl3W2CYg9fPL2Olzc3UE3FMNlegY3RNsy0lmGwIhO9xSnoLUxWoGhKkwl20QoMChQEh4yIaiZg2nJieSxMoyhkeCytN49qoigG4yVxOFPV0gsTVx+co/O5YOOCT0wckFrRjtKeOfik1cAukpF3xSiCi/vRsHAHYzc+Q0rzFGKrh9E4exPzt76HXUZou0/+APeoQL7367/BD//4b/H65/8GRy9+g4n1V6ht20Rn9w4GB/bg4hyFjz+mg6fq+FAUB2/uD2R0FKFwjnAQUEiNe9n/iOc/4E1/VscCdnQOKTllalSUiYXUk7HDFT5AZz4xhUdEtgJFTf86Sttm1ES7zPIewqIPmaWdiKUDlKqsoXFFCFegYEtoiImiEBNohMXkIigiC8ERktROQWBIEvyCYt93QV2V4bK8VgKJ96Bw8yYUvNS4bqkJJTkEBYkTULjRXOjoNOpBoy4EFNr6UN8OpZVuJtcTQGhAITAQNSGwUKCwkdaZ+1IqhECh9LeXeReuQVQy3oiKjEd8AqP55GIMzV3Hwj6lO6PolNwWpGbVo6Sym1AsRHBUJhVIJSoI0hqqj5KKToKiAVk5dQRDuSoImMDP0KoKyVskyX5KCVIJilQeS02X45LHICAEGFQSGlUhbZ5KckdEpBASiQgLjuPDHwE/Xkc/OnhfXkstKJRRYYqq8OP1FUicVhaaHIWXgoa7A2Hh6KW6qwI8QwmLMMhIKtX1xPtCqy68eV5AEROZSIWUr0qO13ZPYOnoNa59+ke8V38fo1RbC9deYkVAsbiFQYKiRxTF9Dw6evtQkF+MyakN3H/+DW6/+DUevPw1cos6+ZuHwZSgsHMOIaiD+Bsw0LEjKGy8YW7priBhqlTEiZIgJDSmgcFp9SBg0IJCe8xYAGHEqJ0mJcMVIKgGDPRsVL5CUy3WEvpXBBayz20GUgZSjpwBlj6hoMdnR09aQkWjPkxphgSHAS6d10FQQAgKC4rh6x+AcxcuURm5obC4HFVVjejsGsDG7hE29o9x98lrHN56yOuzgZGZVd43KdA3Y4BHSFg6eMNCqr868ZkgJNykbpNfHAOSZPgw4AyOTlCg+Ox7b7FzbQOtHY2YWZhkICMrQH78HhTS/WRhbq8gYWPpCic7T6rOUKSnZKC3i5H/xAi6WurQUl1MZVCI8sxkqgo/dDTW46svP8erd2+we3xEULzD5uoyAlwdUZ4Wi4bcOPRUZWBpqB4LdMajLZUYaCrHIBXDAMEw0lLKY6UYISCGmoqoLsox09+A1YkuLA23Yba/Ccuy6tzCIPY3ZzE+0oslKojlvWNMbx3h7qsvMDU7i9aqYoy2VRMutRhpr8NIp0y+k1na9RhqqVagGGqsVDO0Z/oaqSgG1DrZG8MdWCawlnvrMddeitXuUjXaaXewAqvt2TierMKDuQa1XvaLzV78/Nk2fvRsF69vraoKsgKIN/f3ub2H7724hTdUGNVZ0ZjtrsUGFcVQTS56CIm+klT0F6eiJTNKwaE1Kwqt2dEqVyET8KQrqklGRBEUI5UZVBSR6MkMVxVk1XKoBdEYJSzOBEclwsbHH+fsHHDRzglndE2RWFiJ5ZuPMbl7F31SrkDyGEXNCCpuhiWdqH1sHvxz6xCS3wS/jBp4JlXAITIfzjEliCzpQ0rDBMqGVlE9uonmsR30T1/H4Nguiovb1VrLkhw1MeXf+kiXUDBT5T3OEQ7nBRKXzHnMEp+w/fiSGc6cN6KyMIWFgxeKqlsYEVfgIiOoy3p8YPgZH0hNKo9YVTW2ZmADeXVjqghgVmU/jaAo60Z8TiMi06oQnVqJsHgqi1iBhKgKSWZrFUYBwqLzEBwpiW2NsggKS4NvYCzc6JTcPIMJigA4EASOohKoHJxOQHH1RFGIqaqzdHKSzHakghAHLjX0taBwdtIModUoChdVO0qjKiT/4KqKCaqCgtISDqrLSQFCVIUGFNZWDoQGW1Ec9vxfnHyUirnK/6u8ogmdA3OUx3excfwO89uPUVDei8raQSSklsMvJAXRVAclVd2oaxjRgKKqC3klLQoUKekVChaJKVQSBIOAQnIW0orCSFHAoKVJDoOgIBiUspDFaNJ4XOUzChQogoLj6ZSiVbdToF+kgoUoCr9TikK1Mq+CkPA+URIKFu6yvgXBwWspSkIUhTuvnxu/r7xeQBHgFa5AIZCIDU9EbFgi9yPhcdUPyQky34NqJioZdR2DKKzrwsrxpzj67E+xcPwDjGw8w+LRp1QUT5Si6B/nQ983hs6hCQyNjiMnOw8tbQO4/fwnuPP6N1jZe0MnmA5Hp2BCwVctEWpj5/8+N2Fp7Qkzi9OQECUhEHDktgYUAgPZlu4n2X6vILj9Hh4MgAwNrZUZGdgoUEiOQgFDjyAgNGTOhdb0CAepmyTA0BVwEBI6F82oKAgHPicKFFQBV1TJcgP4+wUxsPCAra0tQkNDER1FB+9KpWpmyWvshvCAcAQFhTFYyESrrFU+No317WvoHZ6GGdWsLgNJG5dAVenZwsEfptZesCUsPP0J6MBEeAckwVNGt8Uk4NXnb/D59z97D4r+kT6eD8CZD89DFl4SUBjom1M92cDW0g1WvC42DAJ9PYOoTlPR09OHyclx9HW3orY0V0Xp2bFhBIUP+ttb8NmbN3j3+efYvXkTr9+9VaDIjKMDLMrAYF0+ZrsYqY+0Yqm/EfN9TZjspDPvqMAooTDVVY3pzio6cOl+qsSEbPN165M92Jrux9ZMv5qXsL8+jqODZcxTDe3sHaoFrqY3b+Du88+wuLBESDSqJU1XxroJmX4sjHbjzsEa3zuJpZFubE8N4WB+TOUmrq2M42BhBKtDHVjqa8YKYST5iZXuKsy35GOtqwjXRquw0p6JW9PVeLHaioez9XizPYCfPt7Az15cw9ePd/H5owN8ev8Abx4eEhjX8OWzW3h8uIKG/ARVFuRwfgD9VdnoLExCf2ka+oqSVQ6iKT1Uta3ZsQocMmRWJuN1FSRilvCcqs9DJyEhaqInR+ZRRCpQKEUhUXFCXgF0nKkoHBzxkSlvRD6YXXPrmLt2H6s3n2Pj7mtMX3uIxrFVVA0uoJoy3iUmE/qeIdBnVGcmkr+yCf6FVXBKzYVZRDIswpJgE54CYz7QrhJVxmUgI7uY0WaGGpFSVlJLZ+emYHGOQJCk9kXJTVwkIC5a4MPzZqor6hPe9B9dMIaFvScKKhpw6/5TtHcN4sJlI77PlBCxgoNPArpmjlA/JAntGeTXjiGjrAfJBFNiQStSVTHAZqTkNyMurRqxKRWIT5Nhs5UnwCAkThLbMmQ2UlQH28DwNHj7x8BdvoMH5bWr1F7yUaAQYNg7u6shs1pIiF2l4jgNCjVhj+YkoFAms7upFqgqpASItmaULRWCmA1BoO1+shEVYXUVVrI0paUzTVqZnCclzJ143JVOS5LbAiBPOilbNLcN4t7Tr3Dt3uc4fvIj1Uop8RxC3ds/AYER6WpobF3zKBqax1FLWBSWtyOnsBHpmdUKFKkyUoyqIj5JktongKClZ1bwfBkhIQChyiAw4hOlC6pAgURURnKKdFMRHvHZCOHv7u8bSQURetLtFK4UhZ9XyHs1IbkK7bYXAeHF6+dFteZN86XKEPMU+PK6qbImVBReBIGvexBBoVUUCYijehGTiX0eVJ/xMelIScyh04uhEi1BMUGxcPAMx1/8Gfaf/Qob93+ExeM3WNhlQLS8i96RKbT2jqJ/Yl6td52Xl4+i0iocP/4Cz7/+UxTXjjNYiIO1BSNpSy9Y2foT1AIJQkONevJ4DwpTExcFChnJJM5fCwlpBRRa04DklJoQUBAehoYExAkotF1PKqFN+52gUEqC2wy2dPkcqZbBl3RPielckcWOjHHxvB4VrhfS07IQHRmtAOFoZ8vrexW+3A719kekfzCvtQt8vLzh5U715heIuIRk3hN5MDSzh5mdB/QlCe8YCFvXcNi6BCtlYescAJ+gRASEpsM3OAmRiWl4973PCYq3quupq7cdLR0tsHNyporRx6VLslKfmZpfZWJsDWt+pq0FlbTlVQX6lJQcDAyOYmJiAv3dHWiqKcVYdxMqc1ORHBmMqdFBvPn0U3zx9fexd/MW3n7xBcaHB1GcnoThJjp+Ve+oBfuzvXTMLVgYaMYMI/jpvnoFiXEqC+nPF8c6RUiMtjHqZ8Qvo5dW6exlZNLBwjiur83geHcFa4tzuHbtFpZk0k+NLLkAAM9mSURBVOLOXRw/fI3VhWUs9vdgZ2JAlRHfmB7C4nivWnlub2UKmzPD2J0dVQUBJUdxn8A5XpvG2gjvxZ4GrAwIKBo1BQG1oBgux05fITa7svH5Xh/uEhjv9obwB6/38eMn21QUyypP8VpA8eQYX75+gM+kzPj2HJoIhom2CuxP96K3IhNdRSkKFF15CUpJyGin1uwodFBtqZwFFUVDUgjmeS0WOyvQV5yIdsKkMz0Evdkyh0JTanyyLAFn7CztkZCRBeeQMBhc9cBFOqoPje1Q0TuFse3bmNq9j5VbL6kwXmD9NqX68VPM7N1Fx9Q6OmbW0EGg1I3Ooah7GFFFVfDhD+wckwqnuGxEFjOSL6yDias/dC0c4MCbtKBA+rkzkZWRj5LiWkbIbvjgYz0Fi0/O0/GfM8VHZ03xAduPCQ3VDUV1YUWpm1dag5v3HuLHP/0Flpa36Kx9cOZjI+TXDGBg6Q7qB7ZQ17eB8tZ55FYOIJmQiMqoRkhCCULjihGTUkkrR1JWLZJPTCb1yTwLGUGkyVVoEt6h0bkIpKLwoKS+6k41wSjW6aqvAoVSEzRHmWhHNaEd8aRVFJLMVsNjqSQEDgIMsfegcBRIXH1fI8rOniZqQuBAJaE1jYogKKxktIwTHZQsDOMIcytHWPB3siQoLHn9pAtK1rsQoLgS3rcefIYHr36Guy9+hhuPvkJX/xL8A5J5vYL5natR20ZItE+gpXMGZZU9hEQzsvIbkEFFoSbhnYBClEVKeiXbMgWKtIzy97BISi1GRlalOv6t6iglLAgVQkTyFeEMFFTBNyndcdLt5O8dovILqgw54eDNe0MDiyCqCj+Cgg6KsBA4iMkxMU/eOwIKd6ondydvvi+Qn8Po1ycSof7RChIJUqCQcPLkbyUjrLLSixASHIvw2DQU17QTFE9x4/M/w+7zX2HtroDiMyxQUUws76BHQNE9iq7BKfQPj6GsohyZOfm4/eQdbj75ASPkYgYFUVQDngS1NyxtCAlbzSgnURPS7SQ5CY2S+BYEWsWgbbWw0AJCe04AoUyS10pVEA4EhZhWVWhBIepB2cn2e2jwWRGTPIamu8mERoesjNuyZOo5XRgykvf18EV6cioyU6maPQk5AwM4WlshOToGSTHR/A3osF2cERIQiMjwSPj4BPB+pYLm72bvGgQjK2+Y2VNhu4bCyS0EdlQZsu3ln0RlkcBnLA/vvv+FAsX6zrICRRsdvqunD67omeOTc/pUFGb8fha8FjZUElTWVu6qSKYbn+u0lDzMza5gmtDu6+5CW0MNVuiIZ4Y7UV2ci9GhPnz67h2ef/oO67v7+PKr72GQr6vnuaWhTuzRcV9fHMbR0gj2ZgewNtaJtXE6aOlWIjCkzMUcnfVsdx3GO6ow0FSGqZ4mBYolRvwrQ93YmRzGnsBiYx7r87O4tn8TS5u3MLdzG7eevsLc3CyWxvqxT8WwvziGHbabc6M42l7EHGGwPTtC2EzgcHECtzdmVTL7aHUCGxPdBEwT1odbsUZwrfdWY7WzVK1ut9dfSisiKHLwaLEBz9Za8KN7s/jNZ4f43sM13NsZw+3dKbx9dA1vnx3jCYHx+vER/1Y/lVSy6nra5ecP1+SjpyQNHYSEJLRbMqkeUkPQmReLnkIG1nnxaE4OR1tmNKabipWi6C6IU/WeZD0KbdfTSGEMJkrjcUaPEX18Qjr8o+NhSMenY+OMDwys4ZeQi+ndexhdv43FG6+weuct2xeYv/4EC0dPMLx+Az2Lu4TJEWFyjNGNfYyu7WF0dReTPDawcYCW6RWUdA0ho7oRvjGJMLS2g6WtE7KzC5GXW4aC/Crk5FRAR98aH36so6rMfnTWmGaiIPExASGQOEs5bW7rgcwCXsjDYzx89ByffvolHj15i5yiRniGZ6NlbA8V3SvIrh5BUkEnYjLqEUX1EEXVEJFMCFBFRLOVGdrRSaWQWcpxqRUKFGm59UiVbpfsWjXnQsAh9aBCY7Lh4RuNqx4hdBL+sKejFyXxrfHGlpnXMgPbxUPlKFzdpBvIVwHDlQ7PWWZry8Q7vl62HaTbyf5kVBNbO5qtdEPZy6gmDShU95IyF0KCsCAoZLy5OdWEqYWjgoVAw0IUBs/byrBZW6oLvt7a3gs7h0/w6otfaWDx7AfIK27l36VT9otDcVUn6trH0Nw1g6q6QWTlNfIaNiG7sAnpOfUEhZQcr0SCJLO16iJFFEUZIaAxAUYiwZBEQEgrxwQYkstQE/fSitVQ2cgIOiHJ7zjT2ctwWJk74RWsRiwJLKTbSUChNV93RqWSm1Bg0KgIaZWy4DlRE1IDS2ate7r48f3BCjjyWVEh8UiOzUQqlYwoGG+eS5Z8DZWFb3CkWtdkbveRAsXO019j9d5PsHDzc8zvPcX4EkExOklFMYKW7iF09g2isaWF3y0dd3mPDYxvwtUnkb9/BEykeoGVF0FBVUETSGjVhBYUkpsQGAgExPlrYXAaFlpIaF9z2rSQkHWyxbSQ0JoWEFrTguJbWAgoRE2YQueSBhb6VN8yIVb3vCF0ZU3uT67A8IoRnbI7lRchG5dIkPvAwtgYjjbWyEhOQlpiAq+/C5wdHBATFYvE+BT4+FJd85q7M4CyvxrC59JbQULmP7l4ykTVBKUsSqrq8e7rz/Huq0+xvrWEvqEedPX1UtUGQ9fACh99ok9FYc7vqel6srbgM2DN50NA4UKIEfLb29exsrKJwf5BdLU2Y3l6FOtzY0iMDEJ7ayMeP3+Gg+NbuP/wMX78gx9ge2kBM/1dKoq/RSVwuDDMdhI3VsZxTHuwN49bWzNYHycIhtuxNdmrZjGvECKSk1ga7cAyt5dG2BIUmxPDShXsrVIFLBIUBzdw/c5LBhe3ce3hIyyvLWCLauFgcRyHK5O4ubmAG1sLONycx8JYD+ExgRtrc7hJE0WxMzeIHUJL1qmYJ6zWqHRWeuqw3l2N9a5yXBuqwX5/Oa4PVWCvtxDr7Rl4ttqKH92dxZ99dYwfPd7AZ3eW8dn9TXzv+SG+eHYdnz7Yx7tHB1gZaUVneSYWqJA2CcOByhy05iagNjkU3VQaLTJPIicKfSVJyrpzYwmKULRnR2OkOgsTDXlUGdHoyAhH78l6FD054arraUxAYUTH7O7mjxDeLGZulJV2TvjE2BIGdGyd0+sY36DcIiDW7r3D0u1PMUNQjO/fxzhVxdD6EQZXr2F8i7DYuo6xtX2M08bWdjGxdYCpvesKIGO0uv4RBMTE47KxKRzoVIvLapCRXcS2Dr5B0fjgw8s48+EVBYuzF81UruJjtp9QaUjXkzElaVpuKQ6ObuPxk0/x4sVnlJ3f4PrtVxhdvonhlXuo7F1DZvUwIgiJkMRSBEbnIyimAGFUFGEJmkR2VGKJUg3S5SS5iuAoRr7cl5IeUt5DtgUiMhoqLC6Hlo3A8ES4MxIWFSGAsHN0hy0dvZ0jHb10G9k5K2WgRj+5+apF4EVNSJkBNWObJucEJlKiXHIVjjQ1Z0KGxZ7kJ7SQUN1KUtLkFCgEEuZWoigYkdIUKAgPK7bSPSVLSdoSFmbmLlQJnXhNUNxlJPz49U8Qzu8mzi0+qVDNKm7qmUF92yQycxuQnl2H3JKWE1BwnyorJb1KKQqBhCgMURWphIZSFLS0TDHu07RqQkxAEZ+Yr0qCCChkMp4fo34PZ8k9iGMnLOhktK2260lrGnVBOwUKDxcvpTD8PINUl5OLnbsChQejTg1cAvlZQWrtC1ET2amFSk1I95Mk0ZMSs+ETEI7c4jpMrN7G9Xd/jJ1nv8HK/Z9iTkCx/xQTS7voHZ1CS98QGjq7MTY/j66BfsQTFFNzm0jKqIKnfzrsnKJhZCpgcKeSIDAIie+CQrqdNF1Pzu+VghYG3wWFFh4KDgZUEco0kNCXyXYnoNAks78Fhep+EljoakBhoMPz0v10Ag29yyfAOOl60rtiwn0ZFWUKPQHGyWgpGR118ZwerlwyUKVkkhNSkJuVQ0XmDjMTE8LdAwlUF3HR0XC76koH7oaI8Bjez178/q7wpZJzdudz4R6qCnlKjkKGx/pQUbR29ePrH30fbz5/ibWNRfQOdKG1s5PPvieMTR3x8VlDlacwMrLidWMAae6kktky6smDz09rxyCWN/awtrmnyrFL+Yy50UEsjQ8gyt8LJXnZuH3rFp49e44vPvsMd25cV1Vf+xqqMNFej42xXiz0NWOVQFgaoFKgI723PY3H15fpqDsx0VaJraleHBEghytjOKDtLY9ge2EA80PNmOlrxdxAj1IGy4RJf2cLujt6cfPeS1x/8AKb169jg99rn5C4vjCGmxtzuLW9hBtUE2uzQ9iYpZqRiXaExI3lKdwkbA4WR1UJj525ASz0N6rcyQb/t82+WqqJGhyPN+JoqAo7XQXY6ynETmcuDqkubo5V4XisBmsdBVhoycNkfRYGK1MwUJWGsfocLFORTHVUoKsyG9NUR2uDzegqSkNDepQCRWd+okpgt+fGYKgiDf2lKejIilILGDXLnAkqjGHCojMvBu3pVBO0QYKil6AYoKIYL0/CGRNG7kaG1oilVDT38IS+owMuWVnhrKkFCho7Mb1zExO7d7By9zXmj59j4fgZpg4eEAL3lOKYFSM0ZnZvUUkcExBHmCQ0ptYJis1DjCzvYmR1X213js/BIyQSl03M6LCTGd1WIzOvkFaCsxf08cFHV9TSiZ8QDNINJcAQSHzIG9qMN9DQ+CKePP8ML19+QfsKdx+8QUX9INKKO9E1fR35zTOIK+xASGoVggiHQCnXESMT6ggCWlCUTLKTMh4CCoIjVmo/ESaRjEJD0uAdlAIP/0Rc9Y6jxeIqoyYnPggudGwOfDgEEKrLic5LU3KcN/aJopBcg6r3xHOaLifpbtKcE9MCQ2ZuSzeUAELb3aSFhQIFFZ0lFYOYFcEg3U4CAzNuCyhMT4OCD5e1gIJwERNQ6NPRJNBpv/v613jy+me4/eRr+AenqhnEmTlVaO2RFQLnkV/ajmSqqaz8JiqKZuScKIqUTFEUNRo4EBSpmVVIYZtGZylzLjKzpWtKIPItLERNiKqQORcx8TmERa4myU3QBslcFEaIYuLY/TxORjrRBBhiWkgICHyoHAQM7gSymABDWlEU8loBhazt4UrQyuvlmAY4Ap9QZCYTVFGpqqvLh/uR4UkIDY9HvlQhnruOozd/jG0qisW7P8bcjXe8dzVdTwoUPf1o6OpC95gsu9tDlVlIxVXFKDiZwUwWbJwiYWBGMFi7U725ERIaWMiQWOl6knkTGlXxraKQyXMyN0KrFrSw0ALCWM2TEFDYw0CfkFAms7JtCQsNMLSgkC4orZ0Gh4GCibzOGka6tmpmt8BCl8pCDaWlutAlLCRXoadLQOh8m7+4oobUGhMaBtC9qK+Woo1nQJedmYWIsHDYWVvD2d4OuZkZyErPhKO9E/+OMSzo3D157b18IuHsFgJX70ilJPzkOQqIU6W4f/p7PycoXmCBjrK7tx3l1TWw5j3vyeBBFi+6RGAZGVnzWtnBSu5lZY4ICAjD8NQCJpfWsURQzC0sY7C3F7PDA1ge7ccI1URzWQk2CPSDzU2sLcyhv60ZtQU5mO5uxWRHA+HQjrGWSvTV5KO3IgsD1dl06AN4dXsTe/P9aClOwWxPLfZm+7C/NIS7B/NqJNGLO9t4RJg8OFij+lhVhfeOdxawMjWCsd5BrC1tYWNzH/Nzs7i7v4kH6/M4WhjHnCSox/vUzOxtmTNxsI5dpTYmcLg0hSOCYn9hBLtUFTc3p7EieZPuGmwTSlsExUJjPmZr0jFcEInmRE/URzuhOswG5QHmqAiyQnmQDarDeSzCGdWRLspqotxQHuaMvsJYTDQXK0Ux0lCkht3KrOy23ETUpYSr7icZ1SRdUCNVWegvSUarDJFNDUV9cjDPx2KwIl2BojU1GL08N5gTiQHJURTHYaoqFWeseDMZ82bx9gmGF+WljqMTdKzt8LGeCaKyCjFG+Te+cwurt15i6eYrLFBdiM0dPsHs/iNGZA8xL6Wad24TFDcIjGNM8T0TGwcYW9ljtL/DSG4PY2xHV7bQxgfS1IkO0tWDkSydTXaBMmt7dzVJ70PeQB+fNyEoqCoumBIaRvjgrD4jlyDsHtzD40cExYsvcffuC7QzMm7tW8Xajc/RPXcTRW2zSCruQGRmLcLTqhGaVIbwxDLEpFQhObsBiel1dI71SGKbkFar9qOTKxFBqIiKiKBpuqVOhs/G5kBqP7nygZDqsQoABIajo6wTIc6eEKCpOk6iFAgC1bUk4DgBhBYick6zr4HCaRVhQ1hYUxGohDVhYMltC6oJAYK5UhOExEmOwuIEFOq1Fo5UE06wpaKQxLfke3ToOOLosD//3m/w8rPfwwIVoYNbGFx9olHZ0IfOgQWU1/ZrgJBZh/yiNhSWtKOAllPYwt+iDqkynyKDADiBhHRBCSgysmsIBlEXAooyla8Qk1ncSSmFKi8hZTykNlRysqbsR3hoErz527m5yOilk9nXHv506gSFp7aryR+eMsLpBB4CDYGDKAqtidKQ0h/u9rz2Fi50aDKvQpLawXx9oGbRJ6qI6IhkpKfkIyosGf50XkF+0QgLi0NFbQc6x7Zx/dM/xNazX2P+NkFx9E51R00sEhQjk2jv7kNTVydaunvQPTCCvOIaAiIebrx27j7xvEcDVR0nAYQVTUp0WJ2aXPddSJyGgqgFLSjemzH3jXncyE5tSytDYmX+xHfnUPwuSMi29vxvgUOgISpDuqOke0rUhY6MgiIUdGjSMpoX079kDAM+/waiOC4b4dLZK4SHHpwdXVBUUIz62nq4ODnzc/URFxNH8Ebj8kVdWJja8LgH3D2C4clgQJYTdvGievSLgyO3l9d38Ys/+D28fvcMs3SknT3tSExNhwkDIL+gGHx8zhAXBFL6loSpDazMHGBjzmuiZ4GszAKMz6xibG4VSww45xY3MTA4jInBXqyODWBzahQ7s4zSN5dxc2sRNzYWMEcQVWem4GhpDjP8WzO9rRhvrUR3aTrac6JVwbuV7gq8uLGEu5vj6K/KxJI46rF2rI+34WhjFO+eHODL5zfw7iHbJzdot/BW6ig9vq5Wkduan8DsUC+WxwaxPTuG64TAMaGwR1WxtTKDa1sr2F0jVGYnsDY/yXYEO2vTON5dJnQWqS5msT3Rg+PlIUy1FKG7MB5tWWFoSglAfawXyoLsUejLAN3HHCV+hEOgLUr9rVAaYE1Q2KEy2BH1EVfREHUVzXFuaIpzR02MB4bL01Vdp/biDAzVFWG2vQo9Aor8JDTIjGxRFDlxVBIZVCOF6CtKUfMnmtLC1VoVHbmx6CIsWjKoPjLD0JcdgQGCoi87XNV5miHAzvjKKIaPdNVs2eSiMui4XMUVG3uc1TODOx+wjvl1Koh7WL/9Cit33mLh5mss336DxeNXmLn2BJM7VBT7BMXuXSqJI4yvX8PQ0jZVxC639zG8sInJNYJiZRu9cyuM4K4juaAMn+gaMcJPpJooRW5RBSKiSa0zFxUolJq4YK5AcfaiCT4kKKTr5ybhcP/xW9yh9JsleLqGl7B98wu8++YvMHPwBuVdyyhomEBl+yJqOpbUmhQVbVL/aQKlzRMorB9Bfs0Q8qsHkVPeh9zyXlUvKSGzHjFplUjIqkU8IROTWqm6qCShHRSWAm8+CG4KFj6Egoxg8iYkCArpOhKjw1eT57RgcCYE1Ep438JCa5KvEAWhVRGiKFRXEx2/RFYG+hYwNrFV+QYrqgRzyUdYOMCcD5E5HyYLwkHlKbhtZmYPqb4rkLAwp3OipNelo6ltGcGLd9/g1ee/RPfQIizsfJGRX4fmrgkUlLerWkViGblNKCrtQnF5FwpKO5S6EFCkZFUjmZCQpWKT0suRLKDgfmZOLdKzqCxESfB4migOKSp40uUks7SjozRVZ6VkeVJiAWK5HRwYq7qCXHndPAhbb3fNiCYBhXZkk0yS04JC4CGguEoIq+KINE9e+xBfOiJ+hq2ZE1xs3ako/BFAePjRMbk7+fKz/RF6ksTOyShRsJChuWGhsfyOTWjoXcT1V7/G5tNfYeXBz6mOP8fczkNMLR+gb2QWnb1DaOnoRhuBMb24isKyBrhQldjyc6VMhaWND6+9m+pqsqKSUKAgJP4pUBh/R02cNhNjqgqCQmDxHhRqDoUGFKftNChOm2ZElHauhQYU77cJDEMdttIlpSOT9QiGU6aAcclIwcKQTttQdUkZQ+eSAS6cu8LPMIKfTwBKi8uRmpxO9WqrhtjqXTEiKGypLtzgTPi7Sun40Dh4BceqUh4WDt5Y3znAL371C7x48xjj04Po7OuAT0AwruibwdM3DLqEwzkqGR1dcxgRFqJQjA0s4UrlWVbegKGxeQWLpdV9gmILvQoU3Vgf7cPSkAw7HcVtOt7bG1O4z6h/a7wf/dUlOFqcxeJgD0bb6zFQV0JnnIwOOr6urFCsdBThyf4M7m9NYHOkFUczfbhFNbE92Yb1iUYcbw5RcSzj7sYYbq+P4vnxCkGxS4Ds4+1jWaOaCocKoLs8A+10wvWpkWhMZxRelIqpvgY1RHaqswFjrTWY7G7AeHcdxrpr0UvnLA58sLIAzZkxqIr3R36IE/KDHJAfYIMCQqHY3xqlBENFiD0aot1QE+6MqlBHVIU5ojKcbaQz6ni8KcYTbfGe6Ej1Qksqt7NCMN9eQcWUh87STEKiGnMdNWjMjkO75CZyCSMqCvm7o1V5mGkqJRSoNJJD0Etg9BQkKUXRnh2lyowLKGTE00BulILFQH4UJiqScSYjPgO6H+nAk1FcQl4RDDw8cIlS8yM9Y9gy6mscm8XE3m2s3fsUK3ffYvXe51i9+xnmb7zC7OEzTBAUE1u3MbN3n7Cgqti6gdG1A4xTUUwwGhia3yAsNjC+tothwmJ0bQdNA6MwsHZCdEoOVUU1I7dKhEYmERK6+OA9KMx4I5lpFMXHuvANjFZr/z569Rm2jm6iqWcI9r5RMHKOQGR6M8o6VzG6/Rwt44coa11GVccKsqsGkVrSjcSidmRW9yOzph9ZNQO0fjUpr7hxFHky16KkAxnF7UhndJ2U24z4rDrEJJerbiq/0FRGTDFw8wyDi2sQlQFh4eSlHL123oN0+6jks42jMhtbSmip60QwaIfAyqLzkseQ7iitmjgNCvkMK0LB2MiKD6MxnYi1UguW5vYw50NpRjM307QmhISJqb2ChTmlush3PT1LnCdUPX0jcfvhZ7xOP8YrKor6pmF4+cSihICQbqLQyCxExxfxmrcRDp0oruxBUUW3UhPS9ZQqo8EyqpXiSKKqkMl7AgrJVWiskqCoRHIKAZJShpTUciTImhaJspxqHiEhxQGlaGAeLfdkxbwU+HiGUFX4wI2KTLqWtMNftbDwdqWycJPRT992PQkonAlgAYUrVVuIXziP+6iuJ80Q2UA1M1uGyIqqiAlLQk4a1U1cJgpyy5GRWoCYyGRGwfGq5Mjo4g3ceffHWH/0Cyzc+TGDnS9VMntq9Qj940uqymwDQdHc04/R2WVkFdXA2tEHts6Bat0JM0tPmErdJkvCQWBxoiZ+FygkDyEmQPhdkBATUGhUhT1MTDTb2hFPp5WF2D+mLrQmYPjuvrKTobP/GCh0CAotLERVKGVBpWGgawqdy4Y49/ElWJrZIDe7kNANx+UL+jDUM4cNVa2DrQfvY09VlsfLPwI+ofHwDo4nWH2xe+0GQfENHr+6i/7RLvSP9PPelAl+hvAi8K3tPXHmo8u4KCOyGJTq6ZvDjKq5obkPlXUdVHcjGJ1cwsLSDuYZrPb092OagFiVJUaHurA7NUxQTOPW2oTKA2yM9GGNINmbGsFCfzc6qkpRl51CBxmHnrwYDBZFYWewAk92p/m+cUb1owTCFB5sT+NgrgObY7VYHyrHtZl6rHQVMgoPw2R7Pm6u9+H5jRk8vT6FH7zYxQ+e7eHOKv+XhlwUBTkh1koXSS5GKIuiE08NQlmEG8rCXVGb4IdKqoQsf1vkEQg5vrbI9LBCtpcNsjytkOtDQPhaoyTQDkV+hISohmA71EQ4oystAN3pgWhL9kVLkgfa0rzQnumH1hRvHvNCK491ZnhTGYRitjUP64MN6CxLw2BtPraG27Ax1IratEilJMRasmLRwP3hyhwqiiI0ZkSiRrqc8uOx1FHJ4xlUE2FoUxai1qPoIygG86TWUwzGyhJxppTy2pRUd7C5iuD4ZBh6euKCnS0+1DeA5VUvVHQNYpRKYePBW6w//BKLdz+noviM9g7zRy8xtfsAk9v32AowbmJq5xZG1w8xRjUxSVD0Tq9giKCY3NjHCCExuLiBgfk1RBASFk6eyChgdJpTTFmaC1NLF5z5QIey1ESB4uzFbxVFfHIuXrz+Etdu3MXw5By8w2JwiVF0KCPj0p4llPStIoFgyGqZQtfSXdUNlUBnmFM3iISiFgQllcE7Og9+tKC4QkSlVqj1KuLoFOMYLcdnss2oUgscRSZqJuVJgts/RNYUiIGrGvkUAEdRFXR22mGv4vC1ZmNDx25lz2iTMpqwkCS3bEsrZufgQsB82+UkkNCOdJLZqQIBGVcuD7AJoytrwsCWD48llYP0LQs8REUYU3kYUnUYmUjy0wqXGA1e0bVAFB3k/tEjPPv0x7j//Ad4/PLHGB/fpMPOJyyiYe/or1RAeXUfymsGFSgKCQmxnKJWNQLqfZ4iq4bKohLxUraDgBA1oel6qkJKWgUhUYEkwjQxSeZOlCGBCiw+rgBRBFFUpJQiz1UlyuMIipjodDXxzptqweOqD0EgysLrPSwkeS3bAojTJl1OTrYuChQCjUAfUQ7eauSTQEIKAspsbG0JDynpIQARkMh2HCERS6UqM7Qjo9Mwv3UPj778Mxy//ROs3v8ZFm58QYX7HGNL19E1uszgYwx17b1o6OzDyOwaMgurYWzpBhunAFja+/Ga0/ETBOYyOUy6n74DCotToNDC4ncB4r0pMPB3JBzeg4KAUKA4pSqkpMc/BgvtsdNmKHkOqgyN0qDC+CdAISOiNF1RBASPGemYwZD3kj5b7WuuXDSEiaEVzIz5mTwnCsDSzBH2hKWdNQMfOw+qCqrB4Dh48/dwIux3rl3Hj7/5ER4+v0211kFVMcZgLxRGpg5U3H5qGPeZDy5rehHO6jKwckdNcy/W9u8iMbsMTa0DGBmfIyi2sLCwhoFBqrzBDqzRCa4NtWF3sh931qdxc3UcR0vT6K8qwd7EIK7NTWCwuRYFyfGI9/VCYUQA+goTMVWbgkPC4OHGKG5QRVxfHsExgXG0MoidiQas9RRioTkVyy1pWOvIQEGQBXIDLDFRnaJmS1+frMOra6P45WdH+ObtIb5+uIbb812oi/NG2lUDpDpdRG2kIzoSvVEdaIMmKoLuJG/URziiwMsYxd5mKPGxRJEX1YOfDUoJkPIge5QRFJUhDqgJc2Jrj4pQB37OVTTGeaA53g3tVA092X4YIhSGCkLRneGL3iw/OnJ/wioZB5ONWBmoQ19FFgarcrDQWY1VqpsmKoqu4lRlrdwWUPRQ+fSVpKMuLRxVKcF8TTS/VxfBWKkm40nXU2smQZEj5cWj0E818T6ZLev8ul/1ha21C4JjE2Hk4U5Q2OADPX1YuXggv64Vg5R/q/deY+3BV1i6S7vzOVbufIalW28o319i9toTzOw/wMT2bYxv3qSaOCIoDhQoBqkoxlZ2MSLdUctUFMs7mNm6jpKmblyxcEBKbhkS0/OQW1wNOycf3jxXNJA4L2pCllI1xsfnDVBY2oDjm49QXd2M+sYOBEbGw4kS1iEwFvoyrts7ApbBCfBIKoBbQh68U4tR0juNwvZRhDMCrumeQe/ENoqqepCaW08n0MS/XavWo/AIjIMtP8PcwQdmdl4wESfg4AdHHnOmuTBadXaRSXSaUU9iTi7ecOG+Zo6E5CaoEByl9IYMddUsf+rgIENfnVWXkygKZYyQtXBQyWsqCUlcy2Q5gYHOZSP18BrzQbUmCJxkVraFI85+fBlnz+pAl5GXroE1r4k+znx4SS0xa0XIR8dm4uGTz/Dp5z/Dg2ffx7O3PycwfoY7994hIDBRTWi0sfdFXfMw6ppGeb0JUZpAIr+sE3ml7dxvRTahmi7Dhamq0gjSlKwqZOTVESK03DoFDAFFCkErlkCoJifLmhYlhEIeIsIzEB6WRlikK1BIzafIyBRVRdbHKxiedOSeVAUeDEI8pRtKgUMzb0KOuTtrRjoJPOS4QEJUhSiKIN9QBQeBQKh/pIKD7EsVWRc7NzXsU0XEUtPonL7atjC25f3tzWsQhdyydmzd+RIHz36Bo9e/xs6jn2D73tfYpULekKHf27ewsHmI1b1jbF+/j6ikfFWo0sYpUC06pCdrRphJd6ArLCSZLUlsCzdVtkONeqKZyKxrtdYEIWHiCEOqBkOBAt/7u0Eh3U0Ewmk1cXLstH1XWWiAoJ2UJ2rCSu2LGcuEPbWvOaavRkcJKMzo6CXBLfYtCLTgEDOgCSiMTooQao8b6lnQLNVxac1NGMQQmLZWDJJsXfmM+MKHv4kof1fvQOwcHKg1sx88uYm+oQ4Mjg7ALzAM5tZXocP/Nyu/CslZJbDg/S1w6Rqew8TyAf3ENSTk1aCpfQhjk4tYoM+YXVjFwHAf5kY7sTncqiLm3Yle3FyWLqJJgmIKjblpVAOjVAfjqC/KQ7iPL1xNzRFia0PnF4v51lwcTTXg5gJVx3QHDhb6sDvXhU1CYrWnCEuNKViuT8RmazpujpYzYvdDgu1FdKUEYCQ/ElPlCVjvLsL3Hq3i976+he+/3sMXDzfwZG8cC+0FdKjhaGfEv1Kbht4kH9QHWaEr1gXD6X6oD7VFkYchKvwsaVQO/jaoDrJDbYgjalTrgDoqiYYoF9SyrWMr+YeORA/08DM7ktwJCC+MFoZirDAM44TGaHEI+gqCMNWQgaXeagxUZaGzOBkjtbmYbStDS3asSmL3lqSqbqe65DB0F6YoaNSnhqEhPYLwCMcIATPXXKQBRXoI2tX8iSgFij5+74ECqR4bizOD47OMBNPUms1BUfEw8/TARV7cD3T1YM/Ir7C2FcMExfLtl1i8+Q6Lt7/A/PFbNat16eanKsE9f/0p5q49Ut1Ps5LY3rujhsuOr+0pWIiNr+xhfFVsH1Mb19A7uwpLRh7OfmFIz2PUSvPwjaADNMJHZ40oUc1Pup6MVSnxHEZ39Y2dSErKQEVlA/xDo6l4PKHDKP6sqTUu2zvDlf9/QEom3KPi4BAaA1N+tiUlsSedaER2BcLSZCW4BMRklKGqdRBFtR1UNIyc88qQU1aLzKIq/h/lSMkuVUNiPSiRnV2lAKC/ZqKdGu3EKIpOS1pbwkDW/baRIn1UC3aEgv1J7SZVWvzEJJEtrUBDXqsFxWlI6BtYnIxIMaG8N4AOzZAPtpG+hSrnITVxzp7X5bXRwSdnDdVDWSrlOnro9AsrkZ1fibsP3+Amld/tR1/gOp3f3affIzh+D3nFTQQwozbCr7y2V3U15Za0obSmHxX1Q2z7CIwuBY7s4haCoeEkqa3JV6i1K3JkOHPNibKoRmo6r1OqFBAsISQ0a1pER2cRFFJePBmhoYziI9MICllPO4XgSIG/X7jKRXgyMBEwCChU+XCCVybUiQkoZF8gIWpDAOFMRyS5jRD+lolUCNry4g5WvPZmjFDZWhIIJnRmEhELIK4wuLhMmF5ktGpsYM7r7Qov/3g09S1j4+aXmNl5gdHVB5jafITla88wu3UXE6uyMNEuRmc3UNc6pEa9GcloJjtftUKdrr6dRk3YeMDCimCQ2k6Eg+QtpEtKWhNzF6oOJ7UwkSFBYcB7V2DxDyBxAgptfuI0NH6nneqK+lZREAp0ugKK02YsJUBOQGFExanP66IBhab6rAEdvcbxy77kCGT7W3jIvnodzyl4nBzXQkbeZ001L5CwteS9bOXEYIiqwiMA3vyN/QLDsb27h8++fI2bd/bQ2d2EitoK2LvwWvK3vGxkhZDYdCq3YQxMLqu1xidXrmFy7Qb6Zg9QWD+Azj4qg5FZzDDQnF1aR9dAN8YHGrEx3IT98S5sj3Rif7pPoyiWx9FalIHDuVHsEhZFaSmwM7GA8bkrsDh7AXkhvphtLcS1ab53shWLfdVYGW3EfH8l5rsKsN6ZjZX6OGw2JuJ6fz4eLTZjvSMfiQ66qAx2Ql9qEEbzojFaEoet4Wp888Uxfvj2Oj4lKL54sosXN+bxcHMYxzNteLLUg+PBSjRGOKAx1JqwcCI43FFFdVLqa4bqYFtUBlgRDnaoD3dEY6SzahuinNGa4I6WODe0sG1L8kRXshcG0vwwmOmLgWxfjOQSDEXhmC6LwFQpnXxJOFa6i7HaX4/OoiR0UTn1l6erCXSt2TGoSQo+aUNRGR+EzvwkNClohKJBJbMj0ChFAQmMJlEYyYHoyCBQsiOoYqgqciMwWCjVY2NwZmpxHUWM5n0o64Mi4mDp4YmLlpb4SE8Pjm5+KKUzndm+icUbzzF3/TVmr3+KmWsvqCJecP+5moA3T0jMydrDu3cxu38Pc5SPM1tHSjkIFGa2DhUsZHuc6kKAMXdwC/aBETCjc8grlYluhYiMz8SFK2b44BN9OkVTgsJUgcPhagAyC6oQl5iJmNgEpGXmwjMgGEa2dtCxtMJZQ4LFyBiBsfGoaGpBfmUVUotKkVndgKTSGrhSfZjQ6XjFpyGtuhFecSmw9gmGlYcfLKVeU2AIAmOSqKhSVOsTEgMHd384ewXBNziG1yUBviFR8A2KhJdfCLx8QzQLGnn6wZ9Rkgs/QyDgILCwdYSNtT3NgUBwUjkLLSRk28raUQHCgmpKzMzMDgaGltA3smRrhYuXDKkqJKEoY9z1FTQEHkamNvDn/6DHh+zMmbPoH5zFH/3pn2OR1zMlo4hOvQRHd17g7pMvsEVwH955h1uPv8azNz/jsa/h7BkBQzq5nJIWFBAKVY0jlPpjqKa6KKrsRjGVVnZRK9LzG0+BguohkyDNlOS2ZvSTTMiTIbLpmQRFmtSDKtLMpUguQmxMNsJCeR0Z6YeGJhAUyYilQ4iLy+A5AkSuo3cIPE/mSkh3kzvhK2DwcNHAQraly0kA4cvfJ8Bb5lsE8ZyfmpXt4xao5lE4yox1Ki5Jfifxs6Xek3RJmdIxGl4xhbE+o1+qLUmQmplYayZBugYjICwDPaPbWLv2CrObDzG2eMx9gqFjEuWNAyiqbkdFQw8KylvhwNcbEgACCQMjJwUKGfEkkDAlEBQc/oFdVarDSKsmVML6d0CCZihO/3coiNPqQkw7r0LmWIiS0OYjtGpCFISJJMHZfhcaAhMBg6xjcdpEFXxr4vw1oBCTbS08tIpC2z2ld8WYxwkKCwZFUofMisDg/SzrrKg6Zx6BCAiKwM7uDt589hIHh+to6ahHckYqjMyt4cjn0MjGGXYMGErrO9HaP4WGrjEMz2yhZ2wdFa1jKKzuRreUUxmaxOTMOibnVtA7PIDRvkbMdVVisbsOK71NSlUczA5ghSpjuKEEO5N9WB8fQEZcLIwu6UPnw4vQO/MxYt2dMdZYiO3xZqwNNqoyF8PNxegoT6FzjcBKcwo2mxOw15aIO+MleLFJxTFeg6JwJ6S6GqItwZegiFHDReuSfPHicAq///U9BYkvHu/g3cMdPLq+iAc7E3i2O4bHK93oy/ZDcxTVTJQ1uuMd0RJlT1CYoDaMaiLYimaN+kgHNMU6ozHGma0LOpI90Z7koaw71RsDVCNjeSEYzQ/CGNXDeAEVRUEIpksjMF8bj5X2bDzl39sYbUddeqQq1yGT6xbbK6giolEU4YmKuABUJQQrUDRlRFNNRKA2MRj1SSGEQzgaCI0mWbwoMRCNCf5ol9nbGVI9loqF6qKfqmKklIpinD9Cc1svsnNK4EbnaebiigtmjOT1DBlRhaCRP+LywSMsHT0nHJ5j5oCQ2Of2wVPuP1JzKab3CAja5OYxlcRNBZZpSngBxMTaPma3r2N25zqmN6gsVncIjAPC5RbcYhJh4OSG2LRcJGUUID4tHxd5E3/EiFmTpzBVXU/uPpHIKapDVAwj0+h4RMZKLZlUmDs547KZCc4Z6uFjnctw9fdHfnklckvLUFJbj+beAfRPzqFtaAItgzLyqQsx2Yx8cwrhHZMAx6BQ2Pj5w9bHHxZUTxaMYs0Z4RrbucHSxQeOBIWTVzAcPANhxxvczt0XdoyKJEltbmWvQBERE69m8BYVlyErW/rk4+Dh5g4TY1NCwOpERWjyFQIMURRSr0kAIUpCJhxJa2LuAD2C4gIBoWas8gHWuWyKy4yOL1w0wgXCwor/l76xDT76WAexcdkYpFzv7htHOhVQRm4lVnduEQ6f4fjhF7j56Csc3fscd6gq7r34PiO3DTgzQs4pbYOs79zUOYeapnGU1Q4QEr2EdQdh3KzWFxdYZOY3qVFQkrPIkIl5KndRi8S0clWqI42qTCbZxcbnKVhInScZDhsWlgR/qp0QwjYqKpGgSKNizUR8bAYtXRUF9CIo/Dz9FSjUhDoCwsfNR20LKLRJ7piwOKQlZKkchMy2llIgLo5UIQxg/DxDEBkUq4oBqvkVtm64SlBY8joKHMTE2cmqgR78O/5Ul8GESWRMFmITi5Bb1EK1VKO62epaRjAxv4O51QP0js6jvY/QqO2Ctb2v6m7SNbCHjp4MIriqFIVSCCZSiuPbAoCSyP6do57+CTsNht+lKE6DQky7r81NyOgo9X6lNDSKQx0/acXktQIW6X76LizENOri2y4ljUnX02+DQgCihYUJAxtJZtvLJE+Z7GktBS5d1dwhKU4ZEhqJ/f09vHr9FOubC2hu57MbH41L+kZw8wuFpZMnLJy8kUdFXFLbjgyq4dikPIRHp6OwpBnVDE5l/fOe3iFMTC9jemENPYN9GO6qx1RLGaZpU80V2Bnvxe5UD9VECkabSzVrPPR3IC0mGgaXdHHpwwuwuKiDlEAfjDaVYHmgiaCpR09VISoz4pEZ7o10Pxs6wxBc683EYU8qnixU4dO9TlyfqUF7fiiKIxzRlxOGhao0DOREoDDQDhsDVfjmzRF++OKAoNjCF8+v4dHNVdzfn8b97WE8WOnEcmMSelOdMZjmhLZIc7QTGBX+hqgKNkVNqIDCimrCAc2ERHuCG9rirqKLgJCupl6BRIYvhjIDMJYfjLFiQqIkBOPFBEVRCCZKQ7HQlIjnO/34yUvNrOw6QmC4Jk8zFDY7DmUx/sgNdkNxpI9GUcQGoj6ZYEiJUHBoSCQcCIvGxCA0ExRtqWFoTQlFJ9vOtBB0CyioKt4nsyf4I7T3DqO6oQ0uXgGM0vlQWFjhY11D+DECHF/YxcqhlGR+jsXDl1i58ZqK4YlKYMtop/GNYwLihqqoOL52SBCIhKSt7yvlMLqyQ1js8TyVBRXFJEExurKJmf3r8EpKwRkDExXFpxeUIzopG+fpJGV2tnQ5fUQ1cZ5yOSQqDTnFdcinlZc3orSijUqnE9buPtC1ssYlcxOCTQfmjk7ILilDbnkFCqgqWrp60Tc8joGRScrYafQSGFIFs4PQaORNmF9HxVFcjPD0TISlZCAkKRX+/F/cg6PgzEjWnmCwJUBs6cTs+Lds3bypsrzg4RsIb/8QOLp6wMDEnA7FAaFh4cjPl/pVhchIS4WPpxejQGOqBDNYWNopNWFmbkNIOLwHhLmMaKJJ95OZgILOTaAgNXCkKJwBo2MdPrQCEDEdnj97wVCtQ+7uEQJnF4KxsBY5+dVqnsDRnZe4+/QL3HjwGQ5ufYqdo5dY3LyL4ekdtPbOIi6tTE1QrGwcRkaBVOJtQ15ZFxVFDwHbxSi6SwEji8pCoCGAEGVx2kRdpMgcC6oJmWAXHZuDhORC7peoqrGqbIdvOC0M4XT0URFJSCAoUpJy1SJGUu/JR026k+Gw/vCVlQNdqSZ4bUOpMKNCY+DvFYggBimpfF96Yi5iqUyk8qxUoJXV8sKlWmxkihoK6+7iq5aMlbkaHq7+KslqzOsmAwDEmTnZu8PF2YPX05zKzBSWjIS9PEMRFJTAaxgOQyNHwtkU7p7BqKhqoVPawgLv37bOMVjb8Tc0sscVXRlVZkcQuFFZOEDf0F4DjRM4aE0z8klmZv92iQ4tNGT00+n5FNq6Tt8Fw2nTHldAOKU0BAYmp+FyAob/q6AQE1goYBAWqivrBBIak+1vFYgAxZxKTq6tHQFhZ+NKUEitMhnRR1BI3snbH3t7u3j7jvff8hRa2xsQGBKM81f04UBoS/Bl7uiJ1LxKlafQJXguX9KDIwOqyuJy9Hd0oaO5Gb29vRhnoDe7uIaOXqqMhjKM0BmO1xVgrq1aLSO6PdGlSooP1xZge6wHs328fxPjYG5gAHN9+jAHB5QkSfntOiz01mGmsxZ1eWlIJDyCnOzgaXoJWf42mK1LwNFgDl6u1eHzg07cmq3m30nBXEsutvrK8WC+G2udJZhtysP12U68u7NGUFzD6/urePd0Hw9vruD+wTRurvXi2mQVdnoyMVcegKlcN3RHmaGdsKgLMkK5jx4aCIp6WhNVRmeCK8Hgie4UD3QmuaEv3QuDWT4YyaaKyQ3EeBFBURJAOARjsjwU05XhmKoMw1hFKK5NVePHrw+xOd2DBsJhpKYA3cXpqCYQCgnBnCBXqgpvpSJKI30VKJrTozWgEBWRIrAIRjOtIy0CHekR6EwP4zZBIfMpqKAEFKNSFHBsnrJubAr17T1Iyy2GHR3hBUNGsqZWaOgZxcbREywfPiMoXmDl6BVWZVjs7gNMbNzE2Op1jCzv0/ETCrQJGRa7TDgs7WBkcUslriWBPbK8hYnVXUws8RjB1D+3jJGNLQRmZuEDA2NEp+cQFGWISMjERd6MmjIexvjwnCH0TOwRlZhDx1aF+rYR1LdOYnn7CfbvfQHXsGRcstbMJD9nSAdrao7knDyUNzYiv7KMaqgDfSNjChb9w5MKFF29Y2jtGlZ1fVp7htDU3Yfa9k7UtHWgqoUAIjzK65pR1dCKirpGVDY0o4xtSQ1BVVbJCLSAMjqHEVAagiOjEZ+ciqseHjA2NYHrVWcUFOQiNysd2Rlp8PMLwuUrhnRG5goSYhaWGjBYWGgqwMq2lDAwMbZTfcmXL5koUMhcChnZZEAFYWTKB5+mZ2SNi4zoLl82g62NO6M3f6RnljIKo3rqGMbR3ZdYo8KbWT1G98gaalvGCNc2xCWWwssvAaHROSgo6zgpgFjGa96KsvoR2hDKadquqPK6QeQTGHlFbYy8CY08KgyaAgeVRZpMyEuVmdhFiEsoQCJbURcpyUWIjkonJCLpLELh5xuq8hIRVBmy2p23zHe46qfyFGp4q0cAwRGIwIAQvjcD6cmZChCWxtaqe0kK/QX5RuGqky/8vMIIhzREhScjMjQJ0VItln8rPjoDaSn5CCFAnB281PodUqU2OEDe5w0bmcBI9WdoZIFLFzQ5C3Ne0wCpZkugyfsCCKAL53VhYmKNzJxSwmITw6OLsLHzxBUZXko1YahvDz0dW8LcHqYywsnK4/2Q2P8RUJweKvstKE6c/D9iWlho1cTp4woEAoTT+yf2u0EhcyvENFAQOw0J2dbkNAQUAgUNJAQMGtPkQ0yNbGFl7qjMxlK6nVwh83i0oNBUJXBDf38/Xr54hLl5Pm/tTQgMCsbH53RgSeXnF5oAK2dfRCfnwZ2/99lPLsDJ2hIRPh7oKC9ER0UhmqqK0cfnd2pqFnOLq+js6UJ7VQH6S9MxVJ6JWSqKlV4Z8dOAzuIUOvUSbA51Y763E+W5WfBydoSfqzMSg/1Ql5OExd4GrI80YaGPSqE8GyHuznC1tISjoQ6C7YxQk+iJ/b48fLbVii+2W/Fwvg63FzpwZ7kHDzZH8PY2FcP2JB7tzeDtnS28urWOL58d4MnNJby4u8l2FY+vz+H2Ri/W+Dk73Wk47EzCSpkfRlOpHIKN0RFpi1o/Y7SGWaM9wh6tkfboTuS1SvOigvBBT6o7QeGJoWxvjOb4YiI/ADMlwZgpC8RMeTDmq8KwXB+D5YYYzNRFYrEzA1892cTdnRl0lGZgsEoKAWagJScBFbFBKAr3IjC8UJcUhiw/Z9UKKOoJCrX8qaxslxaOVqoIWe1OQCE5ira0YHRlhanqsQIKNepJs7LXItoHx9DcPYAoPrAf6RjAzMkdc9vH2Ln9WtXDWT56jfVbb7Ak3U8ySWnrDsZWrhMG+2xpy7uYXNnD2OI2hufXaXzYFjU2QuudWkTf1Dz6pxbQN72AzplZRBcW4hMzC8RlFhAE5YhJzMJl3pQCCFETH54zhqmNF8IT8xGfXYX+2es4fPpLPP/xX+Dh9/8VfJIrcMHaGRepKi4Ym+AcIwhx3k2dnXT6Tahua0HX2Ch6Jib5d+cwyL/b1j+Glh5ConsI7d2DaO3oo5NlVNLegQbCoraxBdX1jWgkNJpojc2taKDVNbWggfv1Le18fQ/bDtTwtcXllYRFMpyuukBX7wqcnO1RWJhLZZGPoqISldi+dEkfRsYWMLfQKApJZGthIWZGVWFsJEMZZa1xMyoRS0asPCbH2WphIa0Or4+FpZvKCUTFZDHCL0Nmfg2CqLpCuR/NKL+mZRTF1b2IiC2EVDx1cY3ke934UCYgJqmMoKgiGEbRObyBzpFNNPcvE5ZTaO6aVTWgKuuHUVTRg8JSqg1RGYRNfkk7sgubCQoZIlsNWQEvNq4A0TF5qpV5FMn8n2R2dmBgHKP2EHi6B8LDjTCQ8uInVWRdnb3VKDup1eTq5EkV4E2w5qO0uIIKIRxujDSd6Exk1nWQTwQCvMUiFRwCfCL5Hj9CIxwxkakICyb8+LdcCAgzGWbK6yalIKS8uCgPdyoumRB5RWBtYAoTI0uY0wREDoS0HaNiRxl14+4HewYchvom/I3s+X0I+uxS2FKpXLlMh6lvSzUiw5AtYCpKQkY7SSKb29/tftIMi/1WRYhpQaGFhva41vFrTdsF9d2uqN8Fi/cg4LHT9o+B4lv7FhRiAgdpJdmt3T+tHr5rGlA4wcKUgY6U3LBwUbXItPOCZOEuKWUTFxePhw/vYGp6FM2tjbwngnHunC7vaUd4yQRM/ygEMXhwoVq/eOES7MyMkR4ZiN5KmTiWjZaKAvS0NWF6agqzDGbb+Cx3VBZivCYf0/WFtBKs9tZjvlNmIadjVdaf7m+nYmhGfSn9RXgwksIDUZISjfaSdMx3VeH6fCeO16gMJtoQ5s1nUE8PDsZGCHexQT2d48FACb7Y6cYXm614utSGtzfn8fr2Ep7eWMLLBzt4Qji8ur+Hr1/copLYxZvH+3hyvIJnPP7yziaeExp3t/ox05yE1ZY43B3KxkFTNObzfdAWbo62SBsCwwLtIVbojXFCZ7QD+pM9MExIDGX6YjDDC/0ZHhjI9MJIjg8m8/wwXxKERaqHhcpQLFWHY7MpDjttms9fakvF21tzeH59Eb0VORhvLMNgdcEpUHirrqfq+GBk+DiiJiEELelRaEiRobCSxCY4BBgCCx5ro5qQ6rGt6VQYmaHoztF0PSlQ9E/QgY9rVvfqn5xHUn4pPjI0IyxkLeo6HD74HGs3P8XyTYLi9ju1SpiMPR9ZvUu7STVxSBhQNSysY3xhAxPzWxieXlWjGUYZmQ3OUrFMzKN3fAY9I5OMdCfRw21RFbmM3C+Y2SImJQfZBaWIT6KiuGKKMx/q48xHRjhzRh8+4Tmo61vH9oNvcPz2/4aD1/8S6y/+JW7+4C9Q0rsOfSd/XLSxxnlzE3xwWQf2rq6oamoiDPqoEtrRPTaO8aVVzG7s8P9ZUTmLPv799r4R1eXW1T+Mtt4BQrKXsOhCbVMbqqki6psJCUJBrJb7dU2taGzrRDNf09RGsLR2oKKmHuXVdQosOYSek9tV6BnrI5A3aHV9JarKK6gsshn5mRIixlQIVqqLSeo3aWZW2ynHZGyugYCuKArpE6ZyEEC8VxKGfHhN6CioMKT0gZGZG5VBN0rqhpFV2o1MOvSk3HoERGbC3iUQdo6B/LyrfAijMTZ9DZ//4E+wuHkfFQ0jyKXjL6NqaO5bQmXLFAprCIW6UeRV9FE1tCApvRbxKZWII4Sl5pNYZk4dVUsrcgsakJ1Xg2zCIjmpGBHhmQgNSdEMh43IoJrIQhxhJWU7/OnkBQxS8ltamXDnJWuPy6xrFx+4EAiudCo+Hv6IComGv1cAFUcAz/urpVIjQuOQk16AzKRcuFEZWJrwWtCZuRIK8ZEp8HLxgxXVpoUAQkbiSHcd7x3ZlxFQZox+pcKsr0cQweRD5RJExyYO1AQWJgSKqTVM9M1gZmgOeys7/g1XgsMWpgZmhIYTlUuCgpxE4ZJEvnLFkr+NJZWEu0paS9eTmYUmcS2mSW67aPZleOwpIHzXFDBMfhsU34XEaVCctu+CQWv/2HltIlwgIdDQmGZfVIYEJ1o7DZD30Dhl2qS5hRmDnBOTYn5yP0udMQUKBpjOLu7w8w/E+tYmJiYZgLY2wDfAF+cu6vH5sIEjFaVfmAwQiUNQeByu6MqQcB0kRIQhjgqgOi+DUChFT2sTRscnMLO4gpbmJnTXlmG8vgiTdXmYaizCan8jZtuq0FucTkhQLXTXY6ylCq3l+ShIjlVWm5uG1qI0RttZuDbTgrf3FvDqzirq+B5XK1P421kiL9QLY1WpuDtdj68OB/BuvxsP1jvx5t4a3j7awVOqiUe31vCAquH1kwO8fXqIV4/28erBHu5fW8Sjo2UCZJvG1x5MqvzBUk0wHo3n4rA9HktlARhMtkdzuCnaIqzQGm6FnjhH9CY4ERRXMUIwjGX7sPXESJY3Rrg9TkhMFQdgriIEizURGiVRF4Wt5nhc60rGflcKVUsm7sw3YaWnBP1lGZigqpLup/a8ZJQnBKMiPkjlJ2oSQ1AY5oVato1UD40pAogIzWinpGBVHLA1lSbDYzNC0U5otqVSVWSGKVCMSPXYnuFZdA5MoLFzABXNHXDwD2KEboczUoLYX8Y3L2P1xnPsPv4Sm3feqTzF3MELTG4/VnmLoeVr6CYU+qhMhmdW1JKJg7I/No+BKbbj8/yMKXQOjaNraELV/e8cmUY3FUZxaw+M6Cz8IxORkSsTt/LwwYd6BIQOLpt4Iqtc1n5+g+OXf4ytx3+C9Yd/gp3Xf47rP/wrPP3N32Hh9o9g4RWDKw6OuGBprrqfjKytkZKbr6qA1lEh9IxNYnh2AdPr0v1FcM0tYmSe/9fELNr6htE5SGD0D6FBVAVNlEKTwKC9E42tYhqV0cTPapHzzS1KXdQ2UrEQELUNbBsaUdXQgILyUlg70umbGyExPRk1VVWoqayCrY09lYIhHb6FUgpSzE9mVMvkORNRCibW7/MQAgltl5OMcFK5CX0+yDwu9tE5fbVkrJ6ZO1z9U+Hin4arAWlw9IyFm28MvP2jYcyo1ss7Gmtb9/DpV7/B8YMvsb73CAvrNzG3dsTfZw0t3RNURP1ISivBVY8w2Dj6wdyWkbmVJ8ytvWHvHEzQRMDdM0atZREcmoHwyGwkERBpsj5FShFiYrMRHJIIv4BY+AfydUHRCGIkHxoSi8CACDVvwtcrRJX8FmB40kGI8/WkibJwdaFRVVjxu7o6MAqNTkFBbhlqqwjqmlZUl9WrLio15PWKsUpyJ8WmIiY8HnZUYroX9FV9IsMrJmqNBSNdU/U6OS6tqb45YSIlrCVfwaje2JIKQY+AIFC4bUlwy3osAgiBhZOtI2yli5AAseRv4kzH52DnRpXggAsXjHFZ11LBQBLa2tFNMhRW7LdBoUlmn7Z/AIzfAQYxrbOXba2j1x7TOn3l+E8UhvaYbGtfJ632/PvX/Jaq+KdB8V1AiEmXlEDC1JjBDa+H1qSkjAzOEJUsw75l7pAoClc3T9TU1WNqZpLBVh18Ar3x0fnL0OO9bcPf3j9UQBEPD79w2PI6f/ThOdjb8JypCdJjY1CVm4nasmIMDQ9henYOXe0tqC/IRFtBMgYqqBA6ytUyogNUIK1ZsWpdh4XuWkx2VKOlLBe5idHIiI1EWWYKarIT0V6cit2JZnzv6RZ+9PoGbm7PoJKRd2qwOxoZRW90F+HNTi++f3Mcn+734uFOP17d3aDz38LD42XcPpzHQ8Li3YsjvKKSePloF8/vbeN4Zwa392fx8uEO3j45xJs7S9juzcFiVQAej2XjRncSVioDVa6iNdIMnbG26IyxU5AYICQGUlwxmuWJ8WwvTORRRRT4Y7LQHzMlgVioCMZydSjW6qOx0RyHtYZobFFJXONn3hzKwu3xYtyZrMRiaya68mMxXleE6dZyVV6kMikE9emRmjkUKeEoi/YjGLgvixUlhxIW0v100u0krVIWBATVRGtKINpPQNGfJ8NjCYr6th5Cog/949MIS0plZG4JHXtHfKhrDFf+iA0dI2gbmsPkxg2s33yFPTqdNbZis3sPVa6ib2YTwwtb6J1cIjAW6ZwJh6EZNHXzvf1jaB8cZ6vZ7h6ZUa9pGpxCflMn/BLSkZRXhvjUAgQEJ8LM0hvJ2c1YPf4K15//IfYe/YZK5ldYv/9H2H72z7H32V/g5s//Bm/+p/8DL37/rxCUXodLti6Emw0umpoTMCYIjo1Fc08vmrp60D06jv6pGfROTWN6S3InVBebO5jb2FW5ma7hUQWLll4pCNeDZgJGkuCt3G6TfUKjmdBo6dBYQ0vrCSyaUENA1DWJ2mhGZX09apsbkZyZjot6l+Ed6IvysnJUllUgODgMuoyaDIwsVe5BoyYkqU2HoaBA+S+AoMNUs64ZEUtiW5+QkOOq5TmNotCHjqG1KsN+2dAZDu5RsHIKxgU9O1xhtCi1/mWhpY7OUVz1joLF1VA4eUVScVRjYHoNg4T36s4RtvaO+BAvYWBwjK/tQ31TO1KzChBHVRebkIng8CT4+MciQFYtC0xmhJiMwKA0BAamEgwJiIhMVSOvIqPS4RcYC2+/CHh6B8OLYJDchA8jeFEIPoSEN/8fT1dC4iohwdaL0PCmSfJZgCElwvOzSlBV1oDSoipkpuYhJ6MQQb5hMNY1UzPUQ/zDEBsRh9AAOhY6fr3LBtC7ZEAFIGqCao1mwOBGKqDqXGDkynOyL+tEX5Z9bhtRLRhTLZsbWSgloQWGqXRL6RvDxtwaLnaOuGpPp89jZvxdnB3dYW3lpEafXbrE15nJuiCiKDRDYMVOg0K2RVFIxdjTkPgHsPgOIMTEwWtN9rVOXgsA2T5t7yHwT4BCbbP9Lig0kPi/BgqBhBlV3GlQWBLY0o36HhSOmrVZHKnQMrNzME5F0UJF4e3nhQ8+uQR9eZ+dB0GRBE8GNdYO3giNSCQoLuLC2Uu4cv4SHC2skBUfh7zUJHTwmVqanUZ/eyP6GmTEUzkWOyqx3F2jnGJnUSo6ChKw3FeLqbZyDDaUoiY/A4nhoQj19kZ8aDAyY8JQnByB2e4qfH5/E7/44gG+//o27uzOYKQpjyolFceT1fj8cAhfHY/jzeEInh9O4uWdDby4s467hMTNg1k8ubuJtwTFy0d7yh7fXsfh5gSOdqfw/ME2Pn95jK+ebOH6eCmWqSjuDmXQsrBMUCyV+aM3yQ49CfaEhCN64h0JCpmQ504l4UFYeGAi3wezpUG0QMyWBWGZoNisDcNmQxR22qTLKR67VCjX+1Nxb6IAD6fLcX+qCvdnGzBSkcrvkY+ZtjJ0FCarEh7NWXFoz01EU4Zm7kQvj3fLgkUKFlQXKSEKEh0ZkWzD0EI4tKYFvQdFd1Y4enMjNF1PnYPDjPLHML6whPCUVJwzN4euLImqbwIbV186zyGen0Vjzzia+ufRM7mJUaqItaNHmJPy44dUFjJEdvMmYbGLYVmofnqVSkIDjHYCoWN4kopiUoGiZ3Sa0fwcGvtGUNLUAb/YZCTmlyEkJgtZBa1Y3n2Fo+e/wsrtn2Pm2s+wcPQHWDr+NVbu/TGWHhAWb/41jn7yX/DiT/43/OovgdKuFVzmjXfZxgnnTS1w0dgE3mEhVBSdaO3t5/8xgeG5BXSOTfB/5P+3sIbx5Q0sbO3zO69gfGmFIJlSXVSt/QMKGG09/Spv0dwuKoKf06nZFlXR2inHZFnHNgUMMTkn0CirqUJ5XTVVhT0u6uogLT0d1VXVyM7OwxUdOi46Jynp/i0opMaPJLIlgqQZiVMQJ8AHWBKKfK1aZP/kuJz/5JweLjF6vnDZFOcIC11DRwLEmcrDDucvGTHqNUFqZgFsHT3gTgde1jFOIA8gNK0ILsFUHBEJyCmvQ2FNI7qHJ7C+e4g12sLaFpZoK+vbGJ2cR0fPCGrru1BS1oTc/Fpk50rp8XJERucgNDwVQYHxBEI0goMSlAUQKt6eYVQMwXBzCYCbs68q1KeK9XHbzdGHDthLmdRlCvaJhK9nCGKjUlFR1ojqimYU51YgNT4TCVEpar0KOzogGTIbGRKt5l3YWtipriG9S/p0KLJSmzEdvoVqtcAQSAgs9C8bKlDI/qXzOtC5ZAgjKgUjAsCUsBA1YcRgSEz/sj7fowNDqg1bcwsFCzfHq4SaDMX1gdtVH5hT/V28KLAn6C003U4CDO22thvqPShMNKaFxbfQOAHG7wCEOHatcz+9fxoMp4+d3v7H3vP+2Em302lYaOy3u5tOm0ps02RbYKGFxG8Bw5yq4mRpXoGFvb1mka6rrl4MJBLRzMCqvbMNPn5+OPPhBQY5/H68Vn5UogFhyar6QVRsJkz5PHz0wQVcPHsFl89dgpeLE4oZdNUU5aOhLB/d9WXYnx/CwVQPtodasT/agYPJHhzM9GCiOR87E7I2doMChaiIIE9P2JtZwoGBb7CnBxJDA9BYnIZH+3MExSN889Uj/PDTIzw7HMfhTA3uLzXi5XYX3lwbwetDOv7r83hOEDw8Wsat/Rncvb6gQPHyyT6ePdjB8/s7uH19EbsrwzjamcLje5v47NUxvv9yDzdnKrHZEo3D7kTcH8vHQlkA1qtDMJHrib4kAYQz+k/aMQJiLFtjE/nemCsLxLwkrkVNVAZjqy4CGw2R2OlMwLX+dBzQbo3m4eFsGZ7M1+D5UhNerHZQVeRjuDoTyz1V6C5JRQOVhJQZ7y5IRVdBCjpzEzBQmopeQlUqx6pRT9LdREWhLE1yFBprTg5AC60jPUSBQhUF7BkdZpQ/ilE609isbBWZG1y9ig+NTGDucBUdvcN0GsNIzymDtZMPPr5ozCh9Hnu3H2Pl4BYWCYs1wuLa/bfcv4/RRTqa+Q21atjg3Dq6JxYIlwWqCMkNzGJAbGyW0fw04dMPr/AoJOSVwDciC31TN7H38Pcxf/wTTN/4GWaPfomlW3+Epdt/gpXHf0ZI/Etc++ovcO37/x53v/kv+MW/AQZWn8DYPRwXKX/PU1GcMzSggwxAJSP+9v5BBYHx5VUqiTXMbB1QGe2in5H0DNvF7X3Mb+ygd2IKrQMD/F6jaOsjLKgoOnql7UJ7dw96CJDGVul+auW16OaxLrR2dPBYKxVGM4+3qXNVDXWobqxHaHQkLurrIj6JErC6CvkFRXQO5tCnkzJU8yZkeKW9asUEEmqN5FOQkFa7L2soy7a0n3xCp0eHePGigSqwdumKBS5fMVev++SsDvSNzZGSmQtjGwd4EQoOwbFwpDmFxMDOj+oiKBLOwVFwC49DWFoufOPTEJKai+qOAQxNL2CIkFjZPsTBzQfYObyFiZlVNVeji9bWOYjmtn6UVzUTgiWIT8hBVEwGwiPSqDhi4aKSx95wJhwcbN3VrF17KykJ7kpzPzEPOPOc5A/CAmKQHJeFnKxSKok65KQXqtXvZDKdlC4J9gtDBP9XeyvCUEejDsTxXzl/hRAwhLGeKU26nEwUQMTp61zQpdPXU+cFKGL6VHOSqDZge5nvVXkIKzo4pSbM1GfrES5XPrkIw0tXYMOAI9Q/mP9bksqd+HkFw9HeQ/0uenS+WkBolYXA4fQEOy0ovgsJBQqZg3EKEqdB8V3TOnut8z9tp4//rtecfq9q3+cnvrXToDitKLTbWiWhPf5dUKgchXQ9UVWI6lLrvZ/Mp5Blgf14Dauqa9HX3w9vH1+c+eA8FQXvfWtXeAXGIDQ2A86eoQgMk4XBQvHBh+dx9pPLuCC/kZExMhPiMdLahKGmCkx312J/th/7k924TlgcTfbh+tygKtm9PlzH7S7sTfdguqseZVlp8HBwwpWzF3GZZsHP8nV1RlZCKHbn+/Gzz+/jVz98jt/78g5+/Gobz/cHcG+lGQ9W2/B0bxiP9ybxYE/Wm5jHtY1xHG1P4cGNFdX19PT+tgLGI0Lkxt4Mdvj3b+7PKlC8fXmEH7w+wDFBsdNBBdAahduDmZgp9lXKYKbQD72J9hhMcaaSuIqhVBeMZ3tikkpiosAH0yV+WKgMwjxtqSYUK3XhqrtptTEau12puD6Yi1tjhbg7WYIHMxV4ulCHF8sCijZVXmSoOhWrfTVsc9CYGUtApKG/JAsjVbls0wiNeLRlRqA+KUitQyGgaKHSaEkJRnNKkFIUAoqW5ECNqkgPRld2KEZK43Cme3gE/Yy2x+YWkVZYgiu2vNmvuqmFi0xsnQmIIljZuuDMmXO0M3R+2Xj+5gs8fP4a9569xtzaAYIj05GUUYZcRp9D0ytY2TvG8s6RamdkidRFgmNxE2Pza+iVpPn4PCaXt9BJdeHg7Qc7Dz8Y2wVhYOkpdp/9Myw/+mNsPP9nOPj0z7H/4n/G4VvC4et/g+Mf/Tvc/slf4u7P/xMe//5/xVf/4v/A9pPfh41vEi5YEBSMBj/R14Oztxcj+walEPompzC5KtVrt9Skv5nta6rk+dzOIf+3PUytbBIQE2iQNQhGx9HJ6yGA6RkaQRNhUM+IqKuvH1V1tXSSregd6kdXfw+a2lupLtqpJlpRXV+n9tt7u6liupFVXIjLRobw8PVBaXkZ8vLzVUmPy4xc9cUxnXQlGREQRnT+hvIwygQxQkSdM2CUzFazLcetqTxs6ags8NFHl6CrR4fHiPnCeVlOUjNS6tJFQ5w7p4MLV/QRHBMHe28f6NnY4RM+JPq29nAJDFZQ9omMhjMfYMcAOuSAUHhG8SGNSoJdQDgMZa0MvxBkVdShtLkd2WVVVJR9WCJM96/fxCrVxuzcEqZnFjA7u4J5qrPZOarHvjFVgysnpxiZGQXIzS5GblYhEmOS4ePhC0c7F0LDHtYWtrATh0JIivMPonPIyyxBFgEheQtngkQAIXkJta62VxCsTG2U89c4felSEgjow4SOX7qOBA7i6LUgEZPXCijE5LyZiUTHplQWV3Dh44vqmKgTSWhLF5SYkXRb8frpnL0MM8InyDsQceGx8OO9KZVtZaitlNvQ4fWWFdqMCAIDI015DjUBj3DQmuQotIriu8ri/wwUWkd/el/7Gm2rfY3WvguN32n/QEloTQMBrQkc/rF9yVEIIAQUYlpQSEFLqXxsI6OfbGV9Fk+4Uo25e/igorIWg3yWvHz9qSjOw1AmRPJ1br4RCI3LgL1rAFxkadzQBFzRM6OP+QQX+HsbGZnCw9ER3VVlBMAgtqV43WATlnrqsDvSjuOpASqBfsz3yHyKOhxMt6uFiaa76pCfHAs3ezuc++ATnP/oHBXKedhbmqEoKwHrUx34+sUR/vhnb/DrHzzBN58d4/XxNK7NNODGYise7o3j9tYEDpaGsEG1sjbdhWvrY1QUS7h3YxmP72wok+0bVBrXNsdx53ABzx7u4LNPj/G9V3u4NV+Lve4kpSoOupKxTDWxXBmCxbJgKgoHDGcQEDnuGM1yw2SeJ+ZK/DFL1TFfEYjFqmA1/2KpLgwbrfFYbYrFZnsirg9k49ZIAR5MleHxXCWeLdZSTdTh1Woj3my142iiXoFirD6XbfZ7UAxX5GGsOh+9Rcloy4pEI4FQlxioTIAhE+40XU4h37YEhSS0OwiKnqxQjJUIKKgmBsYmMcZoMresGles7XGJ0ejHjExlqr27TzB/vLM4e0FHzZZ8++5LvPz0HR49fYbD4zuYX97GJ+cM+JoP1JBWA0pIS3tX2Lt4ICEtGwOMUAUeA1MrqOugOhmew9DsFkZXrqFldBnmVxlpXNDHx3rO6Jl/gttf/zscfv1vcefH/yvu//Df4/GP/yPu/eQ/4NbP/wOOCYk7P/1L3P/FX+HxH/xXvP7Dv8fBqz+CtXcKLlldxTlzM3ykpwsHd3cUVVajkc5/cHoOM5u7hMQhprdktvh1bt/ALKNmmRQ4JfM7VjYwPL+I0YUlKqFl9FNhCDx7BofQ3ifqokeBopPb/aOD6B3pR0dfJ6HRR3VBmDQ3obmjDa1dHWju7kQRVYSxDZ2QvQ3yS4pQWlYOH29/XDyvQyhQWRgyYjO2VvkJUxPNQyflxQUQAgsx2dYAQwMQY77+yhVjqoYral6GDqPoC1LeQ5fbBIUUDDxLR3fuki7S84vg4OuLC6Z0jkb6sHCwRVhcDLIL85HH/6ewohw5JcUIS0iAR0gYXxsIay8/2PgF4Wp4NLyi42HvG8Dfxg1XAwLhHRIKVz7ofsF07EUl6OrtxcjYKPoHqNj6hzE2PoXFpTVsbe1hdXULG2vbWFpYxojkfppaUV/XjJrqBlRW1KC4oAxpSRlITUhDYW4xsqhmrtq7Q++yMZxsXVVeQmpBuTi4qoSy5BrE+Uu3khEVgTEhKSbbAgetctCCQQsLgYGoDVEMkpfQ42sFFKI2FDwIB8lVGIsa0TeDOX8XY/4NURYGlwzhbOOCAI8AJFCVRQZFq/W6ZdTPpQsm0NWhEiEMjKkmJC+hVRdapWF6Mpfiu5BQoJBKsKccv3b7tGmd/nePfXdfAKB9rdb+ASBO7LdVhHYElOQqfjs/cRoO0mq3RVkIJMQUMPh/y4gn6ZKTeUAWBIC1pUzAc4ejg2alR1c3bxSXVGCA94EXA0KBgIEZ/08qEHe/cARFp8Da2RvWvLZBYfGwoxI588E5fPzxZTWk2UTPAHEBvlgb6cbqSCsW+uqxMdyKrcFWXBvrJhz6MNyQT1DU4/p8N46oFtbHOlCRlYRwH3eY6+sT/Bege/48rEwM0F5XgmM69s+eHOAPf/opfvOjl/jRqxt4drTA9zXQmnB7exLXVkcxN9yMmYEGLI+1Y5/7x1QYdw4X34PizvVF3DyYw011fAGP7qzjq3e3laK4OVuNg940BQlRBHvtSRgv8MRGQwxGslwxluOG6UJvTOR5YJLHFyuoIAgTAYXYbJk/lqlANlrjsNIcTXUiyescPJ4sxbNZQmKuCk9mq/B8sQZvN5rw2V4Hbs+1oL88GT1ltNJUNGXFoSM/hZAowDAVRVd+Ijpyo9GcFoqa+ADUJgagXsp2EBSNSYGEhLQBaEj0V91ObdwXVdGdEYzRwhicaekbQFvPACPjXkbCFdAlJC5aO+CcGR9SynM3nxBN3yIjsq3tA3z29ktM0fm2ywIv7d2orW+FBaOJM2cu4KNP9PjaK0piivowMLZAVWMn8iqakV/dhYL6frSNMbrfeICh9QcY2XkKp+AUnLlsgjM69hhdf4U3v/5vhMF/xO0f/yXu/ejf4+Uv/xpPfvGf8ejXf0v7Gzz8vb/CvZ8TFt/8Jzz5/f+Cwzd/Cgf/bFyyvIqzZmYnxQw96RRL1ES6odlFKocDLO7fxMLeTczu3cL8wR1MbhAam4eq9pTkLma39zC3uUOls0pgLBIwM1Q/41QZI2yH0UIA9AwPYGhqDD0Cit5ODI4Nqbatm5DoprroakdjZxsaqDTcAvxxVl+H8jqaD0sZggJDcPmiDp2MTMDjw6lqO/EBPDGBghT+06gKyn996U7SwEILjkt0YGISwUli/AKj4Ct6pgSFCc6f11MQ0TEwQXFNHUydXHDW2AjnDfVhZGWB4IgwZOVnE1pFqK2rRFuHKKVuqqM+lNXWIDk7B5Gp6fCJiIIlAWHn5UUFEg7f6Gh4hIXBIzSUqiQQVwOD4OBJp2nFCNPaGq4+vkhIz0RmQQky8oqQmJmNlKxclFTWoLFNqoaOYW5xCWvrm5iYmCE42lHBgCQjOQPRYbEqByF5BlEOYYERhIS3musg3UqSa5A8g+QTtF1LYoY6klPQe9/NpFUcsi32XWAY6BEaVB/mhIN0NwlAtErCgH9D1ISMdBKTXIcRr6cFr7czHZoPHZkvFYUfoSElzk2pAmVSpClVhdkpOEgXlIKEhVSP/bbM+LeAYCR9YmrS3YnD/8dgcdpOA0C25djpbe2+djTU7zItKL5r3wWEmEDhNCSkFUhqQaE1TTeUjaouoB0qa2fjprrpZIa2u5sv8vOKVTDh6SVdT2dhRFVpRHXpQrUYEB4PSwd3goIKxDMIfvz9z13QY9Cji4v8XUwIeCsjI7RWFGF7qh9rw23YGe3AFmGxSyAczQ9irKmY8GjGPpXCzngLrs32YKixBFU5KUiNDIW3kwNsjPRga6KLwdZqvHuwg++/vIHf/95z/OKLJ3h9exu3NqYUYBYGmrA1N4Cl8S4MtJZjtLMaSzy+vzyKo60pBYQntwmKW+sKEDd2pnHn2gLuHy3hwa0VfP76Jr5+tovj6Uoc9KTi5mAWlmrCsdOWoACw1RyH2VJ/jGa7KhhMFftgotBLnVshGKTbSUxUxVp9JLbb47DdEUvgJOHOiICiBE9mKvF8oR6v1lrxcq0Z77bbFChuTDWqHMVAZQY6qR6as+PRnkdA1RSqle3acwiOnBiVwG5JD1dWl0BYEBoNhEZjkr+ChMCimeBoOgFGR2og+nMicKa8qRm1LR2orm9BZmEp9O0cqCjscMHSBnpUF7auPjjDaPVjPohJKZlobe1CXn4JkpPpHDLykJ6WwwdBCtV9omDxwZlL+PADwoIqRCaHFVS2o6l/AQPzspb2U4xsPMP4zqeYv/kDzN3+EXySqujcLXHmnBlaRvbw4Os/x83v/QVu/vDfEQR/jU//6L/hJSHx9DcExa/+Brd/8u9x52eiKv4TvvgX/x+8/cO/gXdMFc6bi6Kw5GcZwIo3n6yaV9/Zg+G5ZUyu7mF+5xhLh/cxu3sHMzuExd5tLBMYi/u3aMeY3dzDwva+Gjorye/h2Tm0EqKdw8MKFq39vdynYx3uR1NPG1p6OtDL7Z7BXrR0tqKlqw2NHS38m63oJkBC4inXzn6MoKhIlJZXICkhiZGYOa5I9xOdli4dnz4dlZSWMJTuKDomMQMBBE27LxAxlTkU3L50UVMg0NqajonHLjMCVqBgdC0P1nkqs0u6hgikszexd1CK4mMDA+hYmMOd4ErLzkR5RRmqqsrR3NyIPn6fPqoiVUdnfBzj07NUTQMorqxCWV09ErIy4eTrA/eQEAUMVwLDhdvWnp6w9HCjCvGEb2wsYnLzEZCYynMRsKJDMHKh83TzVKrEKzQMgeERCAwlBHz8EZ/AB5iQcLZzoeNl5Gl7VUXwbvzNgryDYUFI6PN76vG7iJoQaGjmPMjQV4160KG6vXzuCi6dZeRJlSbb0sq+QON0N5SAQl/UBo8JJOSzrM1s4GBN501gXCFcBRQmVBaiKES5iMow5jErXnMv/o9eMjBAihS6+8GXDs6IYJO80umRTqrLibAwUSsN/jYk/ilQiJ2GhVYZnLbfcvjfOaeFhJ6elbLTrz1t34LhdLeT2Leg0JoWEKdNQCEwEDhoQaEtQqiS2jRLXgs7Gw84SB7KiYqC0M/MyEUr/UtgUCjOXSbIqRJFUdi7+vI+TYSprRusCAoX9wAEh8Xxetrjk0+uKFiI+jagqvB2ccTCUBf2JvtwMNFNWLRjZ6wNuxMdmKcz3yY8dsfbcW26A3sTbVjqrVGF//rqStFQnIXMmGCEeTmgqzoP33tyHT9+dRs//fQ+fvD8Dh7tr2Kisw5jHbWY6WvGKNuO6mK0VOSiv7EM80OE0/wQrq9P4NbuLB4fr+LxjVVcWxvD/soI7onKuLWGJ1QZnz45xIsbcziarMBhbzpuD+dhvTEW263x2GiM4nYMVuoiMJLrhplSP9XFJK2AYrkmVAFCTLbX6iOw00JItCfiuD8D9yaKcGu8BLdnavDZjUn88OEKHm/24NlWD55vdWN3uJbKIRsjtfnoLklT61FIMlvyE1JevCUzBq0ZUWpobFcuoZEdjdp4//egqIv3VaAQq4/zVQUCVRdUSgB6s8JwpoygkIlm9dInXVQCA1s7VT1WDZO1toO5kzvOMFr9+LIhH/RApKbnIjunFFlZxYiKTEJwUISafWxhYQMrC3vKWKnbYglL+yAU1gxhcOEmhlceYnDlMYZWX2Bs5zNM7H+NhZs/xdqD30dkQTfOXLGEnXsoPEPTYeISh7GDr/H813+Hx7/6r3jK9tmv/hYPvhEl8R9xl/b4D/4a9375X/DVvwY+/7O/h3tkJc5buOEjUwucY/QZFpuB/OIaOvR+TK5sEBLXsSRQuHYfc/uExd5dTG3eJCwEFLdVHarF3etYP7yJpd1rmFmXkVuzGJiexhjVxdDMDPen0T81jp6xYbQNdFNlDGCAQOgmKJoZnTe2t6CxqxXN0iU1MYqQhFh8dOUSnH28kZWbixxG2eYmvDYqT2ECPSNTGFJxGUn3B2FhrFUWChQaQBietNItpU+1cZkOVZSG1CsyNrLGFULjCqPlK4TDJTrVi3SiF/j5tk5XqWgCcMXcDOeUqjCAvburquBZWlZKRVGD1rYW9BIU/UP96B8ZZuQ/ipHxKYxOTWNidpbtFPoIyK6hAZV3KaqpJjiyEJmcTAjGU2WIwgiADdWFqQtlvps34eGjzMLdmzDxgR3BYO5yFWYOzjC3d4KzuxcSktMRERativ9J/78Fv5+NqS3CAyIUNMwEkpeNFDw0SWpG+KIK6LgFFAKECx9fUrkGMYHDxU8uvW/lvMBEchlaYGhVhuwLLKRSrRvvazl2iZ+lVRSmBIdARd5vzNeactvFyh7BngTEVS+CwgcBPkG832VNEVfYO/jAyobQtHZXJupCFIWZdEcJLLSAMD6ZZHey/z8KCu2+cvSnjn/X5Lx2foV2/7umQKH326CQrietctCaVk2choR0TQkUrHjfCSCk60lMXmvK/9GckDQzceB5KRDoTlAQEi5+SlXExiShlb4lPDwKVwxMoS/laqx5P9i5qQl3dnydjQNf7x6EEILjqps/zp/jfXzekIGPIa8p1bOuHvKT4wmEXuyMUDkIKMbbsNBVjenWCsKhGzfmB3Aw2YZrky3YG6cyGG3G5ngHVkfaMEZo1Ocnob00HS8OV/D1w0MC4wbe3tnDrfUZtJXnoDyTEXhlIZpKclCcGo+yjAQ0FmdgpK0aG9P92F8awcHyMO7uzeHh9WXsLg4qu3+4hKdUGM+oND59dIBn12ewP1xMNZGDuyP5uNGXhdW6SBz1pmG5NoLAiCUc/AmJQJW0FkhIt9NKXZhSFTJvYrUmDBsNUdhrjsdRVzpu9GfjaKQAh9PVeHxtFN/79BCfPz/AwyOZOb6CNzeXcDzLYK8yF5NNpeivyEYdoVCbEo6Bsky1YJGMeuogPFrSI9GTH49OURfJwaogYHNKMOoT/BQs6kVVEBKiKkRRdKWHUFGEU1E0NtPJCSjakF9WASM7O+g7UFVY2+CiOW8YqoozjODOMtKyc/ZAYEgMYuMzkZSYC7erfqQ/H1Y+lJf4cF/hzWfnEMTP4T+9/BDzh59jbPs1Btaeo3f1OQbX32Dq4PuYOfwxlu/8ApuPf420uml8aOzCyDQT9l5hjICvom3mAZ4REHe++Wvc/eY/4/43/xEPCYrHVBjP/vDv8fI3hMgf/C3e/vP/HY9+7y8RmNEJY9cofMCbWY+Raf/kMvLKa9E+PIK5nWtYuXYXq0ePsHLjKRYPHxMYjwiJe5jducnzoiYEDjIK6hBzVBYTy2uExJyCxPjiEiaXlzE6P8djE+idHEE74dA90o/hyVEMjg+jqaNZWedQDzqGe9HH14QlxRJadEQmxkhITUVBfrEalnn+HKNeOnZdwkKf+0pNUBUYEAT6MmGMDksDC+7zmGzLOhVX5PoS1gIPid6MDK3U6CeZ8X1Fh3+HgDh3/go+4edL0cK0vDyY2NngkqkxzhvoMnKzQnxyAkpLi1FVWY6WFiqKgV4MjoxgeGICgxOTGJycxjCBODIzjfH5GYxOT6rv2C8lnsfHMMNrMDU7g5GJcQKyH81dnahpbkFRVa2q1lte36Sq98akpCEwMgqegYFwkGGKHp4qx+FPxREeLkX9ohHoE4yrdq6wYwQZFRyNYKoJW6moy+8sEb0Jv7OJXBcFCI2JwpDF/wUU5z+6gHMfnn8PDIGEFhSariiNmhC1Ice1kLA1t4OzrYsa9STHBBQGfK0VVbGFQJvXUwBiQMAY8r62kOKYBKGnowu82Lo7ucGJasjOxpnA8IKVtdR9coW1ref7bijVito4URbf7YLSgkLr6E+D4rRpz2tNe+y98//Otta0x07be0Uh3VMnps1RaIEgjl+rEr4LC9nXJrG1E+/ktZZUUaIkzEyk68mFsHAhLNyoJnwJCi+E8bdeX99GRBQDJ/4WhpLPoIows2Iw4x0GL79ItdrdVY9gBIbFIzwqid/Tis+JLu9nPRib83sbm8PWxBRDdVQPI51Y62+gumgnKKow3lSsFMXBFBXHWDO2h2sIikbsT7TicLaHwKDC6K/HYh9VA197ON2L19dXCYxl3FwZw/ZULybaa5CfEE44JKKuIBtFfE6yY8IJjBh01RRjY6of23MDbHtwuDaOO3vz2J7vx+7SEO4dLChQiH325Bo+v7eCm1NVOB7Kwe2hXNwhLERJXKfC2GqhsmiOpWoQKEQSEGEKGguVwYRJODbqI7FeG45NURPNcdhtTcV+Vy52+4twc7EVT2/O4e0rQuLz+3j77j6+/uwRnt/dxzJhKApiuFLmhBRjpLpA7VcnhaoV7cR6CgUWiUpVaEHRnBpGSEiZcQ0oRE1IMltmZTdTZUiOoi87HEP50ThTWc9ouLMHta0dKKqug4kMK7MhJKyscMGc0ZydAz6iZPxYRpzwQXLiDRAYGIvggFgY8mE+c+Yj2gcwtPdBfEkPhlaeYWL7Hcb2Psfw9huM7r7DENux/c8wefAVpq79ADNHP8H8zW+w+exPkdOxig9MXWDiGgADSvyzJlfRNf0AL38loPjPuPuL/4x7v/8f8Pw3f4vnf/Tf8PQ3f49Pf/3f8ZaweP5Hf41X//zvcOtHfwHfxEacueyI83yYShrbUd83gJHVVcxfO8bq8RNs3HrN9iWWrz/B0rXHVBj3sbBLUGxdx9z6PhY2D9juYXJpkwpiEYMz8+gbn8YAI+yeMZkoOIReqolOAqJ9sBvt/V3oHu5B90AXWrqa0d7Xjra+NrT0tqNrtB+hSTE4a2yIc4aGSMjIQk5eEaNMK1ykM1eztCW6ohnQGerT4RvQOWpNgUOfioMQ0aOz06Hj0qVTk1aHrTZnocvrr1bFu2KsRooIJM58eA6uXr5ITM+AuYM9rpiZ4qyhHnQszSj1w1BSUoSailK0NNait78HA6PDGJmaJBRmMEblNE41MTFHSHJ7bGYKYzw3QoU0PjOBhdVFTC8QFATh8ISokEEFysHxEWUjk2NUIhPoGxlE73AfunmNegf7qFqG0NrRqbqdAvxDEBFKiMjCRVQViXQM8RFUKAS8Gb+zKABx1JpchEYRSKtVE9ouJgGFFhIaZSHj76UbSkChmUsh7cVPLkP3PEHJayowsDG1gaOVI5UMrx+PX+Z5URSWRpbqmIWRgMpQmeEVfVjwN/K76glPqghnqgtvgiLAzQdeVCR+jH7FGZpaSNeTM6Ssh6mp5CuuwlhMtk0ICyOeP+l20oJCqshqHftpOJxWFtqupNMQkX05/t18hFZRaO0fnvt22PV7k885SWaLaUEhpgWFFiSyr1USYtruJ1G32jlBksxWeQqCQMqNS9eTP3/vhcVVlJRW4rIOVS+vtbGZE2wIVlk10sMnBB4BkVTeofBmEJqYkqWqCV84e04BXk/XDJZ2V3H2o/PIjIrGJp+tzZF2wqEFs13lmGov43Yr1UQHIdKItYEa7I634GCiDbsjLVjpqcVSVyXW+2vYVmB9oB77hMweXy8Q2ZnsxspQG6qyElGSGofa/GwCIwMp4cHIig1Hc1keZvoJm7EuzA21YnN2EHtLo9zvxMbCII53Z/FIQHGboHi8iy/vzOLebDWuDWTjOkFxazQfhwOZ2O9Jw1F/BjabY1T+Yb0uisohEjNF/pilrVSEYrs+ipCIpOqIxl5nGm5N1eH+2iAeXZvFm6eH+PT1Hbx6cw9ffv0cX331HMf7S6jM4f+dHIn59mpMNRRjqr4Ew9X5KpldmxqBgcpsDJZnERZpVBYy8imGkIhDO1sp5aEd+STdTwKK9rRQBYimRD+0pgaiJzMEwwVROFNV30JH14fatg4U1zXAytUd+lQVAosLFhYwdXLGR5d0aFega2QKawdXNZnLXCWwP8KHH+siNrOKquEJZm78CIObX2Bk62tC4isC4guM7n9P0+5+jcn971NR/BCzRz/H3M3fw86Lf46q0SOcMaKDt3BUk+Y+0HdA2/hdvPj9v6Ga+E+49wf/BY//6D/j5Z/8PZ7+8X/Foz8iMH5DUPzp/xMv/uzv8ObP/9/47F/8fxGU2Ysz56zxIR2ELFo0ME9I7N/C8tFjKonn2Lz7Fut33mDl+DkWDh9RWTzADNXEuFS8JRxm1rZVPSgpHjg6v4Sh2Tm008F1DtPpCSD6u9HW24EucYACiwHNfgfB0NbdiuZOuY6taOoiLOggYzNTcMnSFJ8Y6CM9Lx9ZuQV8iGTUjMyDEFAQDqdAIXDQmkBCTF/PRMFBYCHK4fIVRtRUDpLQFkiIyUgo2ZeCa2fpRM9e1MG5y7rwDQqFs5c3wWlAYBngPNWNm58P8gvyUFdVjiYFii4693EFhsn5Bdq8sikqqZnFRbY8PjeDiVkqjOkpzC7NYn5lgedEbYwQMn0KCNIFN0LlMTwxgiFeq7GpMYwTJqPjQxgbH8UYQVvHe8vfPxghwRHw85YS435Iik1BQmSi6v+XUUea/IMmQS3bWmCIac8JOGRbCwytaeEgwNBCQ9saUomZ8boKLAQSbg6MaKnY9PgeOSfwEJM8hbmhKBkjmFHxGdGxWRuZI8DdB6H8n50Z3Xo7uiElMh5RfgSefyhCQ6JgI2U+LK/S3DQqQnIVjKyNJV8hBQK1KuI7pgXFadNCQkzr6LXb2lYLAi0U/kfsNCAEGFrTwkDWPpHCgKdVxWk1Ie3pY9rhsRYCSWNNtQEtKJykK0lGrjEQkJFPre3dmJlbgoWNIy7wnj132Qw6elQjVm6wlwq/fJ2s+eJL9ZGSlI6MhET+Bldw/uOzvO/NYGV7lc+CMawMjDDS2oydqQHM91ZjvKUQE61l2JugmhjvwO5YK7aGG7HaV83tFmwONhIUNWpN6OXOMqz1VmG+owxz7SVY4vbaUCO2+L6DuUGMt9agKCkahcmxKEpJRHpkGMEUiqrsFHRWF2OwuQpDfM3cYAeB0Y7h9iosT3Rib3lY5S6e3FzDm7vreHd9FLfGS7Hbk05AZOPGYCYeTBXhxjChMZxNVRGD1YYIrDUQFHURmK+QmdhUFWy3mqI1Bf+aE3B9tBQvbkzh5YMtvCQk3r59gLefPcGXX77El++e4NndA9zamENnaRa6SzMJxQ5MN/G7tVZirK4IrVQP1clhChSSpxgsy0BXfoIChUBCm6/QgqI+3h91cT6qy6kh3keZDI+Vbqfh/EickSR2U0cPalrbUdrQBAcvHxg6OEKXoDhrbAIL56tUFDr4+KIuLvFB0zGxxnk+ZB9eNMBl3nR2XtGYufYOC7d+jtGDH2Py+s8wvv8jKoofYZQ2cfhTwoLbOz/ExP6PMXP4DeaPf8nX/wp7r/5nNM3cwxkDB5w3d4Cu/VWc0bVGZfc2nv2SaoKgePyHVA5/9l/x/A8JiD/5W7z4n/47nv/p/45Hv/p7vPhn/y88+7P/Da//7P+HkJwhnDlrho/pSKq7B6kk7hMSVBA3qCRuvcPanXdYvf0aS8fPsHCdiuL6Q8wf3MUMVcUklcT0+g5mZNTTyjqmV9dVMrt/YpKqYkRFyP2EQ/dAJ7oGe9A52EsF0YX2nk509nWilYCobapDXUsjGjpa0dDVjsScTOhYW6hoPjM/D3n5RZTlGlBInkLmQkhS21BrJ5A4DQqtmpBuKF1uX+J3k2GDly8bqRFSYgKJCxf0VQLwgjhKRsJnznyM0MhYPnjh0LOxxAcGlPGEhb3bVWRmZaCWoKirq0RnTzvGpicxu7xEW6UtY2Ftje2K2p6Ym1WwmF4gPOalnVWKYnKOKmNyGAO8JgNjgxgSQFBZCCzGZyYxOTuJadoUVcgkFcbQ4BBSklMJCakiGwhXFw9VkiM8KBJOts50yMbQ5/9+RTl3TYJaYCBKQjOhjqA8GdF0GhzyOulaEpOuJpmNLWAQFaHpnrrI1+jCQLrsaKIonKXLiLAQaAgoJIFtZ26nTAMKMwUJKxMZOmsIU10jeDq6IpT/t4OpNVytHREdEIZIv1ClKqLC49T66RY20gXlxgjbFebmJ6OfCApTU6f3uYr/EVCcttNQ0NrpfS0EtApDe0577PRxraLQmp6Y3rdqQkAhJtsCClEN2nMCCm0rkNBuSxeoFhTmAo2TZLezo7eChYuTF5wYVJaWVuPew2cIjoqDrrk9LvD/OXfFAhcvm1Nd8DMIAlefYETGJCEkIAQx/v4IdmfwePYTXBZQWBNAfHY+OHMGCeERWBjqxURHFfrrcjHTXomVPgFCAxVFK1Z6a9Xs5A1CYq2/HksExVxrKRVFNc9VnoCijNs12BxuxrWZPtyQ/MPcMNpLc5EVFawAkRsXheyYSBQmxaA0LR71hZnoqCrEcFstJnuaVNJ7cbQDq4SF5CoeXV/Cs0MCY7WDKqIQh32ZuN6XgaPeVNwfL8Dd8SLcGyvATmscFqpDsN5IVUFgLFcHY6k6kCojXNVzWmpKwGZ/IR5vD+Lx3RU8eLSLR08O8cWXz/CD732KL9885d/twVBDOf//Dix31aIpPQaL7TWYbqnkd6vGWH2RqiArhQF7StMxWp2nSrN35cWjPTsGHdmxBEWkmp0toGhIkGS2H2EhSWy2sV4qP9GZEYKBvEiMFsfiTEVNowJFfXuX6md2DQzCRSoJA3t7RqEmMLZ3gKEl4cAH7ZOLjAQY8ZjZe8CBktHY2Qd69kGoGbqO5Yd/hIlbv8TU7V9g8saPMX7tJ7SfY+LoG0zd+AXG9n9CUPwUM9d/genrP1egOHj7r9Ey90CB4gIVir4TQcEbOKtmEo9+9r/i6W/+G1786f8Dz/8ZofDHf4eXf/R3ePJrKo3f+zvsfvVvcfsXf41bv/hbAuW/ITCDiuK8Bc4QYMUtQ7j2/CfYfPB9bNz/HpZufUH7DIu3XmP+6CmWjqT76QGW9u9hcfcu5raPaNe4fwNLu4eYW9/G+OIyRmZnMTw1iUFGyQIKGeHUQWUh3U6d0vU0IF1PPQRGBxpaG1Wtp7qWJtS1tyCzuAh6tlZUFHpIy85RJcctzGVNBDo1gYShCR9qExUpGUr0ShhIV5NWSQgkxGRb8hSSyJbZ2AIJ1eXEB0iGxWpBIfMoZBlVkfYfnrsEO2c3SvogmLs6U6VRaRjpw9LRDolJCaiuKEVtTTlaOpsxTEUxvURAEI7zq6tY2tggHBaUypBuKIHI3OoSphfnMbNE1TE3xeMTGJ0aUaOl+kcGCJtxpSYEFAKSKb5mlIAdHh3E6PAwiguKEUKFExeTAG9PP3h5+MLZ7ipk9JGxPr8rnb44bR3pCqLT1wJBICGjncTkNXJctmWorHZfVIaYqA95vRzXqAoNLERpCAyka0kgIaaFglIavO4CEFszW2UCCDFnW0e+h78HwW5FePgSbjZUFzaG5gj3CUKAqw9cbV3gy0j4qqsvLKzdYEVFoQGFFAeU7ihNXuJ3gUK6nvT1v3X8AobTakK2tQ5fC4Z/6Pw1dvr4d0Hx7fFvFcV7VUGnr9bSPgGC7hUGJDSBgMBCoCD7p0uQS6t9j4DB2uqqKnApplUZksh2tPdU64iIskhMzEJLWx9SsvPgShV2gZ99if/nJX6GDv8PGydPeAVFITYhXY2Gc7O0RF5MEAMI/n68z01llJqDE1XzRehd0UNHXS3mGdV3V2ZhsbsWUy3lVBGNhEPzt4DoqlLQ0FgNNobqsTnUgFXubw41YYdQkddKSZA9mem9OILN8V7U56ciNzYUefFRKEiMYxtNaISfwCIDnVVFGOtowNxAG9Yn+1TuYn9pCI+vL+DpwRTuztUSCoVqaOxRH1VFdzJuEBr3JsvwaKoMh52pWKkOx1ZTLNbrI1Xier2O0GiKwVJjPB1/Dm6v9eLT+xt48fwaHjy5hmcvbuF7X77CF68fY2ViEE2EVlawFwqj/NBPADRRIXRTWUy3VtGqMVJXiOaceFQQFEPVuRirycdASZoa7dSaEYG2zGi0pEu9p2A1XFaGxIpJnqI5STMsVrqfurJC0ZcXjtGyOIKitpEOoxeNlIflDY3wJrFl/L2+rS10rKygQ+dm5USik/pObmGIyyiFd0QiLlBZfHDFlGaLjOop7Lz4Z5i79ytM3qaiOKJ6OPo5gfENJmiTxwKLbzBDmz3+BWZvfoOFu3+A/bf/Cq2Lj3HGxFWBwuiqG6FhiZi8Tjz++X/Asz/873j867/DU0LixZ/8Nzyiwrj1g3+Pmz/4j7j90/+E6z/8d9h6978gp+cY+lcTcc7QAWfO6aG0bQKvfvIv0DKxi9nDF9giMBZvvKVRUdx4obqelg8fYIWKYnnvDhZ2jjG/Tdjt3qBdx9L2AeY3tzE2v4BRSe5OUlmMDqOPTq+jt0st9N473IOuflEUHcrE6Ta2SRXZOtQ0NaKwsoyw5YNsY4XkjAzk5OTxIZIRYTp8UHl9CQctKGTWsNHJMNnfBgXPExICBoGBQEFAId1Nyk62z10kxPm9zxEk5xlZn6WzPEf1ERgRAzMXF3xESJw10oO5vQ2iGSVVlZWgvr4Kze1NBOE4pqgelrd2sLyxjY2dfcyvrBIKS0pdLK4LQFYIh2lCYxFzK4tsF9guqPyEdDspeFA9jEzJnIk5VTF0YIhqY7AfrS2tVBGMEAPDEBYUodbB9vcOgKMNHSm/p3YIq0x+EwWhdfoCBC0oBAxyTMCgPXYaFKIstO+Rz5N9OS7QkX0BgagImUTnIOuBmNooRSEmABGT445Ss4iQsGP06ubgAnsza1jytzHnb+RqQwdo6wRz/o/S/RQvpdHpBG0tHGFoJCXirRUMVMKaZmismbVtxGPGJ2D4LVAQBlqHrnXwWkhoQSGtFhJa075HV1cUgea9393XHvtt+1ZN/JadQEILAC0YpJtJTC3He5EBiw5/H/l87etpcl4qIctwbQGFTCCVtSmuOvmoBY2cnf3g7h4MH59wZGQUoaCoHPHpOWp1u0t8r6w9Y8z3O7j5wzUgEuGx6XB0cIfB+QsoigtFsJsT9K/w/iCgHZ0l92NJtXwGYYHBWJsdZ1RdgtnWCix01GCquUwltzcGG7A5UIc1URadVVjvlfW1a7Co8hR1an99oAFbVBM7Y63YnWjH3nQ3FcUADheGsTXRi57qQhQmRKIoOR75CQKKCKqLUG5HojonFT1S7ryzAbMDrThan8KDa4t4fnMFL45mcXu2Bg8mC/FwsgC3R7Kw1xGHrdYE3J2uwMPZSlzvz8VGYxJ229Ox056BjbY0rLSkYK0rCzujFbi10YdHxwt4/nAbn7+5g88/fYA3z+/i+f0bWJ0axlhbA4abKjFcV4zh2kI05MYiJ9ILFckRGGsqxwyVznBtEaq5XxobgKGKbPQXpyo4CCRU2Y70cNXKqCcpMS4T7tTQWIJCACGT7WRm9ntQSAkPDSh6qCq6UdncgsCYGDW7+UNdRmqiLKysYc7oSkY8hcSkIiIpCwaMyi7yobS/6o2IeEbLdSNYu/0TzN8mFI5+jLk7P8f0saiJnypITNwgNNjO3Po9ZXO3f4nFB7/G1qt/jq71l7hgF4iLVs4EhTvO6JrBO6YMt773F3j0S5k/8fd4TCXx8Jd/g4dUEHd+9Fc4/sFf4uCr/zv2aIvP/hSmgfm4ZO9HJWSHM5f14ROViYKaXjh40DFFZqO4YYwK4hWWDqkoCI6FwydYvP4QU9s3VB5jYfcYC1QVSzJje3UHCxu7WN7eY7uFmRU6yfl5DE5NoWd4RCmK3pFegqOPqqKDaqJVWe9QD0EiVWfbUF5TiYqGGhg72cPGww05RcXIKyhUikJP15APrRGlvzGhIGqBRkd0GhBqJBSjWOmakqS1wEFAIQpCwHD5EvcJjfMXCYQLBvjkvL7GZFu6oRhFX+JnpeYWwsrNHedMjQl/RunWFoiIDKWiKEFDQzWaCLbekSEs7+xibe8Aa7v7WN+jstr6/xf21kGWbdmZX3FVMjMzMzMzMzMz32TmvMlQlEWvHtbjft3vNbO6pVELRq1uS60RW5oZO+yQHTExdtgx/vytnXW7azTj8B8rzjn3nEsH1m99e+299iE29w+we3SkVIZOXYiqkKYoURYCinkCYpaAWNlcxdLaEuaX5hUkJjUTWCCA1nlsc0MzgvyCkRibrObJjmQ0Lt1TBQwCABnXIOU0nO3oOOnU31QTOijItryu2yemA4RuKeDQJb9lXZa6HIeTjSO8Xb3g5uBKEMjERfawFQDwHEtOwplAkIqxbg4uChLuTm7w5baXgxs87F1UEtuP75fmJ1EXLlYOiKSKiA+Nh7uzH8wZId/Tl+vnyusozp3/xULmEZHkM6FgdqUe5HUZmS1ToOogoHPub4JAt/7mMWK618V0QPjvQ+G/tSuQ0MkTDrLUrb+pEMQULIypLGhSXsaczlxfT0rGyL1Kx04omprYUcGaQu+eOf+zg4KErgnK0YHn0TUAri6B8KSi8POLIigSkJVViqa2XpTWtCA5pwJOXhEwd/CBDc+fnXsQPAmTmJQ8OFJR3L52HXkSMTOSdzKXAaoEupSAd/HCjet3+HsMUV1Whpm+dix01jKKrsNMexmWuitxSOWgHW/GlpQhJyi2Bpux3E2g9NWpfMXmULNSFGKSEH+wNkabwPnqOI6XRvBom/fteA/q89IIhlRCIhElqfEoTIpGUXIM6vIyVDfa8Y56THRQIWzO4v3H+3gl4yiebChF8XK5Gu+v1+HZfDn2e1Ow3pGMx0vNeLrcgocLzbhc7cKL7SE83xvD071RnG/04vHBON5+uIyXhMTbz3bx6r1TfPHBQ7x3fw9PjzZxtMYgbGIQWwxQN6hmxloqUJcdh9xYX+THBaC9NBPLg21YpQ1RXdSkRiIr0AX9pRnozmdwmBqmACGwkMmKRElIs5N0je3KjkJbegg6M8OuIJEfrWygIFqBYromGddqGltfz78whMbObsRnZuG2mRkdrqEaLBVIektXThs1otIVtryQobFJSEjJQGZ6NrIy8pBfVIeJxTPMaN/HzMGnmD78GqaPvo7pk68wd/E9zJx/jwAhLGiLDwQYP8P6i3+D/Y9+hZmLb8HCPx03pbudTwAsZOJ1v3ScffLneOdn/4IXP/1fcPnj/wmX3ycgvvsfcfLVP+Hgs99A++lf4Oyrf8DuR38OU98MGLsHEDaMOEyMoU/nExqTqrrdORAgaXktVAzvY+fB51g9/RBz+8+xJN1jz55i5fQxYfEYGyc0Kor1A1ETR9g4OKYdYHVvBzNrKxhbmMOYdCNdnMHk/BSGCYYrRdHPc9eh1scJEMlZSL6ic7CH/8MLtl7uKKmuQUl5JexsRMrTiREMV4rChlCgI6Tp8hKiLMylaUWaZKQdndJbmpz0qRpk3IQhQaEKAiq7AsQt2h1CQuyWgIKvSw+1vLIKWHt6EqA2uE1FYe5gjcSkODTUMRLpaEL/cD+mFuexe3qGg4uHOHrwiMsH2CYwtg+PCY0TLg+VupDmqIW1VdUUNbciPaIWFCjmVxaUopAmp6UVLpcXMTY+irm5GUxPa5CZmqlURGxEnLJAnyAFCemqKqpCchTSBKVTFDpI6JYCCnH4OgXx5rpONchSBwgxHSDE5DM96PiDeW+52jlRXdjBiarBnoCwJazteB08ud/H1VOBQta9XNzhT0UR5OELH2d3BHv5w5uvh3j7ExieChZuVNRxYQnw9wmHj28E/ILiYEklIRMcGdEpGzFiNqMqEEVhqZqZrgBgpXowXSkGMemmqnP4CgJvbOucvLz+ptMX0x2jO05A8P9lV8f/TkVI2RcxU1EGdPSiDHSqQkxXFkZgIsUoZV1Pj+eU65K0vnvXDDdvGuEu7zsDA+mUcdWcJcdJNWQnqgk3t0B4eITA1zcSwcHxiI7OQEPbMBq6NShvHkdedR/MXUJhZOsFewLFI+iq15MTAX3r+jX4O1iirywP8b4ehJcxLO2cVQ8zY15n6UTjyGvVVFqMpb5mNcvdfE8V5jrKsDFQi+2hOmz2U2H01mOttxFrPVz2N2JHmqSGmxm59+JkTnpO9eJyawpnBMT5ypjqAXW8NArt7CC6q4pQm5eNwuQ4VGSloCwjQcGiOicFwy01mO5twdJQB538DN57tIdXzw7x+YtdvL3dTeVQi/c3G/DOegOOhnP5O7JwvtiGp5t9eOtIQ6hs4N3LLbx4vIW3nmwrMHzw8gAfvX2Ed7n+5GIZZ9ppnK2PqxzKUy2316exNU1Q0NYnetBanI6sCC9kR3qjPjcRms4arI10YHO8G20FqahIDEWiuzUaUiLQlhVDUIT+Vk10vlYTHQRFV3bkVbMTQdGTHa5A0ZcfpSAxVBSN8XJRFARFNSM+mbmta2AI9e2dSM7Nwz0LC1y7dw+RySnwCQqlAzKkrLSnTHRGRFwaugcmkJ9fxofMEtbGRnBxcEIwo6umnmkMzh1iXisjsD/E5N4nmDr4HPOqS+wPVW5i5dFPsf7k969Khn/8P2D9+e/BLboM1/nQWNOJ2FLOm7vF4uTVn+LZD/4DlcPf4vybUv/p77D/tb/D2qd/i62P/hLbrwiKb/wjzj77S1gH5ECPkYxMiSqgMLS2gXdgBEKj0zEwuYmLF9/E2Yvv4v67P4H2ybexsP8OBhePMLp6hMWDSyqLS8ztUU0cUV0QGOtH51ijqljd26ftYml7EzOMjieXlwiKOdUVdHxmigpCRjWPqJ5PYgINKefRRwfcNzoIB18vmDCKzysvQ1RMAiPL1+qBTkrktDkdzhUsXo+nEKNjlB5OJjLTnYyheJ2wNjKS1x2gz9clXyQlxcVUs5NAQooCyjaPvSvJW2tHZBeWqCZEPYLipjmjbxszxMRGoqqiGC3NdRjkb1zmf9snHA7vPyYoLhUs9k7PqahEVR1j85DQ1GpVM5SYAGNqflblNgQUAggFC0le09Y3VjE1NYG+3m7U1tTAi5G4qwOdrV8ognyDleMWKMjIaIGGwELXvKQr0yGOXufsdSrhTaUgS52SuEpkX8FB9lkYy/t09aBk3Rx+dD7hVDXOVBLSlCQ9mex5LayNzFWzko+zh1IP0tQkYPBxdlPjJsL9AuDv5glfgiMyIEgtnRjd2piYqff6uvojJ6sYI+MLGJtcoWps5XOQqOYN0TOyVmZGVSAD7nRNSQIKBQtpmuK27vU3IXDl2H8HijeBIKZz/rr1/z+7OvZ3SkJnohoEELreTJKDENMBRVSELKXrqy6vIVWORU0ILGS/zuT+lP0CElEY0hwlisJH5iAJIARCklFaN4C63iVUdC+hbmgD2TUDSCtpQWBcNlwDY+EVHANnTx+qhmuwNLiD1txUNGYnw8JIn+fUAT5eQXC0dSEobuP69XsI8fHDbG87tiZ7sEIA7ExK8roZu6Nt2OhvICREVTBI7GvAxpA0PzXTmlTTkzQ7Hb62o4V+XEidqJk+HM4P4ZDA6KsrRV1BDgqSY9FVW6p6PFXlJhMc0Wgpy8VkVwO2pvrxeG+BSkBmwNPig0cbeL7ZgacLVfhgsxmv9jrwZLkOJ7P1OFjoxBPtJO5rNdBuT+LseAlvPT/C++9c4OP3H+LTd87x5GgRxzL2Q37P6gjuc/0+l0/25vB4dx4bk91YHe/ETG8tQZGKssQQFMUGYLC6QP3u1eFWrI+2ozknAVUJoSiO8EF1XBBa0iPRnEYIFCYq65IpUHOkauxVfqJDLCNMdYmV/EQ/QTFYGEOLxkRFAhabMnGtVtXkEVAMo46gSC8shqGNLa7p6cEnNBy+wWGwYBRmzYcsLCIWzW2DaGkfhrdXCKz5wDhb0qzN4Whvi8CQCNS19ECzxEj8+D3Mat/F3MGHWDz9AgsnX2LryU+w8/wPsPvWH2LvnT/Cyce/xPmnv0RQZhuumTrB0tMPjn4RuGcTgMP3foEn3/0nHH/xG+x/9hfY+/hX2Pzwz7H66tdUEb/Cxed/hdMP/gwdmkcETAoMGcXcJciuMWI3pCOq6xzG/uOPcPT06zh4+i3a99VMeRfv8/sffoWRpQfo0xxgduMSmu0XmDv6ABNbl+iZ3sHE8j62jh5BS6Wxf3IfW1QYK9t7mFlZU+MNphcXuaQtzGOGTnNKwDE9cQWOqVEFCukm6xYSCCMHBwRHx6hzKE1OVjyPVlLNlCYD7kQ5SPOTUhKMoGW8hIBC+o8LKMSkuclYoGHhCCNTOxgQFmLiiAQOV06JABF40GFKqQRTOsP03ALYeXtDz05KeZjAwNKEjiwQxYU5qKOq6B3sxTwBeEw4HF08Iiy4fPBYqYsdqoo1AeWulusnVB1UF0eHChar29Ij6mpA3uIa1cXSHJdLWOG6gEKjmUJpcQmC/ANgyshfymJI8lqmHpUmJgGGDHgTWAg0BAiylNpLb4JBB4U3QSAm6zpYyLa8X3o8yWtWphYEjjRbSdFAc7UMcPdBmF8QnHgNBBACB1vCRJy9mKuNo4KELL2dXAkEDwTRYYX5BiDUR9SEK9WEHxIjouFibcf3WjBAMkdkcBR2dw5x+uAZ9k8vsXv4QBXJlLnYQ6MJDHuZI8SKjpTXWdSCKAiapbU7r7uzgohsy9KEIDCmQzemYzcykoheqgLLWJnfQUEHDLF/DYM3j39z/Xf7X6uIfw2L1wnsN0EhTUxmBIM4f4GAKAmZ7lSOF0iImpClbr+oCtknQBFIiKpwcPCCu3uwylPIHCUBgQlIzqlHcbMGBa2zKO5cREXPIso6NKjrn0duTQ/cgxNhbO2MG7fv4s7N68iNCkZPaTb8nKRZz4IqxRe+hIWenrGqG3Xz+l2E+/thpq8NR0sT2J3ux/5sP/boUHfGOhQcVgiLDUJke5zwIETWhhrV+sFMD3YnO6DVdOFkaRAH8/3YlXEVi+Ko6QsZlVflZaIsOwVjnY14qF3D4eoMyrOSUJQShfaKXEz3NeF4fQLPzzfx4sEunh7O4aEMtpspwztrjfhI241XB4N472QK65NteOtsXR2r3ZjC/EQXpoZasbsyrhTJ5d48lc0QzgmJh8vDOOP/eLY9had7Gjze1lBVLBCGLeipzsZgTTa6S2ScRDzqCIGJplJcrE9irrsW8101aM6NQ01yGGqTQtGeLc1NSQoWslSweD2jnRQCVLmJrDDV7NSZEcp9PC5X6j2FYYjAmCyLx2JD+pWiaO+R5hPKwo4u5JaVw8LJETcMDeFMYnsFBCs1IV0aK8pr0NE9jNrGHoSFx8HX04sPkAcjLy9EhQUzcghERHg0snJL0DE0pyY5mtt7Bs3OW5jdf4UlAmPl4lvYf/tnOKHTPv34j/Hye3+DqPxeXNPnw01QeEUk4IapO7ae/wSPv/OPOPqCkPj0V9B+8uc4+PjPcPjRHxM0P8Hw0iXS8jsQFJML56BoGDFyNXByJ+BM4eQdhr2HH+LsnR/g4Ml3sfv0ezh+5+c4f/ULHLzzM2w9+jamtt7FwMxDLO19iO3LH+EBYXTy7r9BcvEQQhIqkZbXiJyiRhSXN6OxpRcDw1MY18xjemGNJoPOlgiIeUzOzijTzM8QHFQbsxqMMaKuaWmEU5A/9Gzp0M3MVZkNKQhoSThI9VdTgYQ5QcAoWgbNSX5CAYKOTC2pJHSVY03M+ECb84HntkyLKmZIkIi6EEjolqIsJImtx++xc3JDWk4+XIODoE+IS9OTvoUx/AN8kJudxmi/HH1DvQp62pMLHBIUe6dcKlhcqvXNgyPsn9/H3tkZds9OsHMiuYwTbGr3sEYlonpCEQyqpxNBscb1OYKzva0V2ZlZ8Hb3VI7fmv/F08WbTpvRPCNC6dkiuQlRENK8JEsnbl+NjCY434CCNDH999b/a7tKdMvkQwIKWyo2KzNRIzIDnjWdvh9CPP3hQkg78bsc+B0OPM+2PE+2/H2OVDQu/G5XKwdCwYWgcON7rhRFoIcXvKhUXaxtER8WjgjCz8HcQimLpNhEVR01NiUdKdkFyCksQ0FJBYYnNFRqu+gaHEZmTiG8fUMVCAzpvGX+EGmaEjiICUBk35ugECcvcJHpV2VWPZ3T1wFD7HdA+B0oBDA6yOgAoTMpj66DxW+bngQWfM3IwBqmfJ+oCwULqgZRELJfQCDHSv5Bmp+uXzdQoLh3z1wBQl+fQQyVibxHZypXISXHqbh0zU9+VBVBUZlILelAVt0YkisHkVzej4SSbmRUD6CyZwFV3bPwCEuhYriLGzdvwsfeHCN1RUgN9oLhvXuw5r3j5xvOoNQNN2/rqbLld7n0cbDDVE8bNqcGsTnZhy064Q2qii3CYqmvHmvDVBGaTuxqOrBOWMhsePvTXdijHUhCe5Hvm6AamezC/twgtDQBhUCio74My1MDuDzaxCcvLnC2NY+KrATUFqRgtL0KmzO9ON2WOStWcbYxhpPpWjycLsULKomP9vvx2bkGn11uQCvNWzsLeOtiD/d3ljDT34KUUA+UJIcQbr38PZ14ujmGhyuDOJnrVSB7sD6CF1Qgz/amaXPYHG1FiySi6eynGgsw01aKsYYCrAw24T7hM9tZrWb96y3PREV8EBpTI9GTLxVjE9CaEa0S2n1FSegviEdffpxqdpKeTu0ZIVQUIWhPCyIwpAlKchURarDdBEExKzmKsroGNHf2qBndmtq7kF1WCmtXV9wyMoKjuxf8gkLVZOkpKZmoqW1Ap8wp3TuMvIJSREVEISY8FLHhIYgKDeZ6BIERTmAEITAsFvlldWjoHkPn6Aoj+BMMLJ5hbOMJVca7mNx7gSntW7j48MeIyW+lg2ckSZlvQYd/x8IVmt13cfHxL6B99ydYe/EDrD//PlYffg2jaw8YffQxSs9EbHwmImNT4BUaiXsOjIBcCQp9M1jz5lw6eAdHL36E3Uc/hPb5z5UdyrSqL36GpbNvYmb3E/TNXmJ660NsPv1DbL39Szz/5j/g1ff+Ab3T53ANyICjRww8fGLg5RvFcxCOgKBY+ARw3S8MHoyKnaXmj6cvfPyDEBAcioCQUPgHhXA7EDbOLrDz4g1OdWYsakIUA+FgRgcliWwp5KdKcBiLiqDEF1jQielgIYAQk+J/aj5tgkIBglAQ0xdAiJIwtFLNTsokwU3HJ2UPgkKjkVtUCrfgQOjZW+OWhQnumRsjMNAX2empqKgoRu9wH2apDDb3DqE9voAk8HdPzpWqEGAIJA4vHqjktkBCe36GreMjHrePjb0dKo5tLG+tKVAsb6xgeXUJQ8MDSE1JRnJiIkJ5H0izkoezF3w9/KgaHBQk/L0ClHqQfbqljIq24VLAIsrgTSj861yETlHIMdL8JGMlTPRln6kCg0xrKnNWSNOTjLT2d/OGt4ObAoJ0b3XkeRaz57kWcDjxujjTXBkQefI+8nZyIiA8EBUYxHVnOFtZK1Bc7XMmJKS5yg0+VB0JqRmISsuApYw9cuS1olkRkN5UH01U6iOzdAor2wzExhCTkAFXd3+Y8brq6VsqR2tCR61UxGszNhYIEBrGTnTCNozceU3viSqR6N32t3YFA4HD1bYsFSReg0JBw1C2eRxhYkanL2ZKRSqOXSWsBRb8DElOG7/u7SRqQuY/EbtqbpKk95X6EBVx44bhb5ueJG8mIDHm/ajmTzG/mnxLpvi1s/NUsPCgqvDzkbnSo+AXGIvY9HKkV/YgpqgdccVdhEUfUquGkE54FHctoHVai8DEAtW85GRni8aCdJQnhMDKyEA9P27uAfDzCuZ3mxEU+rjL669/i8rCzw97K3PYmx/H+miHKu2haa/A2kgrFvrrsTzYgCUuZf6KHVES090ERTcO5wegnemm9WJH001V0ktgdGOopRJ1xbkYpppYnR3B6d4yPn/vMb7+wSVG2msIkhQMNJZgnlG+jNLemh/GpqYdG/1FalT284UqfHE8gC8fTOPF7gQOlsYwO9CO/cVJbE1SvUwPYLS5FP01OThdkhIkPThf6sXRfA8VDrfXR1Xp9Oe7U4TFDN7Szqm8ykBFJlVWKjRNhVinOlrqqyP8WvBocxqatnIs9zVgqqkYLZkxVBEyOVECYZGInoJk9HLZV5CgynTI/NgCida0EFowWlOD0EYTYPTkhGOAamKkMFaNyl6oS8W1kvp6tHb3okcURUs7cssr4BIYAAM+DFb2TpSMoYiIjEVefjEqqgmK7gH09A6hiuu5jJaSE1OQEBuD+OgIxEaGIToslNAIRUhQMMJCKDv5/sbmbozNrKFtaAatI/PoGF9C59gC+iYXMb60g4h03hiM7ozp6C0Ip7t0KOlFdWjuodRrHEFF2wQis2sQklwAR0+CKyAc8clXkIhKyIR3SAxu8yE3dCEoJNlr741BQmn/+Y+hffL72Hn8c6zf/xG2H/8ezt//JRXFTzG29gG6pwmK3c+xymMOPv1LfPEn/4K/+t+Bf/4/gZXjD+AZmgWvoCRCIRLOrkFwcQ2GC298V49QuLgFwUF6bNhLPR8pveACC6nyau2kSoibUDX4BkfAytFN9RAzoEOytneBlS0fJoJDchOiIsSkGqmoB+nhJE1Nb85BIcurXIU9H2KH11GcpYKEan7itiS071BJ6RM+di6ehFkYYmKSUcTo1iPQj6rGAjcsjHDbxAAhIUHITEvlviKMzmmwQoe/uUfHv7WHzf0j1dwkSkKanrRnFzSqidMT7F+cU1mcYpug2D4+xPr+LlYFFDubWNnewPLmqirpISVC5Dvi42LoSD3hYu/821yEriCfJLCldLgOEtJ0pFMXAgIBgEBBgCDgEEhIOYc3wfEmPOR4AYfkJ6xMzGFKZSGjq6VHkxoTQXUlMJDchDQvSZ5CEtIOhIq85mxlCzsqEVcbewUCURDBXt6I5j2sUxNXuQoPqhFLZX6uHggNDuf92Yz0mhq4xsfBjkGSFe93z8RUpNY1wTU2Ce7Ricjhs1LV3oGZNcnvLKKuqQUJPMZPcjbSq43X0IBRvT5Vtb4+lYS+HQyNRIE44h5fu3OPQQCds5hE9RLFCxjknhCnL01AainAMCBEDPm6gSgFgcXVayY8RpTrlXqVbtgCiCtY6HISyhQcfncPigkE5L4TSIgJJERRSKcKCXbMqBRVfTKlSAgKaw/Y2PEaO/rC1SWAQUII74FweHuFITIhB8mFjYgtbEJCaRfSqCbSa4eRXDeC5IZRFA+uonP5DO6R2TCz9UCknzeaMqPhYyvfQ/A7eyDQP5z3iwtuXCe07hnxt5mpbueFuVnYW9SogWi7hMXaEJ34RCeWh5sJjloVcc/TsY41l2C8pQyL/Y1q+tQjOuADQmNjrAVbU1QacwOqkmxPQxX62gmXxQk8e3SAz149xUcvH2BmoAXDzeWq0GBPXT5h0YwNqoLFkXpMt2XgYDgfL2Yr8OVhN75xPoqnG/2M+Ceh6WqiYhnDzlQPv7dTLUVNnC0P4VgAsdCH8+VB3F8dVlO7PtkexzuHc4QFYbM3i0uqBlEMMtp6qqUcW6Pt2KZqmuuuwdnaBEYai7A+2IwVbg+UpKEzJx4dOVQOVBQyGruvgGpCoKFms7tqdroCRaiChhQFlN5PXaIo8iIxVBCNqdJ4zFcRFKW11Wjr6kR//yCaW9tRUl0NZz8f3DPjw8dIys8vEHFxiSgsLkVZRQ1aWrvQ1TOI1rYeVFbUoZAAyc3OQnJ8DGLCgpEaG43EyAjER9KZR0Qihe/towoZGdOghsAoa+xCQWUz8kvrUF3XgvrWbiTllak5us0ZlVkxCr/HBzMgKgm5JY3ILW1BYW0XYrIr6OikH7VITn2ERiaisq4dkwtb8AxLoCNkZMWb6JqZLa7xhm0b28OjD/8ER5IPefpzbF/+DJuXf8DlH2H7yR9g5eK7GF57hbHNz3H68a/w5S//E/6CkPjlf/w/8ODVTzG08ABVbXMIiSmEG1WFI8Hg5B4IN69QePtHUWlEMDoMYYQTBGcCQ6InKWtiQ1lsRbN18kAQAWtu54y7jFwtHd1hzdcsbJ1ha+cKW8poKyuJwgQAAo4rWOgAIUpClvKaylUQJuY8XnIVksCWpic9QvHOPQKCD4rUjnLx8EYg4RwWFoWEuCRUVdYgnNfDxNEa1830cN3wDvz9fZGTlU3o12JNu4+jy0vsn15gdnEVmsUVLG5Kd2A6/u1dKgfp+SSgOFWw2DjYV8pi7/QYO0cHBMsetpTtqrIeA0P9auR3mAQKgYHw9vBEkG+g6hIrOQiBg668t2wLJMQEEgIRAYcu9yCQkH06UAgMBCg6SIjpusf+FhR8jzlVhZTeEEDICGsnGwdl0tvJxU6at2xhy89xsXZQeQkXHqcS1MZmahnAezDI0wthvn6IC41QQPB0cFY5CslZOBM+AgpRFBHc78DjpdSNRaA/HCIiYB8SDlMff1hSWSbyeanuG0Yw1bh/YhoCkzKQWFiC0aVVjM1TfU1Oq/L+eQVlhGskHB3cqSx5XaWr8y1jNbWtFMZTlYGllxsd9O3bAgyZ3ZBQ0ZNikVQDYqJMXkNDzISfY0wHbkh4GhiZq95yhrJfXhcVQeVgIk1dplQx0pQluQlLBjuSR3mjGUn1zDJ3Vs1g168b4eZNE36/OUEhiugqiS3AUspDgUKKB7rAnqBwIiicCQpPTypwBlduDLJComUK3hoklrYiqaKHkB1CRt0oUuqGkVg/gsz2GdRNaNEwuQOviDTYWdsgNzoQCQHeMDMyVr0vvRlsuDkH8hzx99zRwz09GWwqk4KZobe5Fherszic7sOO5CXGW7FMFbFBp7o22IKVoWZMd1djjsBYIUhEccx2V2G6s0LVjVocbCQsurE01ovBzma0N9dgfLQHDx9o8fEHT/HBiwvMDbZjfbIP/fVFqMiKxVBrBbYXhrC30IvVoXKsd+fgwUQJPt5ux+VyE14ejuGTp1qMddRih0pCVIzkUmQpTV+n0ty0PEBQcH2xl0uqi+U+PN4cx7NdDZ5QVTzdm8EjgkIGB+5pCKX+BmxPdOHx1iyWBppwf1ODoQZCq6sKqz210NQVEhap6MiNQXd+PPqLkzBQlEwAJKgmJ5n6tEvNdheuANGRcbVsSw9Wg+7686IwVBijQLEoI7OraivR0tKAgZ4edLS3Ib+4AA6ejIItTBkVWyIkNAzp6RkoKi5BZVUtmps70Ern3t09jPb2XtRU1aGksAhJsVGIDw9BGh1TanQkMhNikMUoKz81FQVZOeho66IaGUJlfRtKyutRVlaLpvpW1De0IaeoAlZUA+aujMy9PHDPhhGfbxCqmnpQUtMBr5B4lcO4dotRpIUzEtML0Ut1srZ3H/ObZ/CKTMF1OlIzTz9cp9O5dtccDQMbePrZn2OHamHvBeHw/A+x+/a/xdazP4H2rT/Dwdt/gsm9LzG5+yU+/Ml/wB/9E/Dp7/0tpnc+QMuIFo2D6+gc30URI51gwsLWNQwOHkFw9Q6Bp18EPH3D4eYpoAiEq1sAnFykaugVKKwJAit7V6qRUBjZ2Kn5q5Oovuw9fGFKZymqw5KmchSiJt5QDwoWNJmYyEwUBk2Ok4fe2s6FoLBVXWP1DC2pJPiAGJrBwclVAT2cYA4PDUEMHVZmSjLysjORTPVg4WyLm+b6uGV8F8FhIaiva4Rmbgla6Q57+RQnl8+wsLGNeZnhb20TI9NzChQb+4fYPSYoTmRucS2WtrewqhXlIb2gtrG+s42NXVEkO1hYWkBjUwPi4+Ph7+OLQF9/KksGDFHxKj8hTl8S2AIAcfACAB0gBBr/GhQCBQGKbAso5HgdKGRbV+pDBw0xSZxb0uGLknAgGJxtqR4kgU046MZI2HFdusa6c93TkdfI0YVqwwZWhiYKFh72jlQTV4nshPBoBHpIMUAXhEvAxP/jKeMsCB5XazuE8JgQQtEtIACBiQloHh1Fz+ws8hoaEZmbB5fwCBg7u8I/LgXZ9Z1IrWxBbHEV7AhOHyrxnFoqjY5OzCyvUdHtoqe7H+VllUiIT0JQYAg8PBl88PsMjcwICSOaiYrkxVnfukkVeYsO+w7VJaFhoC/QkCYpURc06VZNSEjZeX2C05BKwogwMeAxYkavYWFGtaDyEap5ifccoWEmZchfj/tQY0LMnPj51mqemRs35HcItAiv1zkUI8m7UI0YmjvA9DVc1Khtqm2Z8U4S2s6uAfDwCkdARAqis/kfS1qQUtmLjFrCoWEcGc2TSG0R0yC7YwEtc8fIrO6GlYMrz7MHsqJDqADNGEBRFbp7w5PPoQ2DLQMD+T36BAXvCX0D+Hu40dGPEBR0yDPd2JlofZ2XIChEYVBBrI+1YXW0jU5bIvs27Go6CZQWrI40YqanChMdlZgnKMYGe9Hbw2B0ahhnZ3v49KO3cLq7jKXRbiwOtWNjsgedVbnorClQxQKfHi/j6f4U9qfqsDtQiPszNTieq8Onz1bx5atzjPfWYZNOXgb4qXEbi4TLTBeOCIejxT5CoI/qpvsKGLRHkrMgLB7vEBTaWTzansajnRmc8b0bE/I/2vHymPcO/9Pl3hxGW4ox01GG5R6CsKUUIxUZChQ9hQkYLE1Bbz4hkRX925HYAopWAqI5JQQtKcFcBqlmqI6MUPTmRGC4IBZTksyuJSjy89KRl5mCysI8lBbkIjs3Az5BvjC05MNHC4sKU2Uf8vPz6dzLUUMZ3dzUgZ6eEQWKirJqqooCpCbEITUmCmmERFZ8NDLiwpGfkoCC1CSkExhNfCj6GV01EjTJyZkI9AsmWKIRHhQOB94MLnwoXAP81bgDA1vefHSw/mGxcOENce2mMe4Y2sA7KBZ1LQOYWdnD7OoBo7I9TG/eR0BCPm7ZuMLSJ5DKwg7XKNEbhtbx7Bt/Be3LP8X68z/G3ge/wvEnf4Xdd36Nw/f+Eqv3fx+a/W9j8fxHePWjf8LJ+z9H79wTdE6do2tKi9axNa5voYOwKGmahHdYFh1uICEqRcyC4cbf5SZLzyBaIFzcfdXc4g7OXrB38uQN7gY3/yCY2BEETi4IS0yFtZsXTG0YvdExijKQJioLG+er2e4IBFERAgsTQsFEiuTJ61QRpoSJIZ2kzBiox4j5NuX2PTpFqT7rys8UmEdFRSOKjimOkMhJSUR2cgJhkYTE5GRYuzrihsld3LM0QnpODtXdNM4ev8DBw2fYPHuI/YdUFRcPVH5iZWcfU4x4V3f3FSikGWr76EQpjYVNgkTqPm1uqF5Pi6srWOa22OzcHHJzc+FHSHi4uiOI1yIpJgHBvM4CCZ2CkCYknToQMOian2Qp4NCpA9kvzUy60uGyrctf6EAhxwogdMAQUEh9JoGDqAeBg0BDlIVsuxMMjnQ0jpJvcHGFt4sbfF53ebU24m9iVCq9mqQbbLCXL4OeBERLjo6giOC1TImOgw8/w5uf60cAxAQFq5xcQEgwYgnkPs0UptbWMbuzi6lN3jsTE2jo6UVifgk8o9LgHJaIoIx8+GfkwislHWZ+AbDlZwQmJCI8IRn1Le08l5sYm9RgcHQMfYNDSvll5RYgScajhMfA3cMPVhJkEAR375jhpkT5N/h83DIlNHRNQjJATsBAlS25LGna0peBmpLruOrOKk1JRlxKM5QEJldzoYgqkFwFlwIL6aklYywIABnDI/O137hhQMdMSN02Vt+nEu4CHkJHn8cZEhgyUM+OqsLJxg2uDl5wcfKmoqDC9I1EUEwmYnNrEFckoOhTzU7pBEV68xRSW6eR0jKDjLYFVIztoUWzCys+Xybm5siLi0CklxsszUzh6OpGhe+DnLxiqhUP/q6bVBWG/E/GMLinh4rsDGhnhlVz0tFMJ7ZGm6GlSpDeUCuDDdikg92Z6lKlx7cIiv3Zbmhnu7A22oh1AmN9vB2r08PQTI5hcKhPFbh8+vw+vvPNjzE72oXx9jo1N/fmFCN7wqetPBsTPQ14oF3EW6creLQ1gvPFdpwttODZwSh+8pU0WR1gmNH+/GATDhYGsa+64lJVLIjpQNGPs6VBNVOfVtPxGhIaqgYNXp4s4/nhEh4SFqerY9id6cUaf/sHDxisTbbjiVZAUQRNexlmO0ox11aC8Zos9BYlYoCQkNntunJiqBh+V66jXSCRFkZAhKIxKQhNyYGqKUp6QMnI7LHSRGjKE65yFIXZiSjJTkEFAVGck0ann4XQyGAYWcl4BGP4h/ghJiYCCXExyEwjVLLzUVpSidaWLiqQXtTWNKC0qESBIo2gyIrncbECiwjkJ8egNCudqoI/srkVfd0DVCNdiI9NUlGek4U1nMyt4GRrBw93OhcqEgcvV5ja2+COqSlu3mPUyAjanQ45K68S3QN8gMYWMTCxhMmlfcxtP1bdcCOza3GDN6UpI/ZbdKbXGHk1Dm3jyRd/g8P3f439j/4S+5/+O9z/5r/H6ef/iOOP/xrnn/4GG89/H2tP/wBTB1+ge+EJBlaeYXj1CfoXz9C7cIjuuX30zByid/YQRQ0jcA3i7/YIhpN3MBypLsRcva6AIRV1nd381A0sZuvsCRdGnGaOTjCytYezXxBM7fjg0aT5ycyS0t6a0ZqldJu8UhNi5nSY8p9NRCERFAIJMQGG1HG6Z2DCB9MUdgROgG+gmmI1jlF8TFQUkmPiUJyZhZKsLDo1goNOLCElDbZUiNcMbuOmqR46Bgdx9vA5FcIplnaPX8/sd4y9swvsnz3C1v6ZGpm+eXBMxXZAcOypvIWAQmxmZQWahXlMzkxTlcxicXkJ89JNeHqG1zVBlSnxJLwigqluAsIZxfPhppMXGIiDl5LgAgBRC/K6wEEgogODHKPbLyCQcuI6RaEDhYICl3KcHCOgkGS2JLAlNyH3loBBFMXVtjU8CGtXqgVZd7FzgI+bBwKoHLwICwGHFdWEhZ6RapIK9vJTTU6iKuLDIhHgLk1RAQyE4qkwPOHr7IJQbx+EenkhKjgIsVGRyOA5H5qaxBxhqlnfwDjP0+TKGqaWV2nrmF7XoqF/FPGFpXAlcMz8A2EVEgqbkDBY+hMY0n03MBTWjJb9I2JQ0dSKpi6q/P4hzK3y/UvLaGhtRVV9HQrLSpHIZyqY73WXDiAEoR5/++3b+oTGPRrVIx36nVvG0KNT15PonwCRemHScULK0hvoW8BAT2ZGvBp1rXIVVBYWdPIyIFDGdkjTk7moBN6P+kbmuM5rcfOm/usZ6CSSN1WfL5UCjF83dUkzqeTcrBn42PK+tudz6UxQuFN5e3qHIyatBLH59YgqaEYSQZFWM4y0+nGkCijaZpHWvojszlUUDmyjQXOAwLRSNR9OvL8X8umXpDu+Na+fnasX0jKy0NhQT2Vzl7/pLu7yHOgxiPJwdMDCUBedce/rYoDNhEQXdsc71YRGe1OdqovsykC9mg1vb6qDiqMJ25Ot2CVctjVdWJocgGZqAmMTwwyIGM1fnuCTV8+wOCETITVjvrcBM121WBluxWR7NRoKUzE33KImN7rcm8GrB6v41nuH+PL9I/z4W2/hrcfbmBtpxwzfJ11wZczGycooTldGcCQl0gmNh5uTOF0epuIYwuniIMHBZ5X7n+zO4AE/V0wUxfn6BA6oRlb4299/uMH/Wodzqo+FgWpMtZdgupXKorkIk/W5mKjPxmRd7tX8E3lxaMuMVEqiMzP8t6BoSQ1FS3IoWlOv8hQynkIG3o3IXBRlCZivSSEo0mNRTlhU56bRwSSjmMCIjg2Dub05DKyNEBjuj+SUOCTFRTFCTaH6yEY6oxspB1yYX4p6KoXayioUZvO1pATkJMZRScSjKCMRxVkp/Mw05Mq80eXlakrE9vZupEmbrYc3Qry9EeUn9f19qSwCEEH14uRBUFhbMiJ3UFNnRhMqjY2dGBqewcj4EkFBm1zDxLLMdf02lo9eIaG4DXfsPKHn6KZyFQKKJoLi6ed/A+07v8Lp1/4O51/9j7R/wv0v/xnv/vR/w8sf/jN2Xv0Ca+/8IRYefQ/j2lcY2XkHI5tvYXjjhbLBtScYXHmArpk9lLePIbmgDoHR6fAIioazdxhcpfnJPwJuXLr6hMKdKsOVkZMTgWEvI449fagm+H8IB2l2MramOpBmJ6oIK5WD4ENp7Qobew9YC+hMr7otSlOUPHAmfECNRVm8VhQGJnSWjJbdGLGHBYYgLjwKibHxSEpMQnZGJsoYYZXnFCA9Oh7pfK2wqBRhPH8yOvuGhQnPyy0EESi7x+c4OHuM6WVRCVr0j09RQRzg6P4zwuIS21IgUXuCpc1d1RS1sqNVTVECjYWNTUzPz2N4dAST01PQTGug0WgwNjamQOFs7wx/Olrp2eTFcyBNSuLQdU1O4vTF0etgIJCQkdkCAZ1SkH0CFnmPbOvgIds6BSHr8h5Zl6WMlzCVdmrCQlSEjMaWPIWNmSWBYa9A4WBlQ8VhpoDh5+GFQG9fePFcOlK9ypggc0alrjYOiAwIVuMoPOydEMXzLGMpAtw9qS5CEPQaFAFu7vCkWgz29GKQRAWXlYOBsXGezy0CWIvptQ3M0KS4pCxlLvatk1NsnpxRcWjRrplGWlUNnCKiYEJg6VHFGNLp2weGwZEq28zdh9E0n5EkAiEhAelFhWjr70XXQB9aOltVWXspb9/a0YSCwlwkJccjPFzmqfaFq7NE9DKWRLoZm8FE2vDp2G/fMsAtOnqZFEjyICoxLmqD6kPfwEYV6VNdd80EEFe9nqS3nSnvR33C5RrfK/nBW1QToioEFDJXuwKQoQySpOozkUGlNrDg/Wth5QQ7B281qZONvQ9CItKQkl+H6Lw6RBW2Iq6sFynVI8hqnUF21xLSaWkdXHasIL9vi6riEGl1I7hHYLmYm6I2KQaRns6wseP14rXxJ2CHeT6C/H0hc+LoG/C3SD5G3wB5qXHY0Ujhv3as9ddim+pBxlYcSY0n2tZIizIpDHhAMOxPtVOBECATHSpaF1DM8P5eWJrFxuYiXry4wNtPT6AZkPLmDZhoLlU9jPamelSeo6MsA8NtZaob7OX+Ar721hF+/uVL/PDrz/Hlp49xtjePrbkRzA+0vq4pNaTscHEYx8sjuE/nf8rlGeEhg/8erE+q5imxBxuTeLIzizO+/pSffX9zCntz/ZjrrycotrEy1qx6XO1TmYy3FGK8IQ+zLcVYaC/FbGsB5lqLMFadhZHyjKt6T69rO7VRVbSkEw5p4YQEQUE1Icns7tdFAfvzIjFZGoe56mRcy0+KQElarBqiXpyWgMLMZMQQFJaOfHBtjOAd5IUUgiIjKQ5FOZkoyctHRUkZaipqUEZHVJCTi7JCQkP2iVFBlOako7wgi/BIRUpcJKLDgpFBad7W0Yn6xhbk5xciyM8fYT4+SAwJQnJoMJKiwhEbEwknd0bZVoxACYq8wmI0NbZjoG8CA/1T6O6bRFf/DCYWDhihPcD66UdYO/0YqeU9uGPridu2TrhpRVDomaO8ewmXX/w7nH/2t9j54C+oKH6D5z/8j/j2r/4f/PxvgdmTr7Dw8Fs4//qvsPTkB5g4/gyj2vcxtv8BofERJrSfEBzvoY+gqB1aQHZtF9JKG5FSVI/o9BL48aZ3C4yBm1+UAodHIJeEhodvGNVFEBzcfOHo7gsbV08Yy5gBN2+YcmlOs7aR+v0EBJc2toy4CQwVuREUavQr180EEvLQSfMUna1Mm+rk4smHIwgxkYR2QjIyaJkpqQSHG0IYjZbmFKMgKYugzkZRXgmqGlpgwPfa+Pjhto21GrV+7e5dWNk5YnRsBhcPnuP4/AlmV+jMlrewuX+OBUa+2tNH2Dt+gOWtfSqIDaUkBBJiMuhwalZGIk9gioAYH5/AzMwMurq64UZn50BFIbWSpJeTDK7TOXNRADo1IM5f1kVNSJOTJLlFUehAIhAQUOjeq3u/wEIHClnXbduYSwFBGahnohLZoijcHaXZiSCysIKbgzRD0Wlx3cbMgvuclZrwpyP2dnaFs+SRjAgZfUMFB2lmkl5O7jxPoiYEEtLzyY/nWXpFeTs4ItDdAx4EhRM/048KSsrZjExOY57nSkAxs76pALFIwK5qD2j72Dg8wjZBsXfxAHsPHmH7/D6WT07QRTWWWlEJz9g4mPA33eV3GPN7rfwC4BoRqZqmPKkOHX19YOniyADFC8VVZahurEFRRSGa2xsI7VFMaEbQ2dWCxvoqVJUXobw4j89nBrJSElWTpJ+XN9wYuLjS7AlEMxNRFaI6jCEJc2leMhB1YCQ1x6hiCQspR25GlaGnT1BcM6CqMCYopOmJoLgjsKAROsbSjGXsoHpbSXdfeY+1rUwD60RAO6EoqwTFZS2Iz61BbFELYsu6EVveh5TaMeR0LKKwfxPZvWtI71xBZvcaQbGJkqF9ZDRqYEzYmN0zQElUCEriwmFjZcHnxx5uBGJNRRma6qr5H6go7hoSFmYEnwnvKQtoepuwP92rSouv0KlqCYFtVf+pCbt07keaHpzO9uOICuN0jupDiglKhVk6//XpESwtzECr3cTh4Sa+9slLvPP4CFPdtVQfnaq892p/A2HTrD57pLEQ/Q0F2KYDf3a8gs+fH+MHn7/Aj798B1998hR7y2NYn+hFb3UBZvgZD7dmqCbGlclI8P3ZAWxNdCowPN6eUaXPLwmHK1BM4eXhMh5satR4iXNCZIOA03RX48PHe3hyOI/5wXocLQ2qpqeeshSMVGdisbMcc23FXEoF2UKMVWVioDgRffmx6M+PQReB0JQaTECIkghDQ6I/mlMC0ZMjo7Ol1lMkxotjMFuZiGtFKZEoSolGeSYVQHoCijJT6NQTKO1sYWBrDHd/d6SnUSFQGZTlZaE0PxflhYWoLC5GDSVwfVU5inIzkZuejKrifB6XjixGN6kJUUiKFUiEKEuMj0dTSytq6htQXVODcMIh3M8HyYyC0qNCkcZjE+IZqbs7w8RCBow5o7a+mQ5oED3do+jqHEff4Dz6RpYwNr+Pua0nWDv5GDsPv4H8+lHco6K4S1Dc44MuXWRDcxpx/rVf4vwbf42Lr/4eH/z+v+CP/j3w89/83+jTPINbUDn65y7x4KNfYOv570Fz+i3aF5g6+RQTh59g4uBTBY3OxXNUDyyiuHUU+bW9KKjro/Ujo7QN4SnF8ApNhot/FBypMBxFURAUHgGRkAnjnTz94eQdAD06MgsndzVSV0BhxQha8hHWVBc2VBeSwLZgZK0G30kCl07SkmCwldpEdLrOdMC+vv4ICQ5TUXs6lV0+lV12cjo8GRHr6xlA/54hMuIzUJZeiDI+lDkZBYhKSMFdOk1rvvemtY0CxXVDmQXvDgL8Q9Dc1InVtX2cPnoHBxcvsHVwH8NTiwoYxw+eYefwgqpCqxSFQELyFqIwNAuLdEyzmJjQYGR0nKCYo6KYgJODTMDP6J2OUxLXoibeVAACA4GEmKyLohAYCDDExPHrjtU1TQkgpHlJ9umamXSqQ7bFZOzEVbkO3jdUE6IkJBch6kFUhCdhICpCQOFEKIi68KPz93WT0h0yKtsOtsYmcLSQUdxeSk3IoDuBhjRBeREs9mZmV5BwdFKAkKYnURYOjNqle21MWBS6+4cUKBYIh1kpU7+6hjlur+4fqua9reNT7J7dx/79h9CeP8DO6TmhcR+Hl5c4ePoES4cH6JqdRl5zE/x4jc35HXr8PqfgYFhTyTj4+sGX4AigKrT3oAK147UlOIIYZCVkpCIhLQlZ+dlo62zG+OQQenrb0dfXjt7eVvT3tKK3rRHNdZUoLchBXmYqVWccEqMjEUE1H+RLaLq5UN1dQdec0Lias91JJbhv3jDBjesCFSvea1bQk/Edt0wJC0mwS5ddW4LGmeYKI1MX1ZNK5i13Z9DXygDy0eoyKsqaEZ1Zg7iSdsRXDSC5bgwZTdNUFIvIFTgMbCOnbwNZPWvI7l5Bbs8WYkr6YcQg0JifFe/pivb8DHg589mgYrK2tEJ8VCQ2VuYZnDBIvHZLKRwD6WpvbIj0+AiqgyE1x7bkK7aG6dS7alR5jwM65f3xDmVHVBSHoipoEtFr5wawImMdNldx//wYzy5P8Z2vf4C3H+1jsV/KlwtwWlUl2h0qFakftdhbg+7qbMwM1ON4bQKvHmvxHQLix1++i+9//SUu6PT3Zocw0VaJ1RECaboPc731mGyvxBo/R7Z3qYCOVclzDSExp4BxtjKGc37e5e4s4SLwmFddYffmB7DG7355to7P3z7Fs8Mlqow+gqIcQzU56CtJgUYG5TUXYqGjBGu9VZhpzMdoRRrGK1JpKRgqTkB7VgRaqSJETTQk+qEp2V91j5UyHgKKidJYzFYn4VpJWhRK0+NQnZeGytx0VFAJZGelwNrZGnrWBnDxdlbgKKDSKM3LUCAozs5EVVE+KgtyUVNSQMtDWX4migmSfO5PiI5AoI87Qnw8kRARqsZXJMYnoL6hCS1t7SgrL0U0X48nJFKiQ5AWE4KkmDCkpSXCyc0Z94yNYcUHu76pXdWxb2kbRGvnBHqHFjE0uUlQHGJh5zkW99/nw/UKhY2juGvtBgMHF5jyQb9mbg9jj1icffILfPvX/xk//fv/gt/7m/+Cy49/hZTcSVy7E8ToyB3ljbPYvPgSFx/+Egfv/Snmzr+NuYuvMHX0GSHxIUYJit7Vp2ie3EdNH2/0tmlUdk6jQqxdo/IWqUXNBEYRvMNS4OQboebqsHbxg5WzN1z9CA7/YNwwNIUxnb6lswcM6bhNaNKd1YRmSgcpSWpLRuKWdHB2dE7OLh7w9PCGFx2FF6NAXx9fREVGICkhgZFrOnJzcpBBSEgvHgNGWoZGdMb8jpzkbJQTFIXJsj8TrlQStwhdWz8/3KFzu2ZiokBx+949BDJqTohLRVx8NnIY4Y3N7eLZu59j7+SS9hiHF0+xJjmMbZ7rjR0sbe1i++hUJbjXdvegmZvHNAExTWCI9fUNwJPnXmDhTufqyP9hScdswChP5pkQEOhAIU5epxjE0QsURFnompZkvw4ksi6wkH1vgkK2TRkFy/Eyz7VAQhycQEJyE/aSoDY1V0pCmpkkL2FrbqmWnnS+/m7uKt8g4yQEFDKITgbUhfCcy9KHEJCldJMVJeFqY6tA4WnvAEdzC4TwunhJdE8A+xEqEUEhqKqrJyS2sbhDUEiz07ooih0sS62soxNsSrHF0wvsnj8kMB4QHDKA8RSHjx9j5/wcu/cvoL18hA0uF48PoeFn1XT3ID4/H77RMXCiwpD5YWw8PKhQGXgQgDJVsSPvDy8qDrdABic+XgxYeIyrAxw8HJGcnYLKhkqUVxWhojwPjQ0V6O5qwvhIL8aGutHG7dqyXFTmp6M8LxUVXGYmxyLE3w/W/J96dw1w64YeblzTh/5dnm8DXhMqDmuqX0vpcksFKPN+6N3htdGzhpG+Na+3Gaz1jRHv7YmpmhI8mezCo6l+FBdWIS6vCfFlXYivHkRakwYZzXNIb55HVscy8vq3kNG5irTWBaS2zXG5hNDMNpjYeau8nLulKZrz0pERGQJL06seUL78jtHBHuRnpOPezTu4x9+jentRIbo42GKiuxmbo53YZQS+MdSAlZ5aHEz2UD1IzqJD1YaSIoGHMm3qRDv2CYnt6X6saIaxs7GCxw9O8eH7z/CDb36Cy8M1LPZRkYy0U5G043RmQCXI96lMJNfRU5uDXjrn6YEGpSq+evUAP/vOB/j+N15gf3kYa/y+ee4735jEPh390dKwylNoqUK2Nd1YotLZ5rnaowramepW66fLo6pH07N9SWTP4IKw0EpzlTRVbU7h1dMDfs8jfPyUz+VYO8aaSzHTXoGJhkJM1udjnL9prq0IK90VWOksw3J7CRYac6GpTsd4ZSr6i+PQliGqQno8XVlnVihBEUkLx2hxJKar4nGtIiseFdlJqOIFqM7P4s2ShYz0RNi42OCulQEcvRyRlZGEfMKiJDcDJTlpKKa6KKCCqC7MQUtNKRopfwUi2XT0kSGBiIsKQ0pcFFJjo0j1GMRSUUSEhqKgoAD5tKgoOj3JeSRE0yJ4TBjyJD9C6Dh7uOMuI19zRn7SC6RnYBydfZPoHJjD4MQmZldOsLAlc12/h43TT6F9/CXquudxh1LXiJLaxi8QtxilG9gHoHfqBD/79b/g4+//Bg0De7B2y8a16/501PHoHtnH9NYLdM7ex/bTH+L+J7/Gxce/xuqjn2D6+CsMbb/C4Nb76F15SVCcERRrqsRAVdc8qnsXub2Emp55lLaOK4WRX9ON7LImxKUXISAimZDggxsQzoc4ENeNCAo6Tht3b+gz4jWRaNeOioJO1Za/2YGKwdnTE+6eXvD29YUvHbufnyy9EcxoL47nMSM1EXk5hDQBnZCYrCrOGsokSIya9QyNGMGZEbwxKE7KQnEKr2EKQeLjQ1CYwYbRoh7Be83YFLd47O27d+BLR5eZlousnGoYWgXCwSsWheVN6B6axtb+fZw9fondEzq04/vYOT5X1XR36NikYOAugbG4sg4NATGlmVGqoqenD/50qi78P9aMsKVpwMyMD+wdfeXUBQQ6dXCVU7hSE7ItUNApCh0UZF3269blGFnK8dIT6uozpLusMaFzBQop2aHr7SSgEDCIepAmJmeecxteBxcbe4JCmpSuxktcDaizUbAQEHg5OcLbmft5H/q7u6pBd+F+UjVWFIYDfHiMs4W1ao7ycnMiTOwQQUcdymNKysugWVnC/NYm5qkopLvxyi4hIWXbj46xfXKKvXOeT6qK3fuEw8VDrBIg0k1ZALIh5d65f5cqY+v0jNsnPPYC27S5rR30TWlQ392NnIpyBMVGw8LVhfe8A0xcnGDt7QEjZweY8TdZe7vBwoP3lq87tx1h6GitysybONpSAQciKiUe0UkxiIgNR3xiFKoJkZHBDrQ1VqK1vhSdTWVobypFXUUBwgIZbFy/DkMqVplqVv+OAcwNTaiibJTS8uf5CBTjefS1sUSEkx0KQ/3RnZmIjZYqHPU24rSvHgdDnSgqrEVsXjOSawaQ0jBBRTGJ7LYlZLYtIr19CRldq0huWUBC/TSia0eQzEAuKq8bpk4BqhOHhf49VKQyqE2PhwOvmQRW9va2KKbfmhzsh/FtPaodqh4jcxjwnrhz5y7qSwsZqQ+p5qE1RvtrXEpSe5NR/QEd8spgo6r/dL5C5yvdVWfptAmA7aUprC3P4/R4D8+fnOO7X/8QL+9rVRJ7Y7AFhxO90E70YHdCurMOY5sQ6GvIR19TEWb4eY/25/HFu2f4+ffew3e+uMTmbBdWx1ug6a6Edr4Ph9K7aWkIT7SzeLw7jYuNCZyvj+FsleAguA6oDg4WBlQC+3RtHOtUQNr5QRxyfY+q42J3Ds8vtvC9L97G195/iHcf7mF9vAvTnTVqIidNaxnG63IxKrkJQkFDOKx2VWBnoBYrbYWYqcvERNUVKFrTpWtsAAERpiDRQXD050vzUxjGSyMxV5uAa1W5KSjLSiQo0lBFVSC9n3KpKJypJO5aGFBZ2NDpxKNQVAVBUEZnVZKZglJaXVEumiryUVOUhYKMROSkJlDKRiA7JYnRbRLyUrnkej5lcUF2Fj83C5EyzWEEb9DIcKTHxfB9KSgncGprKlDX2EDn5ou7dHpGlnaM0FoxODpHUMg8EGuYWjjgw3eOpb2nWCYo1k+/hqOn30Nd7zLuWbnxYWBUyujRwjMIdu4R8PRPQVRiJfxCS2FkHsNIOhjRcU14/u6P8L/+X8CH3/9rFLRvUe4/xsLR16B9/lOcf/DHBMePsXL/Oxjd+Qgd85donTxF0/AW6vuXUN0jkFhB/cAq6gZW0DC4grq+eVR1TqGqYwwVLYMorOlAelEtkvPK4OgbjGt8yMwY/dnRORtLezih4eUXBN/AEPgyEvWVyqQB/ggIDkJQSDACAv0RFOSPyIhgJCfEUNElqbIbJfl5VAHxMDGl7Je2fDpKGa2qpy/AMCeQo5CfkEFL4zVLhXcwIWVqSEdhT3PEDTMz3DIyxC2CwsXVC6lZ1Sisn4JLUAHMHaPgFRgPF69Q+AXF8Ny3YXRiHicXl7h8612cPLxUikKgsX14gpWNbWioKAYGhzE0NIrmxhZERUTAlU7DWnIDVEimjOgN7xkpJy92Ff1fNSnpICBgkHUdCGRdlqIcdPv+9TE6RSG5CenppHIUJvI+UzW47r/qBsvz7kun7sR1ezNLuPN3ST0ngYQkokUR2LxudpJSHR4O9gjy8qDicOUxHr+t7yQKw50wCXB1hd/rZHaAlzt86aRjAwMQ5O2F7Bw6rMV5zG2sY2p5BdPLq1ikg1/bPyBoj7BD5797RtCeX+UoZAzL7v1HtIcKHpsE8T63BSYbh8cqtyGQUetUciv7+1g7OMCylL5fX8HY0iy6J0d43zWjsKEaIXxOXeik7fw9YOBkjesWxrhtYwFDZ3uYerpRZbvC1MMFJq6OMOZr5lQdtp4Epa8bAzTek74eyKUPqKstwvRYB6YYNU+PdqGmLB92lua4fe0m7ty4AwtDYziZm8PX3hpR7s5I8/NCSWQgmpMjMJARhdmCeKxXpGGrKhN7jLAFFFMNtSgqa0VEbjOSaoaQ1jKD9KY5ZDTNI51wSKWKSO9aQQLhEFExitj6SeR0riA0pxUmzkG4bciA6PYdpIUFoCUvhZCSHoJWsLa1RVCgLwa7OlQwcOeWHp8HGTciAwRvI4/PztZEH5Z769ScFIvd1Zhtr8SqTKE60YFFRvjLQ6101DM4WadtLWBvdRabyws42t/D2y8e4lS7ohLRD3cWMN9di53RDpzNj1CVUJlMyYjqYexyOUxITHRVYY8O/pF2Hp+8dYSffud9fPOTR1ibasfOdDej/lbszVHBLA7gbE2S2CN4tDWO+2uExPIQLggKWX+2O4OXh4uqcuzDnWkCZQGXtMOVMRyuT+HydB2ffvAQn7zHoI7QuNiew8JgK/9PC8HXhvGGAozX52K4MgODZSkYKk/FdGMeljtKMNuUjZn6LExVy4x30WhJDSAo/NGTG47u3DC0pvqiPy8cw4URmKmKxWJ9IhUF1URlTjJqBBQ50k02GQU0Tx836FmYMOq1RSZvwIrsVJQRBmWZcnwamkry0FVbjtoi6e1EB5UaT5WRhKLMNBSlX3WJLUhPQ2FmOtVGlhqjIfmNwpwc5GfmqGRsLqPeoqxsZKXys0tL0NDSCr+wSDWSWc/MHiWVLRifXMPgyAqm5rWYXjrC/OZ9zO9cYnbnJTbOvsLpy5+jtncDt63ccY9OwkAGWflEUXZH0ulFwskzEtZ2dIJuBdBufYS//8f/hP/5PwOvvv1X6JiiA3z732JB+xlaRw8JjDMMLj3G4sEn2Hz0XUzuf4K+1afomjlG2+i2GoRXSyg1DKyp9fr+VYJildBYRl3/Il9bREPvLOp7plHbOYHKtgG4h0QTFIyq6WCs6XwMLXlzExRx8clIS89EaloG4hOSuB2HhKRERngJiImOpEUgNTmOgBBIpCAnPQMRwRGU+tJnXh8yl7bMu23M6ElfnLG5FWLDo5EelYiM6CQkxiXAJyxYzZetb28HA2cnXOP6DSMDXLtzE/bugchv4MPavAunkCqCNYlgSSXAYuHkTGdjx4jaN5S/i9DJLsD8ygZOHj1RYy1UqQ+ppruwjC4qidaWNsRGx8KTUbeVqSmc7Rzg5siolhAzV01CV4X+xOHrmpx0SkGWsq17TY4VSEiThhyvg4YsdT2hBDiiLGRbTKYztTUThWKmmp6kuUlyEpK09nZ1V7CwZwQs4JAEtYyDCPXyRYiXF+xMZPyEIewYnIiJqgimAvF1cVV5iPjQMAUUURKSn/Cys6eCkNdDEObjjUBG9ZFchvoQFNkZhMMiZtbWVH5COgKIspBE9roCxfnrvARBQTt6/AT7Dx6qnIWY7JPlASGig4W8T5SIAGN5dw+L21vKlna2CaBdqg6tsvUDydttoGOknwCZxtTGAsbXpFzOEDIqS+EeFQpDFylzw3vB1Q6Gblyn2QV4wS8+Eo5+HnDy8YAVFYGxiSECuT7a14jNhRE8OFzHxHAPrHk979y4x8jeBK4EhT8hFOlkg1RPR5QEe6E5OhADCYGYSA7ENKPUjZJ4HNRn4ISRbGlcNBIzqxFb0ofosn6kNc8goXoCaQRDMu/DpKZZJDQTEpVjCCsbRWbPOlKapuEZXwZbn2jcNLDAjZu3Ecj/0E5QBLswEKFCNrfhtef93dXWhAwGpzIDnspTSC2oazeQmRiHTcJufbBJwWGqtQQzrRVYktHLXJ+lYz9fn8Pi6BCGe7uwubqE7Y1NbK7v4tnTp/jetz/Bywc7mCBcFnsaoZ3sUj2l9gmGg2mqDwJVQHG6PAZNRyUj+irVi+mIzv75xQa+94138OWrx1gbb8fDTQ1OlkawPtqmusA+2iQgVoZwSoXxYHUYl9w+5+vP92bxcH0cD/kZT3Y1eMrttw6XVSJbKts+PlrFZ68e4btfvYfzg0UcrIyrHMgSAbYwIAMMOzAqzU512RipTENPQZIaRzFWnYHx2jQMVSRitCoZI+WJKh/RlR2KgcJoDJVEozc/lODwxpBAojoBU2WR0JRF4v8FqIuaOp03UUAAAAAASUVORK5CYII="/>
          <p:cNvSpPr>
            <a:spLocks noChangeAspect="1" noChangeArrowheads="1"/>
          </p:cNvSpPr>
          <p:nvPr/>
        </p:nvSpPr>
        <p:spPr bwMode="auto">
          <a:xfrm>
            <a:off x="116681" y="748905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pt-B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Elipse 8"/>
          <p:cNvSpPr/>
          <p:nvPr/>
        </p:nvSpPr>
        <p:spPr>
          <a:xfrm>
            <a:off x="717115" y="2296741"/>
            <a:ext cx="214790" cy="203283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pt-BR" sz="135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Elipse 47"/>
          <p:cNvSpPr/>
          <p:nvPr/>
        </p:nvSpPr>
        <p:spPr>
          <a:xfrm>
            <a:off x="2376832" y="2294057"/>
            <a:ext cx="214790" cy="203283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pt-BR" sz="135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Elipse 48"/>
          <p:cNvSpPr/>
          <p:nvPr/>
        </p:nvSpPr>
        <p:spPr>
          <a:xfrm>
            <a:off x="4738646" y="2290201"/>
            <a:ext cx="214790" cy="203283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pt-BR" sz="135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CaixaDeTexto 50"/>
          <p:cNvSpPr txBox="1"/>
          <p:nvPr/>
        </p:nvSpPr>
        <p:spPr bwMode="auto">
          <a:xfrm>
            <a:off x="161321" y="2082959"/>
            <a:ext cx="1346603" cy="2308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900" b="1" dirty="0">
                <a:solidFill>
                  <a:prstClr val="black"/>
                </a:solidFill>
                <a:latin typeface="Calibri"/>
              </a:rPr>
              <a:t>AGOSTO/2019</a:t>
            </a:r>
          </a:p>
        </p:txBody>
      </p:sp>
      <p:sp>
        <p:nvSpPr>
          <p:cNvPr id="53" name="CaixaDeTexto 52"/>
          <p:cNvSpPr txBox="1"/>
          <p:nvPr/>
        </p:nvSpPr>
        <p:spPr bwMode="auto">
          <a:xfrm>
            <a:off x="1847657" y="2061161"/>
            <a:ext cx="1346603" cy="2308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900" b="1" dirty="0">
                <a:solidFill>
                  <a:prstClr val="black"/>
                </a:solidFill>
                <a:latin typeface="Calibri"/>
              </a:rPr>
              <a:t>ATÉ MARÇO/2020</a:t>
            </a:r>
          </a:p>
        </p:txBody>
      </p:sp>
      <p:sp>
        <p:nvSpPr>
          <p:cNvPr id="60" name="CaixaDeTexto 59"/>
          <p:cNvSpPr txBox="1"/>
          <p:nvPr/>
        </p:nvSpPr>
        <p:spPr bwMode="auto">
          <a:xfrm>
            <a:off x="4112230" y="2080806"/>
            <a:ext cx="1346603" cy="2308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900" b="1" dirty="0">
                <a:solidFill>
                  <a:prstClr val="black"/>
                </a:solidFill>
                <a:latin typeface="Calibri"/>
              </a:rPr>
              <a:t>NOVEMBRO/2021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793" y="3990098"/>
            <a:ext cx="1730256" cy="1230509"/>
          </a:xfrm>
          <a:prstGeom prst="rect">
            <a:avLst/>
          </a:prstGeom>
        </p:spPr>
      </p:pic>
      <p:sp>
        <p:nvSpPr>
          <p:cNvPr id="62" name="Title 1">
            <a:extLst>
              <a:ext uri="{FF2B5EF4-FFF2-40B4-BE49-F238E27FC236}">
                <a16:creationId xmlns:a16="http://schemas.microsoft.com/office/drawing/2014/main" id="{AFC76B3A-BA2D-4A44-89E0-7460845CD897}"/>
              </a:ext>
            </a:extLst>
          </p:cNvPr>
          <p:cNvSpPr txBox="1">
            <a:spLocks/>
          </p:cNvSpPr>
          <p:nvPr/>
        </p:nvSpPr>
        <p:spPr>
          <a:xfrm>
            <a:off x="3289638" y="2671914"/>
            <a:ext cx="795310" cy="362539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825" b="1" dirty="0">
                <a:solidFill>
                  <a:prstClr val="black"/>
                </a:solidFill>
                <a:latin typeface="JasmineUPC"/>
                <a:cs typeface="Calibri Light"/>
              </a:rPr>
              <a:t>PANDEMIA</a:t>
            </a:r>
          </a:p>
          <a:p>
            <a:pPr algn="ctr"/>
            <a:r>
              <a:rPr lang="en-GB" sz="825" b="1" dirty="0">
                <a:solidFill>
                  <a:prstClr val="black"/>
                </a:solidFill>
                <a:latin typeface="JasmineUPC"/>
                <a:cs typeface="Calibri Light"/>
              </a:rPr>
              <a:t>COVID – 19</a:t>
            </a:r>
          </a:p>
          <a:p>
            <a:pPr algn="ctr"/>
            <a:r>
              <a:rPr lang="en-GB" sz="750" b="1" dirty="0">
                <a:solidFill>
                  <a:prstClr val="black"/>
                </a:solidFill>
                <a:latin typeface="JasmineUPC"/>
                <a:cs typeface="Calibri Light"/>
              </a:rPr>
              <a:t>SUSPENSÃO OFICINAS</a:t>
            </a:r>
            <a:endParaRPr lang="en-GB" sz="600" b="1" dirty="0">
              <a:solidFill>
                <a:prstClr val="black"/>
              </a:solidFill>
              <a:latin typeface="JasmineUPC"/>
              <a:cs typeface="Calibri Light"/>
            </a:endParaRPr>
          </a:p>
        </p:txBody>
      </p:sp>
      <p:pic>
        <p:nvPicPr>
          <p:cNvPr id="63" name="Picture 4" descr="Por que o novo coronavírus consegue se propagar com tanta eficiência - BBC  News Brasil">
            <a:extLst>
              <a:ext uri="{FF2B5EF4-FFF2-40B4-BE49-F238E27FC236}">
                <a16:creationId xmlns:a16="http://schemas.microsoft.com/office/drawing/2014/main" id="{6AD094B7-1282-49E4-8DC4-15146D93D5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5" t="7311" r="2746" b="6590"/>
          <a:stretch/>
        </p:blipFill>
        <p:spPr bwMode="auto">
          <a:xfrm>
            <a:off x="3403130" y="2118607"/>
            <a:ext cx="518443" cy="5314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>
            <a:extLst>
              <a:ext uri="{FF2B5EF4-FFF2-40B4-BE49-F238E27FC236}">
                <a16:creationId xmlns:a16="http://schemas.microsoft.com/office/drawing/2014/main" id="{6E995BE8-FD15-6B8F-6255-BC082B669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031" y="4069940"/>
            <a:ext cx="1421015" cy="976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5" name="Imagem 64">
            <a:extLst>
              <a:ext uri="{FF2B5EF4-FFF2-40B4-BE49-F238E27FC236}">
                <a16:creationId xmlns:a16="http://schemas.microsoft.com/office/drawing/2014/main" id="{5C60E4A7-D8C6-4582-9C9B-A073C83521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015" t="44181" r="20469" b="26718"/>
          <a:stretch/>
        </p:blipFill>
        <p:spPr>
          <a:xfrm>
            <a:off x="1736030" y="5074926"/>
            <a:ext cx="1421014" cy="936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7" name="Imagem 66">
            <a:extLst>
              <a:ext uri="{FF2B5EF4-FFF2-40B4-BE49-F238E27FC236}">
                <a16:creationId xmlns:a16="http://schemas.microsoft.com/office/drawing/2014/main" id="{DF3AD16F-2A39-4625-8258-7267B3E3AF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4944" y="4784442"/>
            <a:ext cx="824872" cy="574499"/>
          </a:xfrm>
          <a:prstGeom prst="rect">
            <a:avLst/>
          </a:prstGeom>
        </p:spPr>
      </p:pic>
      <p:sp>
        <p:nvSpPr>
          <p:cNvPr id="68" name="CaixaDeTexto 67"/>
          <p:cNvSpPr txBox="1"/>
          <p:nvPr/>
        </p:nvSpPr>
        <p:spPr bwMode="auto">
          <a:xfrm>
            <a:off x="1624155" y="3542423"/>
            <a:ext cx="1555997" cy="473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825" b="1" dirty="0">
                <a:solidFill>
                  <a:prstClr val="black"/>
                </a:solidFill>
                <a:latin typeface="Calibri"/>
              </a:rPr>
              <a:t>Desenvolvimentos dos trabalhos dos 04 planos da região Sul</a:t>
            </a:r>
          </a:p>
        </p:txBody>
      </p:sp>
      <p:pic>
        <p:nvPicPr>
          <p:cNvPr id="70" name="Imagem 69">
            <a:extLst>
              <a:ext uri="{FF2B5EF4-FFF2-40B4-BE49-F238E27FC236}">
                <a16:creationId xmlns:a16="http://schemas.microsoft.com/office/drawing/2014/main" id="{52146CCB-2A7A-40B2-8723-7911F88FB84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265" t="610" r="56640" b="8747"/>
          <a:stretch/>
        </p:blipFill>
        <p:spPr>
          <a:xfrm>
            <a:off x="3333723" y="4249910"/>
            <a:ext cx="811445" cy="620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" name="Imagem 70">
            <a:extLst>
              <a:ext uri="{FF2B5EF4-FFF2-40B4-BE49-F238E27FC236}">
                <a16:creationId xmlns:a16="http://schemas.microsoft.com/office/drawing/2014/main" id="{89E98B4D-11FC-4A6F-B775-85B92062B16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328" t="17113" r="58047" b="18507"/>
          <a:stretch/>
        </p:blipFill>
        <p:spPr>
          <a:xfrm>
            <a:off x="3272589" y="3656404"/>
            <a:ext cx="872579" cy="667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8" name="Retângulo de cantos arredondados 77"/>
          <p:cNvSpPr/>
          <p:nvPr/>
        </p:nvSpPr>
        <p:spPr bwMode="auto">
          <a:xfrm>
            <a:off x="3242675" y="2510731"/>
            <a:ext cx="885136" cy="767813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9" name="Seta para baixo 78"/>
          <p:cNvSpPr/>
          <p:nvPr/>
        </p:nvSpPr>
        <p:spPr bwMode="auto">
          <a:xfrm>
            <a:off x="3534054" y="3338852"/>
            <a:ext cx="302381" cy="188120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35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0" name="Imagem 79">
            <a:extLst>
              <a:ext uri="{FF2B5EF4-FFF2-40B4-BE49-F238E27FC236}">
                <a16:creationId xmlns:a16="http://schemas.microsoft.com/office/drawing/2014/main" id="{8809AF73-167A-4869-BD1C-74923AEB54D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4175" t="26188" r="12201" b="44397"/>
          <a:stretch/>
        </p:blipFill>
        <p:spPr>
          <a:xfrm>
            <a:off x="4054359" y="2347189"/>
            <a:ext cx="541157" cy="4583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2" name="Grupo 113"/>
          <p:cNvGrpSpPr>
            <a:grpSpLocks/>
          </p:cNvGrpSpPr>
          <p:nvPr/>
        </p:nvGrpSpPr>
        <p:grpSpPr bwMode="auto">
          <a:xfrm>
            <a:off x="5458523" y="2498984"/>
            <a:ext cx="944772" cy="1019347"/>
            <a:chOff x="5974383" y="3129540"/>
            <a:chExt cx="945430" cy="1543567"/>
          </a:xfrm>
          <a:solidFill>
            <a:srgbClr val="7030A0"/>
          </a:solidFill>
        </p:grpSpPr>
        <p:grpSp>
          <p:nvGrpSpPr>
            <p:cNvPr id="85" name="Grupo 102"/>
            <p:cNvGrpSpPr>
              <a:grpSpLocks/>
            </p:cNvGrpSpPr>
            <p:nvPr/>
          </p:nvGrpSpPr>
          <p:grpSpPr bwMode="auto">
            <a:xfrm>
              <a:off x="5974383" y="3129540"/>
              <a:ext cx="945430" cy="1180384"/>
              <a:chOff x="6112336" y="3129540"/>
              <a:chExt cx="945430" cy="1180384"/>
            </a:xfrm>
            <a:grpFill/>
          </p:grpSpPr>
          <p:sp>
            <p:nvSpPr>
              <p:cNvPr id="88" name="Retângulo de cantos arredondados 87"/>
              <p:cNvSpPr/>
              <p:nvPr/>
            </p:nvSpPr>
            <p:spPr>
              <a:xfrm>
                <a:off x="6112336" y="3129540"/>
                <a:ext cx="945430" cy="1180384"/>
              </a:xfrm>
              <a:prstGeom prst="roundRect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9" name="Retângulo 88"/>
              <p:cNvSpPr/>
              <p:nvPr/>
            </p:nvSpPr>
            <p:spPr>
              <a:xfrm>
                <a:off x="6158061" y="3281400"/>
                <a:ext cx="853980" cy="852713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5716" tIns="15716" rIns="15716" bIns="15716" spcCol="1270" anchor="ctr"/>
              <a:lstStyle/>
              <a:p>
                <a:pPr algn="ctr" defTabSz="275035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pt-BR" sz="900" b="1" dirty="0">
                    <a:solidFill>
                      <a:prstClr val="white"/>
                    </a:solidFill>
                    <a:latin typeface="Calibri"/>
                  </a:rPr>
                  <a:t>SETORIAIS COMUNIDADES</a:t>
                </a:r>
              </a:p>
              <a:p>
                <a:pPr algn="ctr" defTabSz="275035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pt-BR" sz="900" b="1" dirty="0">
                    <a:solidFill>
                      <a:prstClr val="white"/>
                    </a:solidFill>
                    <a:latin typeface="Calibri"/>
                  </a:rPr>
                  <a:t>17 novembro</a:t>
                </a:r>
              </a:p>
            </p:txBody>
          </p:sp>
        </p:grpSp>
        <p:sp>
          <p:nvSpPr>
            <p:cNvPr id="86" name="Seta para baixo 85"/>
            <p:cNvSpPr/>
            <p:nvPr/>
          </p:nvSpPr>
          <p:spPr>
            <a:xfrm>
              <a:off x="6295801" y="4422215"/>
              <a:ext cx="302592" cy="250892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135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90" name="Elipse 89"/>
          <p:cNvSpPr/>
          <p:nvPr/>
        </p:nvSpPr>
        <p:spPr>
          <a:xfrm>
            <a:off x="5823513" y="2294057"/>
            <a:ext cx="214790" cy="203283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1" name="CaixaDeTexto 90"/>
          <p:cNvSpPr txBox="1"/>
          <p:nvPr/>
        </p:nvSpPr>
        <p:spPr bwMode="auto">
          <a:xfrm>
            <a:off x="5298474" y="2074078"/>
            <a:ext cx="1346603" cy="2308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900" b="1" dirty="0">
                <a:solidFill>
                  <a:prstClr val="black"/>
                </a:solidFill>
                <a:latin typeface="Calibri"/>
              </a:rPr>
              <a:t>NOVEMBRO/2021</a:t>
            </a:r>
          </a:p>
        </p:txBody>
      </p:sp>
      <p:sp>
        <p:nvSpPr>
          <p:cNvPr id="7168" name="AutoShape 8" descr="data:image/jpeg;base64,/9j/4AAQSkZJRgABAQEAYABgAAD/2wBDAAMCAgMCAgMDAwMEAwMEBQgFBQQEBQoHBwYIDAoMDAsKCwsNDhIQDQ4RDgsLEBYQERMUFRUVDA8XGBYUGBIUFRT/2wBDAQMEBAUEBQkFBQkUDQsNFBQUFBQUFBQUFBQUFBQUFBQUFBQUFBQUFBQUFBQUFBQUFBQUFBQUFBQUFBQUFBQUFBT/wAARCASwBk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pLmwm1Wb/AESL7XM//LGP73P93dRYXk0aMmzyH+5s+781d18K9Ht5L+DVZZ/M8lv9TXuHiT4LeHfiVYte6e62Gr7fmmg/jryeVSPQ5lE+a9S/5Bt58vmb49/5LXffBP4hWvw91L+0NVn2Wrw7P3H947PvVyfjDw3feEpr7T7tfLnt1aubmdZ/D0SP/wAC8yuiEfZmcrSPr0/tYeCtsmw3U7j7uyGqMnxc0X4g3Fu1vvtbrayLDcJXyJpqeXXRXk0kGiSyxbo9jLteOuqNRdjnlTPp5/8Ab3VBXiXgz4/fZUWy8RxNIifdv4P/AGZa9ksNSt9Vs4ru0nWe1m+7NH92mzPl5SR0o2eXUyUOlXGJMjP8n+/UaJ5e37tWnT71QVYhUT5Nn8f3KJP3e35VqaGuv0fwnFqfha/u8MbqPf5B9KiyA4Ty/k/9n/ioeFZEpyJU2z5KrlDUz5kbe2+vdvAF4l34S0/bJ5jInlMfcV4jNWj4Z8S3/hu43WrfI3+shk+61Vy8w4mh8WLT7N4uuX/5+LeNv/Za4bZ5ddd4216HxPqEd5bxvB+4ETJJ/eBzXLulS46WEQ+S0nyPRfvcT2cVo88rwI29UkfcqZrb0Pw7d68t0LOMTSQIspT++u7FZ1zbSQb4niaN0+8kifMlEYgdr+z5KIdS161ZVAaKBx+BkWsb9orw/bWut6XfwQrDPqEMyzun8TR7Njf+P1z2l6pe6DqEd/YTeTcr1Y/x/wCy1bvxK8X2vjrwvpjkfZdSt5ik0Porr95aOtx9D5TvLbzNYgT/AGpq0PDCNH4zn/uPp7f99CRKsQ2DT6wz3DLsS6kT/aqR5ofDmtxXr7nR4ZEZP/HqZnqSW1/pv2/UPD+sQfv7iaSb9/8AL9rh3bl2/wC7vrzmbUryDxVLp6W1rJ/pywwXMny7/Mk27m/77+avatb8Pab4w0qBLhf7s1rcx/LLEx/ijrxHxhpupeC9SaW9Vrv9950Fzs+WXHzf99U+bmRPJrzHq2teB9a8K6lc6ZqumWdpdL95I/uS/wC0v+zWLeWcljte7sbed93+ujT5eP8AZavtP4+eG7HWPh/dahJCr3Wn7Zbef+JNzruI+or5WeHzNyP9ypUi+U4W8vLextvN/sqKSNG3skcK1kp4qsZ4fN/s+W32fwbF/wDZa6zVdHaxm8233SQP/wCOVwPiTwksj/a7Ld8m52hjeqjIDS/4SSxkRXSBvu7PuU7+3rPyW2Wzb9tcLbaks806RRSx7G+bzE278/3a0IZvMV/mpmJ1X9q2O/8A49mqN7m1kRv3DSb6wUm8v79WEfzI6NTWJofbLeRNn2Oq7zabG6ulj/CqfvP7tV3f/eprpTjIZn+GP+KL16e909vLsriH7PLZ/wCzu3V61pupQ6lZ/aLVvkf/AMcxXlsyVY0fWJtDvFlT94j7fNh/hdarmI5T0x08t12f3amt7y80q5W7sp2guofu/wB18/wyL/dqnZ38OowwXFu3mQPVx6sD1rQdbt/E1h9ot/3b/clhk+8jGtL/AFiV4vYarceH7yO9tPvp8jJ/Cy/3a9c0fVbXXLBbu0b5H+Rk/iRh/C1ZSiWXH/eP/wChUlFJlqQC0qbqSigBf7vy07zKbsp0dAB/FRJR5dElKQB/uUUUUgCoXSpqa9AHnvxO0eSfw3P9nbZdf8snrxPQXjjmg33zf2jDceTKkj/62Qb12t/tV9JeKofM0udK8l+wLa6trkSRf8v2/Z9V3U4yA1vD2qNa7Umb+L7/APtV3GlXn9m3i3Cfcf5G/wDia80rrdB1L7VD5Tt89TIcT07/AG0qbf8AJWLoN40kP2d/v/w/hW0lMQ5KkTb/AAVFT46ALEdWN/8AGlV46mSriRKJeR/u1eSs2F6uQvXRExlE2LZ61LOZo9tYds9als9dUDGRtWc3zKn8FakP+rWsW2eta2epqROeRT8V+Hbbxd4b1LRb0/6Le27W7t/dyPvV8Yw6VceHJr7RNQeK3vbFo4ZX/ifyt6s0f/XTfvr7mSvnP9ovw6ug+JbDxVbolvBevHbXc38SyJv2/wDfSvXDJHVQlyu3c8nhfyLNUl/fokPzQony8q/3q9A+D8K2njbw5aStLvt5Ps/+0+yN9u6vN9KebYqS/vP7yR/L0rvvhfN5fxI8OPu8tJrjYyb/AOIL8rf+P7KjU7T6K+MF5Ppvw31m5tPlurcRSxN/dZZkK10fh7WIvEWi2moQN+7uI94rA+Li+Z8NtfDL/wAsc/ky1x37PviQT6be6DJ/rrVvtEf+1G7VEVoVI9P1WHzLavJfE8Pl3LV7FcL+7avL/GFr5b1p8UTki+WR535O/wDip3k1Y+WTd/vUbGrljE6SHyakRKm2UIlMCNEpasUmyrAr7Kk2VJso2UcpBHs+b56NlSbKfQWQJ/u/JR5fz76m2UIlWRKQ3ZRt+ffUmykoAZsp3ltUnl07Z89AEOyjyasIlGyq1Ah8v599GyrSQ0eXS5QK+z56kRKk8uptlHKBX2UIlWNlO8umBDspyfu3+SnQ23kJ97zHqTZQBCkKxpsp2zzKlpdlAELpRsqTZRspyArulNdKmdKa6Uiyv9z7lRonl1M9RvUgV3So9lWNlQ0AQulNkqWmbKCiHZ92jZUklFAEOylp3NHNApDIf+PmKuP8YWDar8QtI09FZ4Lhbea8ST5onjgZ5FVlrtod3nLUNtoMf/CYX2sPt3vbw26/hvpyJ5jeRPnWpk++qVDHVxKzMiZKmTdUcKVMiURiKQbKvWyeWkr/AMG2q6JWxYWy10U4czJlLQ0rCHy0i+b+GtKFKhhStBErscuVHDORJCix1NTKfXMZIiZc1Uuu1XGrPuXrWCEinN9+s+arUz1TmevRhE2jErzSb1qnM/mJsq1NVGZ63extGJG7/vGqN/8AWUPWXr2qrpVhK+7Y7/drnlI0iYPjDW2/48rdvMf/ANmrz3xVrcem232RJfMfa2z/AGm/vVpalqUem2cuoXbeW7r/AN8LXmL3M2sXjXssXl/wKn3q8upNyZ2RiTQ/u03vW94Y0rzLmXU7hf3FvHIi/wC88brWbpVhJrF/FaJ99/8AxyvTtV02HR/DH2eJfkTamyphEZg/B+2jg+2bF++vz/8Af169Lrz74XJ/x8v/AJ/1j133mVpIgJKa7tTXpKmUixH/ANum+ZT6hrMrUKKXfSc1ADaZJRRUgMooooAXZXB+PPGzWqT6Vp+6Sf7l1cx/wf8ATNf9qrXjnxk2lf8AEv0+X/TX/wBbNH/y75/9mrz1IfLp8o5SHQ/u0oRPn303+CsPxP4nXR4Xt7f95euvy/7Gf71MRV8Z+Kv7NRrKyb/Sn+8/9yuFSH+/uoRZpJvNeXzHf7z/AN+rCJUljfJWRNn8FOdFkhlT++uyj+9vanJSkVEb/rN39x2307+/R/rHpr0ySN18/wD752NWLqupNH/xL7KJZ7r+/wDw2+f4pP8A4mjWNYaOaWysv3l0n+vm2blt/wD4pv7q1Domif2x5Fvp7Xm923t5n7tnb+9JT5QkQ6boP9ueZpn9n3E7zSb2ed/+Phv71eveG/DFv4Vs9qbZL112NNs/hH8K1a0TRLfw/Dsi/fzv/rbn+/8A7v8As12GieHvLT7Rd/f/AIU/uVMpBGJDo+ib3W4u1+5/qkronShKmdPkrGUuY2iV4U+6lXnh8xNlRww1cpBIo2dnDYwxW9vEkcEK7IoY0+VFFWkSjZVpEoERojb99TQw+ZUnk1NClAEiQ/do2VPTNnz0ASJ/vUPUkKU+gCBKuInl1GiVaRKAI0Ty/wCGnbKdUiUAN2UPUiU13oFIN/8AFS0xHqaOgY1Nsf3KNvmffpyJVPVNVs/D9m17qFzFaWqfxyPtoAvO/lx1zPifxdDpWlT3bz+XAnyL/edv9muPv/jrY3T31vp9nLJ5O1PtM/3f+A15r4q8VTaxcrL5vl/3aUpIuMTP8SfG/WPEF5KlxFLaWu7YttA/8P8AtVl2esW+qp5SRfIi/MlV9Vs1nT56bo9h5FtP977v/Aqx5macqDVXh8ldm2PZ91P7mKteD/3jy7FXYn3qhm8PNIn+lt5EH8X97irGm3kP73T9PgX5KeoS2PSvDHiT+yoWidfM2V12m/E7UtJfzbL929eO3Ottps2x/wB5srWsPEMc1q2ysIy5SpR5jsviF4quPEyS3d9F5c/k1zfh7wxfeLvD0Vlp8XmXrx71T+/inX95HfWDfL/yxruPgPrEfhnXtNvWV50WOTctaOTkTyqKPG0+1aVeS2l3A0F0nySwzpt+at7Upm/4QzUNn7t/L319beP/AIb+Ffi9YNd2kSx6oittmj+Vq+UfEmlLY6Vqdon7/YsiURuTzcyPLbC/vp3r1rwB4nvPCthefZJ/9vyZPu7hXkuj3MMb/Itd5pP7y2n2f3d/5VUZDPorwT8S9H8Y7YredYNQ2/NYSP8AN/wH+9XXOixpXwr/AMJPHdP88Uvnp/y2g+WVK9y+Evxm1CSH7F4gb7Xaqv7q/wB/79P96uiM0YSge51Bsp1tcw6jbRXFvOs8D/deP+Ojf5j1pGRgOtkr1X4csJtBcZztlNeXJXbfDfUlhvJ7J/8Alqu9aBnE3lmtrqFzCi/ckZPyrsbn4cyT6LbXFk2Lpo90sMn8eawNSRZPEN9/c+0Sf+hV7HYbUs7f/rmtU2ETwC5tmgklilXy3T7yfSqvl13/AMUtLMepQ3ka5WZcGuI8ltlVqIqulV5IfMrQdKqvSA7r4MyKNb1Bf4mgH6NWz8WPDdrc6Q2ppCqXkLruf+8prz/wzrsnhrVob1V3ovySr/eU16V4v16w1vwVcSWlwsiuUXb/ABdaQzxR0XfsqreW3mR13Xw90231bxQkNxDHLA0Um6Nql+IHw7fw7G99Z7ptO6ssnzPEx70SJ5T5O1jW7rTfH8+lfYf3Dt9oivN/y8/w7VqHxDeTXWpWdrLpksj7Zn+02v71eI63viFbfZ/GcD/31Wr2lJ5niGx/4F/6DRGIjotB0W8TwDoOr+S0mmXFuqRXH8O4f3v7tZ+t6JZ+ILCWy1CBZ7V/vJJX0z8FY7fVvANxYXUaXMK3EiPE/wAy4PavFvHXh2Lw34v1LTrXd9mjlEkcb/wLQWbMfxSur34e3/hrVU84tZiGC/D/ADfLjasn5V5g6bHramSsu5SmIpzJ5i/PXN6lo/kO1xb/AHP7n9yur5qps+eoA8l8VeFZL62luNMZoLr+JP7/APu1xMNz5Fyqbpftu1d3mJt317tqWj/elt1/4BXD+KvCv9sRtcWjeRqP/jr4/wDZqqMiJRORhuVnTejVeT959yuRtrm6tZpbfU5fLvUkZF8xNu9RWol43zVYROi3/wB+m72kqnDN5lTfaf8AZpRGS81F/eo3/dof/YpgTaJr114fv9+3zLV/9akf8denW15DqVtFLFL5kbV5Psq9omvTeH5t/wA0lq/+tT/2agD0yb/V1e8Pa3N4cvPtduvmI/8Ar4d/+tUVk2t/DfWyy28vmI/zo9WoUXZVkHtGm6la6xYRXdpL5kD1LXkHhvxJN4Vvmf5pLJ/9fD/7Mv8AtV7BYXMOpWa3FvL58E3zq9QWJRSulJQA+iin0AM2fJR/FT6ZJQAUUUUAFMp9FSBz/jC8XTvD19dv9y3hZ2/3RXndtNHJ4kubt92ya8jTZ/wHZXpHiqwXUvD2p2jt8lxbyQ/mteU+GPDf9m+IW0x768u0S6t386ebc3Ko1OIGhrmlNpV+yfwP92qujuulTNs3bHr0TxPo66lbtsX5/wCGvN9kkbbHpAeiabeLsiliauyt7lZ4VdK8n8P6qsE2x2+R67bTdVj0258qVvkf7tAHVJTqjSpI6AJkqZKrVLHVxkBaSr0L1nx1aR62jIxNSF22VpWzt/erHhetC2euqEjKUTctnrWtnrBtpq1rZ60l7yOeRsQ1ieOPC48YeGbvTd2yRtssEn92RG3LWrbP8lWa4ZR1M4y5Wfn9pX2ySGKK4g8i6t2kSeH+4yM6srV6j8L7iS18deHw7eS73Uf+03K1Y/aF8InQfHkeoQxsbLWDuXHyqkw+WT/vqsT4dTf8Vt4afd5e+6t33/e6tWMj1oy5kfVPxY2f8K38Q7un2Q5/Svnf4d+I/wDhHfGWi3ry+XDNI0M/mP8Awn5a+ifiuzf8K58RbPvratXyaiL5Lfd2VEdipH2w9ef+Nrb71aPwu8Q/8JN4H024fd58S/Z5v95Plp/i2HzErSOzOZ7njc1m329bhJWj/vQ/wvmrSJ89SI/nvP8AL9yRk/KnJDXKbkeyjZVjZRsq+UZX2U7y6m2UbKsCHy6PLqZ0oRKCCPZRsqxso2VWoFfZRsqxso2UagQ+TUnl1JsqTy6NQIdlORKk8unbKAIUSjZVjZRsoAj8ujy6m2UbKCCPZTkqTy6dsq4xAj2U7y6l5o5qwIvLp9LspeaAIv8AgNFPoqCyJ6a6VJJTOaAIpKa9TPUL1AEb1C9TPUL0pFkclRU96a9ICOSmvTqa9KQEb02n0mymOJFRSvSUBIVEb7VFt/4FWolZ8P8ArFrSSgmRYj+5VhKrpVqH/V1BkWIamSo46mRPMkoW4pFy2h+et6ztqz7GH/Zres4a9KnHlXMc85Fq2hq0iVHCtWErOUjhlLmYirs3U+iioKK8z1l3L1euXrNmeuunEqO5VmeqLvU0z1VmevQhEsjd6pzP89TO9U3eiUjeJC7+Wm+vLb/Xm8R6rcy/8w63b5nk/j/urXpzzeXuevnf4l+P76N4otHs/Me7utm+NPliUfeZq8+tI2pxKvjbWP7fuJ7Tb5iIy7n2bvmFZ9tbyW6Kjt5ifcVI0+Z802wh8uP51+/8/wCddx8PfDbalctqdx/qIW2QJ/fb+9XHy8zOjm5UdJ4G8MNo9n5twv8ApVx87f7H+zV7xs/l6I3/AF2Wt6OsHxm+zSk/66f+yvW3Koonm5jn/hX+8s5X/v8A9ZHrunrhfhQ/maXv/vx7/wDx567bzKz5iyXmoqPMpu+pkOIb6SjmovMrIY53oem0UpAFN/vUlHNIArmvGHi3/hH7ZrS0b/iYuv8Ac3eVn+KpvFviqPw5bbE2yajMv7qH+5/tNXlczzXU0txLK0k7szs/9+nGIEKJ5k2+VvMd9zs8n3nqR3pyf3P46xfE/iFfD9t+62z3s3+qh/8AZmpgN8T+J4fD9tsi/eai6t5Sf3P9pq8/3yXTtLKzSTzNvZ/79G+S6ma4uJWknm3ea9O/1fyVJY5Epdn+3TN/8FG5aAHbPnqPf8/3qd51R+Z5n3KCpDkSuf8AEOvLBDPbpOtokO77VfyPtit1/wBn/ao1jW/M8yK3uYrS1Tcl1fyPtVP9lf8Aaq54V8MXmsak1vZS2v8AZflr/q4W+XP8Uku5t1BJX8M6DcaxeWyaPfN/Z3l73h2bt+f+WkjNXqmlabHpyfZLRfMd/vTfxS4q5YaPHptsun6fF5m9vmf+J2rsNE8PLpUO9/3l0/8A45USkVGIaDon2XbLL+8n/uf3a6J6rwp89WnSsZSNIxIYU+erFNhSpnplDU+/U2zzEpsKfPWhDDQQV0h8yrkMNEMPlv8Adq4kPyUARui0bKfSolAEiUbKfSonz0+UByJ8lSOlSQp5dD/36OUBqf3Km2VGm3fUtIBtKlLzRzQA+So5P4aWm0AKlSVCn99/3f8Ae/CvFfHn7Q9r5zaf4anin2fev5H/AHX/AAGgcYnqmq+MLHTUn2XMUjovzfxbMV8m/EXxzrnirWJZdQ3eRu/cW0b/ACriug0fUv7Sv57h7lru6uNzu+/1rn9bTz/kdqylI0jEm8GXn9pW198v+p2/J9d9aFn+8s1uP9n5nkqv4SSOOwvPl/vP+VbWj7ZNEi3/AHKg2ObuUuLp/wB1G0jv/wB8pWxptmuj2bPu89/vy+Z/BWLq2vTQTS2+n2y/9s/erXhuwurXTbn7bL5k83zt5f3UoM5GTea9DrGpf6RK0EG7/lmn362NN1XSfs2zT18hE/j/AIuaydV02HYuyCL+/wDcp3hi28uafZ/HVag4ndaxDpeq7be7l8t/4ZkT7lY/9iX2mps2rPB/DNB92sXxtC0/kSxNLA9HhvxnNprrFeq39zfH916wlHQZ2VnN5ls3+61XNN16bw/4Y+22/wB+Ff8Ae61XeZbqFnt18t/L+5VPesngb73yTQ0RHLYq/wDC4PF187W9pqbwJ/fjTbWhpd/dR28t1e3LTv8AxVxOm+XvXZXYabM0lhP8v3K05mTyozZtK03WH+0aey2k7/8Afp81qaDbXFq/lXCtG9edpr1rv32n7t/v/wCy9dp4Y1u61KH97B5cH8NTzD1ORs0jjvG+795vk2V33hWaOT7TD/s/frnb/wAJXEd5LqGnt9rgmZnaH+JM1qeEpvIvJYn+/t+aiMtSJR0LnhLxPq3gu8a70TUdiP8A6+znfdA//Af71e9eA/ijpfjxIov+PDV0+9YSP/6DXyLJZ+ZrE+/dv8yT/wBCrtPDyNHDOkSr56R70eT+BhXRGZnKJ9hQ1es7maxuI7i33b4mV6+Z/BP7SGoaPNFZeK7Fruy+5/aVr95P9plr63+E95Ya4GvbSWK+sriHfFNH8ytW0ZGMonOTXLXWpT3H+r86Rn/OvZdEmFzpFlLnrEv8q8u8Z6bDp/iWZYl2K21lUe9dl8P9YiutP+xNIDPEdyp/s1oSh3xCtRc6TGxGdklZ3w70mKfTtR8+NXjldUKfStjx2+zQ2/3qrfDuQNYXK/xCQZrT7CJjuzkvHHgldDC3tud9kzbGT+KPPcVxUyeW9e7+LLFdQ8P3sR6iNmrxC5haN6m3MgluU9lJU+yh0qbjNnwDqUWk+KLSadlSFt0W5/4c16z40iWbwnqyN3tpP5V4PMnmI1dBY+Ob+10a50ufbdW00TRRu33o8+tA+h4L8TrNv7e0x6r6PC39vWO9f+WjJ/47W58SIfMudMf+41Quix+JNP8A+u1Mg9Q8B+Mp/Bt+0gTzdPmK+fbjt/tLWV8VL+11XxZqGoabL5kM0cbq/wDtBaSG2bYz7ap3Nv5m7fTHzHoHxc+F0Frp9x4j0g7IUXfc238O3+8leIulfU0Or2/iv4V34hdJpP7KkhniH8MnkkFa+YZP3kKv/s1JRmulV2+/Wk6fJVVk+esgiU3rJ1LR/P8AniX562pKjego8z8T+FY9c+dP3F6n3X/v4/vV5bMlxo81ymqzxQOjbF8xNvX+Fq+jNS01bv50/dvXE+JPDEOuQ+Vcfu7qH/VTbP8A0KtYyM5RPN7a8bavNakb+Yi1i38M2j38tvqX2e0SHb5T1as5v4Ny1YjSSpEmqvvqTfQBN/rKr3P7tPkqXmmPD5iMiUESZc8PeJG0e5/iktX/ANan9z/aWvSrO8hurOKWKXzEdd6vXkP2atTw/wCJJPD82x/3lk7fvU/uf7VWB6c9bXhLxVN4Vudku+TS5pG8+H+5n+KOsWG5hurZbiJvMR/nV0o/hoA90hmhuraKW3l8yB13q8dNf/WV5X4S8YN4cfZcbpNOdvmT+KL/AGlr1hGjuoVliZZEfa6vH/FUFkVPplFAD6KKP4aACiijzKACmU+mUpAVNS3fYJ/92vNbb/kfG+9/rrR/zVK9Mv0X7HP/ALteY7/L8cxf71l/6FSA9SdPMRkrgfGGiNBJ9ri/4FXoCVV1KzW6hZKAPH97R11Vnfw6xpX2d5/Lnh+dX/uMKx9e0ptKvGT+Bvu1X8PfDrUNV8VQawl5cWEaWclvLDIn7q4yybW/3loA9m0rzo7CD7Rtkn21dqhpVtNa2EEVxKs86fx1cR6AJEqfmqyPUyPTiBYR6tQ1TjqZHrSMiJRNKF60LZ6yUer1s9dEZGMom5bPWtbTVz9tN5lals9dUXzHPKJ0Fs9XkrHs3rSheuepExlE4j43+Dz4w8BXkUUPn3djIt7An99k+8v/AHzXzR8P7/7Vr3gy7h3bLi8tHby/eRK+2I6+T/GHhYfD74u2On28ezTpby21GzSP+75/zL/wFq5ZI7qE9LH0P8Zrhrf4W+JpUXf5djJIU/iKgZavlT7T5cMqRMsibW+eP/0KvrX4qru+Gvif30+ZvyWvkCwfy7mK0T92iQyIyf8ATM7NtZnUj174A+KP7P8AElzosrfub2FXiz/z2SvbPEkPn2bV8i6PrEnh/UrHU7TbJPYzb1T+/j+Gvrlr2HXNFtr20bzILiNZY/8AdNaQ3OWotUeWTWy/bJ/l/wCWjUeXWlfw+Xfz/wC9VfyV31nKOpUZFXy6PLqwkPlou+jyaOUOYr+XR5dWPLprpRyjIfLo8mptlJTAi8ujy6m2UbKAI/Jp3k0tFACOlORKloqwIafHTtlO2UAR+XRUmynbKsCPZRsqTZ89OoAbso2U7y6d/HQBHso2VLSbKAG+XTKmpPloAh2eW9N2U+igBj1G9SPTaUgGc1A9Okpr1kWQyVG9SSVC9KQRY2oXpzvS80iyKSmUr0lKUQG0U7mm0wCmU+mSVABDt85a1Iay4f8AXVrQ/eoIkTIlXIappV5EoILUKVes4aow1uaVbfx1tTjqRJ6GhYWtbFqlVbaGtCGu2T0scMpFhVp1FFc5mNNRzfdqVqrTPTitSWVbl6y5nq1M9Z8z16VOJpGJXmeqc1WJnqjM/wA9dnQ2iQu9VXenTSeZVd655SNIxGt9+sHxJ4bsfE1tFFqETP5Lb4njfayZraeoXrnlaRtH3Tzm/wDhpDHeQfZ528h2/ep/FXaWdnHY2yxRL5aJVh6XmuflRpzEUlcX4/1uOC5tNM8ppJ5la43/AMO0fLXZPXA/EXTfM1LTNVS5ljdIZrfyf4X/AIt33amTCI74Yw/ZdH2bvuLsrtN9ee/CKzmtdHnlmvri7+1rHcbJ9v7rev3V/wBmu/rORqOpjvQ71FWMhxJqhpd9JzSGFFHNHNKUgGPWP4k8SQ+HLPf8sl9Nu8iH+/8A7X+7U3iLXofDlh9ol/eTvuSKHf8AfYV5PeXM2pXjXt23mTv95/pREsLm5mvppbi7n8+d/nZ6hRKdsrN17Xrfw/Z/aJf3jvu8qH+J8UyCHXtbj8P22/5ZLp/9VDXnc0019M1xcS+ZO/3nqO5vJtSvJbu7n8yd/wDxz/ZpeaUix6f7FHmUyl30gB3przb/AOKiT+5Vd5qALHzP9yud1XW11J2t7e5S0svuS3m/bv8A4fLj/wDiqq3msR65N9ninWPT3+Rpt/8Ax8f7Mf8As10ngzwPeeI32XcFnHpFvJsV4E+5j+Fd38VUBH4V8K3niO5ltNtrHpcO3544d2z/AOyr1zTdNjtbaDT9Pi+T/P3qms9NWCGCy0+LyIE+6lddpWkx6bbNs++/3n/v1lKRUYlXStHj01P+ej/xPWtsXZTYU+erWz5KyNIjYU+erT1HClS1BQkNO2U6FKteTVRJkFnDWgkNNtoatbf9mmURp/rKmRKaifPUyJVEDOaSNGepKkhSgB2yk5qaov46AJEpaWFKc9ADKl8uo0qSSpAhf79PptLujjRnf7ifeegBayPEPifTfDNm0t7dRRv/AAp/frk9Y+NOiwNLFp+672R7/tMafuv++q+d/FT6prN5LqF3qdxPO/8Az0f7mf4V/u1EpFxiekax8RdS8TPqdv8ANHZXEfk+T/s/xf8AfVeU3+lRybtkSxpVzwN9qnv7n7RO0myP/lp/eqS5maR/Ji/jZtv8VYuXMbRiN8KwrpUN86RLvfan+/ReWFxqT/utsaJ96Z6vaUjaVbTvqG2Tf8/kx/wVxuveMJNYma3sl8uD/wAd21JR32lrZ2Ojzpabp9kLbpv79SaJD/xStmjt/wAs1+eOqPhuzXTfB947ytI7+ZueStDRP3fhux3/APPGrIOH1LRJNNmZ7eWWtzwrNJHYXL3EvmPu/wCWlWNYmhkT56m8N20clhO+3y03ffkoFIx9Sm8x1RN3+ymytLR9Emsdz3v8f/LH+Km6lqWn+GU3xS+fPtba/wDFUPh7WLrUnnlvYmjgfb5SU+UepN4whafyH+aP+9VHR9Ebf89b3idPLSJ/LbYn8eyqulXnmQ/ernlJ2HE6KzhWCz2ItN0FFn8Lwb/ubdjVNbfvIf8AgNSeB9HXXNHWyf5N/nJRGQSOduPCUmlO0tk3n2rt9zf8yf7NaGj/ALyznTb89crYeIbrSoV2XPnpt+aGSugsPENvrDtsby7pPvJHTEef21tHHeSxSr5eyvQNB2xp/wABrm9Y8PXWlXMt28Xn2r7n87+5mug8N3KyOqJ+8+WgDDm1i+0PUrlYpWkg85v99K7DR9bsdYRHT/X15j4hs5v+Eq1CLd8nnV0nhLTY7W8WXb/DVxFIq63YXWk65PLLE0cNxIzrNW94em+Rqq3njP7Lrd5p93Eslqm35JE++proNHTTZ1lfT32b/wDljI9WI4395dXMsT/c+5XuX7OfjK4+HOsTpE3+g3H/AC7P93dXicM0NrrEsX8aSMmyuw8PXnkP/wCz/WrjMiUT6aX44eH/AInapbNbw3GlXToYlt75NrysD91a9f8AA+jwX2hSG4j3hpt6j+JcV8IaPpsfiD7dpVw3l77rZ533tjf3q+u/gX4h/sHRRoesa5LqFyrjyLi6G07f7pf+I11cxjKPKdH4xtdR0vTobZpWu7ANxK/3+P4Wpvw51DytUltnJUypkK3Wup8bQrP4cuf9na9ea6FZ3d5qi/YG2XKtvX5/StL+6Z9T2C+VXs5s/wDPNq8Kv0V5mr0RvG5+wXVrqNtJZ3/lsted3P7x6qPuoRreDdGh1bWooZ08yFgxapvFfgefw8stzb/v7D+9/HF/smr3w2ZV10bgrSGNuRXpeoWaahY3FvIuUlRkNZj5T56dKhetKbTZJLz7Pt3z7tmz/aqvc2slrM0UsXlyJ95KJREeZ/E77+n7G/5aVRSbz9Y0qX/p6jrU+KP7v+z/APrpWPDuj/sp/wDp4j/9Cpkn0P8ACTT7bUpNbt54VmglijV0fvWD8Q/CK+E9Yh+z7pLO6DNHv/gx95a1PhXrCaVr7xTyIkN1HtDf7QrpfjRAH0vTH/iS5OPxU0l7rLPIrG+utHma4spmgdo2Vtn8Sn5drVzVzbeX8iV7H/wrNtY8I2OoWEmNQ8lmkik+7NXlkyUMRgvD8lU5krYmtqz5oamQGbNDVd61HSqbpUFlSqWpabHdJ/t1edPnqOrA898SeHrfVbNrLUF+5u8qbZ9zNeX6lDeeH9S+z6hJbwWqR74pvu9K+hr+wjvk2PXH694ehvrZrLUIvMg/hf8AuVUSZRPNbC/W6T5JVk/u+W+5Xq1vrJ1vSr7wzeQW8v2ePS/m2zRw7f8Avnb/AOg1Il55m35/M/uv/fqyDU31LVJJqm8xtlAEnl1C6Lsqamc0AafhvxPJ4fm8qX95pz/+OZr0hJFuIVeJ/kb51dK8hetbw34tbw/N9nu2aTTn/j2f8e7VcZEHpCbd+yuq8GeLf+Efm+yXbf8AErf+P/n3Y/8Astcum2Ta8W2TftdXj96fQB7rN/sVFXDeA/FrQvFpV7L8n3LWb+5/0zau+dKgsiooo5oAKKOaOaACijmkk+/SkBXvf+PaX/drzG52x+NIH/j8m0dv+/j16ddf6mWvK9Sfy/GcHzf8uNs/5XM1EQPXHelpj/fp/NIClNp8cl1E7xLJ/drQjplTUASx0Uzmn0AS80VFUiUATJUyPVXfVhHq4yFIvQvVyF6zYXq5C9bRkYyNi2etK2mrFtnrStnrqjIxlE3rZ61LZ6wbaby3rUhmrSS5kYuOpsQvXmnx48J/254f0/VYo2e50e8juBsfb+73Jvr0WGRqneGO4haGVVeNl2slcMvdYU5crMT4qJ53wu8Xp/1B7v8A9EPXxveXMf2y2eL+81u3/XOSvsn4lfN8N/FS/wDUJu//AES9fFHmR3VssT/u96/8s/4PuVgehTfMjammaSbfL9/+L5K+gvgJ4kbVfBtzpUrf6Vpcmz/tm/zLXzjZ3LXcO+4Xy59uyVI/7wVFZq9e/Ztm/wCKq8RxI3yPY27/AJM9KG4VI3TPQNVh8vUp/wDeqn5NbGtp5epS1n7K2lHU54y0Kuym+XU2xtlRulMshdKHSpPLo8ugCHZS06ldKjlK1I9lLS7Kdsqw1E5pNlSUUBqR7Kds+epNjUbKAFopY/v0vNAuYZsWo3dYIWZ/uIu9vwqbZRsoHqQwus210+46q8T/AN/NTbKWiq1FKQmynbKd5dHl0D1GUU+mUAK9Mp1MelIAeo3od/kqN3pAD1FT5Khd6iQ4jZKjeh3qN3+eoKCSoXdd9P5qB6Uixr1HUvNNpAMqN6kplADaKXZS80ANooplQA6H/XLWon8NZcKfvlrUSgUixC6722VehqrbVcSgyLlsnmNXUWEP3aw9Ktt83z11ltD5aV3UVyo5qkiaFKtJu+amolTJRI5Wx1FFFQSRSNVK5mqxM9Zt0/z1vTiSVbl6ozPVqZ6z5nr0qcTaMSvc1RmerEz/AD1TetJSNoxIZnqGSiSoXeuWRpEa7/JUVLvqF3rGTNRKid6JKj31jKRQPXB/FGZo7PT0RvvtNu/Ba7h3rgfipMsdhab2+fybl1/3gqVnKRcYlr4b/u/Ddj/1423/AKISuq31zPgP93oNmn9y3t0/KNK6XmsSwpd9N31HUyKH0UzzKZSAej+Y7f7FU9b1i38P2DXdx/teVD/E7VNf38OlWct3cN5cCV5Xreqza5eNdy/u0/5ZQ/3Fo1Ap6leXGsahLe3f+vf/AL5Rf7q1DJ/cqSsnxP4ks/Cumte3rNsX5FSP7zsf4VoAb4k8Q2fhXTftF2//AFyh/idq8dv9em1i/e9u2+d//HF/u1j+IfE9x4g1Vr29by3f7sP8MS/3ao/2ksn8S0pSLjE6aG/8t6mS/wD9pa5P+1Y4/wCJfnpyar/HupAdd9sWRW3tUP29ZP4q5f8AtT/prR/bEce1/M/36AOse88tGd2+RPvVyd/rC65MqJL5GnP/AB/xXH/2NZd5rH9sOqOzR6duXYkf/LX/AHv9muw8K6DDHYLrHiC58vSP+WSR/LLe4/hj/wBn/aoA2PA3gybxHtu73yo9ORv9dAm3f/sx17Bpth5iRWlpEsEEK7FSP7qLXE+APEl14qv50SJbSyh2pFbJ92JR/DXsGm20drDsSspS5SormI7awjtEVE/4E9aSJ8lQ/wAVWv4KxNhqIu+pnqNE8t6moAdbJVryaLaGriQ/JVkDbaGrXk+XRCnl1M6UAEKVNsotkqbZTiA1EqwiUIlSIlMCPy6I6c9CUpCiD0JT+aRKeoyZKjfd5lOpr1IDUqT+Gq81zDawy3FxKsECfeeSvOfiX8aYfDOgtL4fW31LUZv9Q8n+qXP8W2lKXKhxid1ret2Ph+2+0ahcxQJ/D5j/AH6+efjN8VNc1W5/syygig0F13t/fuM1xtn4tk1jUkfUJb/VtUu2/e3M/wB3d/sr91asa26/aZ/vSf3qxcjaMSj4b1u61J/sP2aKBNv/ACzT5dtWrmZY9yfLVPw2nl38/wBn/wCeexXrQv8ATbGx/wBIvbxdn39kny0hjvCqeX9pdPuf36y9Y8YWOjvLFp/79/4po6ksNY/tywvtsXl2qNsR4029K5vUtHaCbzYqAN7w295daVeS3u6N3b7kifw1l3+lQ/N8tanh7zJNKl3/AH91Vb+5bf5W3zPm2bP4nY0AdFoMP2HwBP8Auv8Ano9XtNtlutBtkRf+Wf3PrVOaFtN8B3KXCtG/ktuSriTNpvhiJ7eDz3S3j+SgCnNDa2Kb9QZZP49lWE1KPXNNZ0iljT7i/Jt+UVwv9sTfbPtF7YtO6fOqSfdrtNE1X+1bCW78po9jbNlAHF6lo9xYzeb5vnv/ANNK2vDGq3V086XCrHs/2NuytTUv3kK/dqroNt5fn7G/22pxFI2LnxDDpM0EUrfJMv8Ay0+bfU39j2d1tl0/93/0x/hrmfGE1vstt8vlx7W2vWXpWq3GlTRfZJWnT+5JWGoz1S2hktbNd6/crW+CbrJqVmiL5m+4kSsOx1KTUrZXo8B6lcaTN9rt/wB29vfM6/g1KI5bHj9hYfvtifcRmRa7rQbOON96fxrWDcyeXrF1vg8t/Okfyf7ua6TQds/yI1EtwjsY9h48m0rUpbfU4nngSZkV9ldhokOk6k/2vT/3e9flSvKfEnnf8JDfIkS7PO+5XReD9NksbyC4SdtifwRv8tMRD4qhktfFU6PF9/a//Aa6Dw3NHHcoiMnz1e8WeJNLvtYi0/UIPuRxur/3M0WGiRxzK9vKs8H8NORJxPj/AHSeJGiRf7u5/wC5mtDwrYyWLxebK1HjDy4/En3m+6tXtH3TzQf8tN9UUXk1jR9cv5bS9XyJ4W2faY/vVsWGj3Gm/f2yJu/11eZ+JHkg8Qz262zb/wDntXcfDrVb6S8iiu/9Q7f8tKCTSsLlrWbXHRvLdGrS8K/EK+keL7Q0slQ6rpUeleKvEdvFt2TLbuv4x1w+mzTaVefZ7uPy3f7v9160jJxFyqR9Q+LP2jNYvPh1YxaXN5esR3myXftkSWH+61dx+zv8UtP8daxJbPbtY6vFBultT86f70bV8uaV4hbwykV2kSz/AMH7xN3WvVPhv8eJrHxDYs8tvBA7bJ0SFV3x10RqcysYuJ9b+KNBg1rS590am5jRjE/8QxXj0yV33ib46eDvCcdib/UmxfRtLD5MTSZUdT0rz9NSsdYt1u9PlW4tZvuvHW0djE3PBt6lh4gsy3CSOI69lbPavAId0jrsr0zSfHTWjCz1qCSCdPvTbMZH94jtQBgw2ayeNlT5fkut9dl4p8J2viK1dioju1U7Ju4rg9H1LzPFUFw/8dx/OvW160S3CK0Pjb4o27fZrPf/AASfNWG6eRZ2L/8ATaN/yavRPi7Zr9sn2fcS4mrj/Elg0GiWez+Pa9XqQd1s+9V6/wBdvtRsbayuJ2nht23r5n36q7PMffUbpRqB7j8Pbpbrwjp4XoimL8q8Q8bWC6d4q1dU/wCfiR/z+at7wj42uPCkxjIa4sJGy8Xp/u1i+ML6PWNevrqL/Uyyb1pco5M5d4ao3NssladROlIZivDVGaGtyaHzKz7mGolEDJdKrulajpVF4agsoVFeWa3UOx1q46fPUFOIHEa9okckMtvdRefavXjuvabNodzK/ny3enJuTfH/AJ+9X0lcwxzwsjr5ifx14L4wmutH8UarbpAs9r9/Y/v/AAtWkSZRMOw1KT907/cf7r7K1Evo4/4q5vWLb+zYf7dia4k0uZdksMj/ACxf73/xVVf7et4EV/P+R/u+Z71ZB2SalUz3kf8AergU1uP/AJ6rUz6r+737qAO2e8X+/UL3Mez5P3dcn/av+3Tvtzf3vv0EHongbxn/AGHeLp97P5mnPu8p5P8Al3/+xr1ZNsnz/wB//wAfr5h+3rJt2fx133w3+Ja6O66Zqs6/2c/yQXMn/Lv/ALLf7NAHriJ5kOx69G8E+MGvkTT9Ql/0r/lhNI/+t/2W3fxVwM0flvsqN/8AY/39/wBKciz3R0Woq5zwZ4t/ti2WyvX8vUU+7/01X/4qujpAHNHNI9JQA7mjmk30vNKQFab7j15P4h/5GiB/+oXs2fSd69amf5GryXxh+71uxf8A6cbj9JKIgexP95qTmkekpAS0UzmpqAFSlptKj0AOSnI9Mp9AEyVIlV0qaOnEgsR1ches9KtI9aRCUTUtnrQtnrJhdquQvXRGRjKJuQyeY6u/8Fa1tNWDbTVqW01dUXzGMonQW03yrV5HrFtnrUheuepEwKviSPzvDOrL9/fZzD80NfB+j/vLCzdG8xHs12vX3/NGtxDJE/3GXa1fB2t6PN4O8T6n4clb7R/Z8klus0n3nj+9E1cTO6hLcckzRvK7/cdWf5/7yLXsn7M//I4a1/2D1/SSvEYZmnT91Ev3flT/AGq9m/ZeuvtXjLVXX7jaXH+slKO5rU+FnsmvJ5epS/7tZbpW54gX/iZN/u1kunyV2W0OWMtCm6VHViSo3qCiDmjmnyUygsZspadRzRqA2inc0qUagR7KfzT9q0eXSkAeXRT6KQDPLo/ioRPLhVHbzHp9OIBSbKWimAUn8FNkooAJKNy013aoXelzD5SZ3prvUbP/AHKa709Rjneo3eo3f71Ru9LmAm31C703fTXes5SLjEc71C7013qN3qAB3qPfT+aikoKiFMoo5qRiPUclO2UPQA2mvTqPLoAZzRzT6ZQAc02nc0c1EogMhT/SYq0krPhk8u5i/wButZE+egC1B/FV62SqsKVrabD5j1pCPMzCUjY0qH51rorbd81Z9gv3XrYRK7n7qscM5EiVJUaJUlYsxAVXaZfO8r+PbvqwKqzff30ITIZnrLuXq5M9Zsz13U4jiV5nrPmq1M9Z8z16EY6GpDM9VXepJnqrM676xnI3jEhmeoXepHqrJXLKRtEJKhd6dvqGZ6zlIqI13qOimVjKRURHevN/jA/l2Cv/AAQ2dzu/HZXokleX/Gyby9Kud7fJ/Zs9ZyNInXeEoWg03Y/308tPyVK3ayNE3QJOn9yZv0rRrOQyXfTaa9JUFCpUc00drbSXE0qxwJ87PUjusce928tE3O7yfwYrzXxP4kbxBcrb27f8S9G3r/01x/FQBD4k16TxBf7/AJo7KH/UQ/8As1UZKjk+5VHW9bt9DsJbu4b5E/gj/j/2afQCHW9btfD9g17cfc/hSP7zt/dWvJ/ENtqHia8+26gvz/8ALKHf8sSmus028j1jRfEviPU4IpJ7SGT7Gkn/AC7/AC/w1mzaxY7P+PmKRKzlIcTz+80Fd/8Aq2qi/hhfubmr0C/vLOR2/frWO81v83zN/wB8NTKODm8Kzb22Sy1Tm8Jah82yevQppodn3Zf+/LVD50cn3Irj/wABpP8A4mgDzubwrrHzfv4v+2lU7nwfrF1silnX982z93XqE1zHs/1V1/4DSUb1jvLbfBdSeTNvby7Zu1QVEw/B/wAPZNN1SC41u2+36dD/AMu0c3lI/wDvf7NdJrdnfaxqrXF6/wBz7vl/dRf7sf8As1vP4ktY7ZkSC8j3r/zxas3XvG2kwQ73luo9m1Nn2b5qLsZ13wWsGjv75Nq7PJV69mh/hrzf4RWE1rbXnmxSxz/u/wDX/e/vV6ciLHWMtxxiRonz1a+XbUP8dWkTzKk0G2yNvq8kNFnD89XPJoAmtoamdKdClOdPMqyBsNTIlOhSneXQA6FKtbKbClTU4gM5p9EdO/gphqQvQlDvQlSAvNIlOeiFPMddlAEmysfxP4n0vwjprahqtytpB9xf4mdj/DGq/erkfGHxp0vSryfStEli1LV0+Rn+9BEw/vba+b/GHiHxVqutz3usar9vfc21I02xRf7Ma1EpFxiz1TUvi1eeI3a4eBYNI8z91bT/AHtv96SuT1WZribe/wBysWz+0SeD4LiWL948la3iHdapBb26/f27UrGUjaMTmfJj/tWzeL/npvrS1XR5r68ldNqJ/wA9pPupUNnpqwXi3d63lvubyoay9Y16SfUvKuPtEcCfeeBP/QaZRuWFnY6bNLaWU7Tzou+eauR1KzuPO+13C+em77kf3UrptKv9PurOeLTLWWBE/wBa8n3nzVe8mX7N5Tr8iUAN0eb7VpssvlLBs/g31DfvH5K7/wB3VjSrZbq22RN99qLyGx0eFpdTlWd0/wCWP8KUEFzQbZZLDZu8uDdv31Rv/E9j4fmb7Jukuv7/APFWhc3Laxom9Ga087/nn7V53eabfabNsinXf/uffoLPRLzUri+8AS3txF5bvGzypW9bJHJo9s//ACzeOP8AWubmeT/hAF37ZH8uuom2x6VF/wAs9irQQcfrFnHIlWvDafZ9KlTd/F9+NKpzW11qUzRW6/fb5n/hSt62dfDmm/63z3++zxpQBTm0e+8lftG60gf51eRP4TU1t9jtbaSKybz3T52/2642/wDGC6reSxS3i2lr/Fc/eaug0RNLtY2/s+dZHf8A1s0n3nzTjEUhvjaFp0sZU21X8PWa/fTb8n3q6bW9NbWEtvsTRSP/AAp/fzWPYW0ljeT2lxBLBdQtsltp02yrXLIZ1Vh/x7fJUPhh/Lhuf9iapraFpIYk/v8Az1R8Pbo31BNv/LapWxciSa/0nxM7JLt89JNn91uKmsPD02m3MX79ZET7qbK8l1u8jk1u+RG8u6SZq7rwT4k1Kd4re4/fwO2xXetSDD8T2f2TxJfb/wCBq1vDb+Y8SJ+7fdv/AN+uk1vR9H8RzSxeb5GqQ/xx/eT/AHlasOHw9eaVqUXm/v4Hk/10f3aTFEw/iveNY+J/sjwefvt4330eEr/UrWZdk/l2v9z+5Wl8VIV/tux3/wDPrUehosjwbKbKjsbGvabpeq3CxXbLHqKL9+P71GlaDcadeb32zx/wvHXJ+P5oY9eWJlaOfy1q94P17Uo7nyn/AHkD/wAcn8FAiTVbZZ/EE+/bHvroPD1zDa3MXy/IlV9e8Pf2rfrcWk6R3XlrvtpP46j0+GS1miSWLy3+5QB13iS5jvvG146N8k2n221/pvrtPg/8NP8AhMU1DT/GdjFpsD7fss2/dLuNeUwu0fjCdP4HsV/Rq9KsPFuofutjLVyFIz/jN8GdY8B+HpZYomu9O3L5U0deT6PctsVEr6w8YeJ7zVf2b9cll/0ue3mjdU/ifElfO/hXT4fGmvW2n2kCx6jcSfc+6zsaqO1zOJn+MNSvt+np57SbIW2V0Xw68W6h4R1LzfPlkspv9fbfwvWX8TtBuvCt5Z2+p2zQP5jIqSJt303TbnzPKTb5aVpGow5VY+nvhv8AEXR/F2q2aJP5F150e6GT/er6M1jQbLXLUR3CfMo+WT+Ja+N/A3iTwvY6rplxb6Rawapabdtz95kk/vV9PaP8XNEufBv/AAkWq3cWlWsTLFO8j/IjGuiMuZGNjh7yGbTbyWLd++t5Nm/6V6j4b8Z2euxrGxW2vFGSj9G/vMvtXmFr4g0fx9rU9xoWp2+p2Utxs8y1fdtzXZeJvh5sje50of71v/8AE1oSeU/Ey5W+v9/9+aaub8ebY/BOh3H9+xhdq1vGe77NbS/3ZK53xPN9u+G+mRf88bXZsqr6mR6RY6LdaxeSxWsG9/v7PpWbND5b7NrV6L8IVjm+0XXVzBGKX4saPCrWOoxR7JJGMMrJ/Fx8tHXlHbS55pVaZK0PJZEV6q3XamIzXSqsyVobKrzJUgU/LqrNDvq5sqN0oK1Mea2qnMi1uOvmLVGa2oFzGLMlVXStaaGqbw1AzNdK8Z+JFssfjCferbHjj3V7c6fPXifxd+2QeJ5UtJ/IeazXa9A5FVNEh+wNb+V+4ddmz+/XJ6l4VhguVfyIpET/AKY/cpvg9/HmpX8tlcbbuBF+Wa1SNW4/2WrrpvBOvTf61ryT/rn5dWI81TwrpskMD/Y4v7/3KuJ4Y0v762a11X/CKyWkO92utifeTYu5Ky7b+zbpGeKe8j2fJ+8h29KcSTPh8N6f5fyWcVWofDGm7l/0Na2EsLfYuy8n/wDHaP7NWP8A5ebj5KZBnp4S0v8Ajs7f5/8ApjWtpvgPQ/3W/T7V/wDrpCrUJZx/897j/vupPJ8v7l5cUalnaP5NjpW/z/Igt9r/ALv5V4rsIYWjmlilbzNjbFf/AGa8bf7Rsb/SbjZ/v12mieP2vryK31BVgd49izfw+ZQQdkiSQSLKkrRujb1eP7yYr1Dwl4qj8QW3lXG2PUUX5k/56/7S15pTIZpobmK4t5fInT51f+5TkB7XzTayvDHiSPxHZ/PtjvYf9fD/AOzLWvzSLG0UUUAQTfcevKfHP7vUtMf/AKdb39Ghr1Z68t8eJ5moaUn8fl6in/pNQB6pC++GJ/8AZWpapaU+/SrF/wDp3j/9Bq7UgKj0tHNFAEu+hKip9AEvNJvqOn0ASx1IlQpUiU4gWEqZHquj1Mj0xSL0M3l1ehestHq4j1rGRjKJsW01aVtNWDbPWpbTV2RkYyib1s9bFtNXO201altN5e2qlHmRjKJuJXzV+1J4Iltdc03xfYx/ubhWstR/Bd0TV9HwvWZ4t8N23jDwvqWi3f8AqL2Fot/93P3W/wCA1xSRVOXLI+GLZ/kV03b91e1fsu+Va+PNet/71irxfP8Aw+ZXhr2d5pVzPp+oReXe2Nw1vL/d3I235a9o/ZqC/wDCfM6/O/8AZcv/AHyZUrJR1O6fvRZ794hT/iYL/u1jvW54g2/bIv8AdrFmrujsjjjsU3qH/WJ89TPUL1MjQjookpu+sioiUUc02gY6imJUiUAJT6ZT6UgGv/rl2U6o3dY7mKH+NlZ1T6UtIB9CO1MooAV3pKOaioHykm+o3ejzKioGP31Hvo31DvoAm31C70vNRSUAHmU13oemvUFhvpr02o3qAHP/AKyk5o5qKgAopszrHt3/AN7ZSUpFhRzRRT1AOaR0peaTZUgN+alpdlLzQKRFR5dS802gZDRU1MoAj3+W6u9bCff2VgzQ+ZqVjv8A4JN//jtdJD/rKgUixbJXRaVbVh2cNdVpULRo3+9XVQjzO5y1JaGxZp89aSJVO2Srta1JczOGUh9FFMrMgTmqtzNUkz1Rmf562hEhFeZ6z5nqa5eqMz16NOJtGJXmeqcz1NM9UXf562kbRiQzPVN6md6qu9cspG0SN3qF3pzvULvXPI0jEPMqvJTnqLmsZSNgpHpKY71ADXevK/jN/wAeF4n/AFD/AL/1avUnryn4uzL9s2OvzzWsaL+Mj1JZ6BpX7t7z/r6k/wDQqv8ANZmlJ5fn/wDXaT/0KtDfWUihz0IlJXGeNvFXl+bpNk/7/wD5epv7n+zSAq+M/E66k7aZaS+Zap8k7x/8tcfw/wC7XPovlrVX/VpRqupW+lWDXF23lwIvzPVhqN1TVbfR7OW4uG8tEryfWNVm8R6l9ruF8tE/1EP9ypNb1ubxNc/aJVaO1T/UW39yqezy0rOQ4jt8j232fzW+yu29of4Hx/eqT7S0f92hEo/hrMoHuWqT7fNGn31qFHqrf38NjD5tx/uL/ebNWBNf63JYwtLLP8lc7H4k1DUvtLxX0UcybUWH7zJ/vbf4qrul1rGpRJLBcRzv/qEjTciZ/h/3q9Q8H+El0Pyri7/f6p/Ckf8Ayy/+yoAb4V8PXUFnFca7O0966/8AHtGm1UrrrDwHazv5t3FL8/8ABv21vaPoLRv9ou/3k/8AD/sVqOnz1hKRpGJz7+B9F/58f/H2rw/+wV1Lxhc29pY+fMk0iRJs/wBqvpLy6z9H0Gz0d7yW3i/f3EjTTzfxPlqmMhlHwN4VbwrpflOyyXU0m+Xy/u110dVUStCGHZTAjhh/fVpJD8lR20Pz1pbKAG2yeXVjy6IUqbZ89AEkKVN5dOtkqby6rUBsKU6SnIlLQAsNT0yGpHoAjod6a9N2eXUgN2VIlRolc/4t8eWPhGzlfyvt90n/AC7Rv83NAGt4h17TfDOmte6rfRWFqn8clfPvj/4x614mtvsmjxS6TpbtslfftnlUVzviH4hX2ua3/aGt2ct28P8Aqof+WVv/ALq06/dpPIdF8hH/AK1lKRrGJX8JalH/AMeUWn/YIIVZ/v7utZfiR4/ubP4qvab5cF/K8W7ft2bI6j8Tw6X4Zm36wvmajb/62GR/l3f3az5tDY0P3cfhHTIov3aPIrrUnifxJDoabIm/0p6dNeLfabo9wm6NJmjfZ9ah8SQrdXLI/wBzbUgcnpXl6lqUVxcags86f6q2j+XZ8tXLxIY4WV/KkqnpthHBf70X7itVz7Ddaq7W9uq/3/Ok+6lASDQ0a1hnpr6PNdfPK32SB/45PvPWpDbQ+H7OXZP9uf77Ps/9B3Vw+q65dareb7udoLX+5s+Z6AOo014Y9Kn/ALHb7nyb/wC/XG3LyR3m+9gaef7/AO8ruPDaW8HhtUt/9R5jVR1hFkffuqyDUsLlp9Bs5fK8veu/ZWLrDx799dFbJNJolnFFE0j+TWX/AGJH9qZ9Ql8tE/gj/joHEtaq3l+Blf8Auw11l5dWtrpqvcL5iIv3JK53xO8MfhVdi/uP3e1K0tehjurCW3dfMoFqcjeeKpL6b7Jp6xf+gqlalhazf2Tsu5Vnd2ridV8PLBc/IzRpXVeG0a18NxRbv4m2/wB6gTMPW9Bhk+5EmypvBln/AGa9zsVf4UWrGsP5cNbHgzTbjZPLcRNBA/zxeYn/AI9TiDI/E+vXXh+G2lSJpH+41dh4e+LWi+P0trLxbZrvRVSLUo/luoq898bTTWNtbPF5XluzQ1zOm2E2q3Pz+VA/9+NKxjaw9T3zXtKs9Hmg/s/UFv7Vtzq/8X/AqwfBj79buUlgaP8A0r/x2snw350CbHl8+tTwwy2uvXM275Ek+ZKmQ4nI/FTR7PTfiprkVvB5afat6pH/AAZ2NVrQUaPyH3eXvau++N/wr8Rf8JDqHi3TLNtW0S7WO4b7Cm6W3+X5ty/3a830e8jn8h0Zdn9+N6HcmOxX8fzQ2PieWXz/ACL3bHWt4V+JEk80Vver5/8AduYErH+J2mxyeKt//TGN6m8NwxwfPTKidx4/8GN4m8i4sp/Lnhj+5/fWuT02wutKuViu4mjdG+5J9160viFc3UCaHe2ly0E6QyJ+7/jzsqHw38RI77/R9TgXe/yb6voTEx/G1ssmsQO7tJ+5q5o6L+62LW9428Hyawttd6YyyOi/NbSf+y1i6JHJHcrFcLLG6fwSJUyKvoVfHjSWuq2N3b3Plv8AZaveGPGf26ZbS7g8yenfEXR4ZJtIl8v78OzfUOiWcdj5GxVqhGtc7Y/GEX+3Y/8As1Fn4tmtdSltHl+43/LSrniHTY4PEOh3CN+7u7W4T/vhk/8Ai6o3N5peq3jWVx+7vYm2K/1/2qAPQNK+J0114SvPD723mWtxNvZ6m8PfZ9H1W21Wytoo723bfFNXF2emzabbT/P5ifwvVHR/HN1sVPlk2NR05QPr340a14H1H4aw33i1Y7G1vPMis5pE/iCu8VfKGm2Fv5Kvby/8Ad66j4u/EuPxj8G9I0drP/iY2moQuv8Ad2+W8deP6Db3kbo/m+XC/wB6H+GqilFIiN9TpIbxoNanRG+dJG3Vua3r2pf8I3c2/wBplkgdo90NYL63pc1/Pb3v7i6Tb+++tdh428Gat4L0TdqdnLHazLHNFc/wupqoy5WEolz4CXkmm/EXRb3z/I866VJX/vqa/Q0YdVZa/MjR79Z/I8rd97f/AL//AAKvvfwV4+tI9JtLO/kcPFCqrcSfNvUD+L/arohLmRzzieUfEWHZ5sSf8/TJXF38Pl+FWi/1ezcmyu08bXK3W1v4HuN9czrCeZ4bZ3/jaTdXSYHsPwT1bbBawu3/AB8WMO3/AHgtdV8Ugv8AYdsp+954xXkHgZJpPDei/Z929LWP/V+y10uqeIrvWLG2gupPPS3besn8dK2ty76He+EdBs9S8GxW9xCskUrs+K8t8VaH/wAI/rF1YhmeOM5R5P7rV618Ob5bvw2i7gXidkb1riPipD/xUcjesKVMdwlscDUE1WtlV3pkFeZKpulaDp5lQvDQBR2VXdKuOlRulUBlzW1UZoa3HhqnND5iVEolamDMlc74q8JWPiq22XC+XOn+ouY/vRV2FzbVReGpA8l8DaJqGh+NLy0vVWNPse+Ly/uvhkXctd86VpPDUMyUAYOq+Hluo/tFv+7nryfxV4PaS5bULSD/AImMP/LtvZd9e6bKydY0SPUod6L5c6fceqjIconzzputr532SWW3jutu9raObdsreR1dN+6tbxh4Smk837O32TUV+ffH/HXJ6bNJJ5sXkXEbw/e8xPv/AO1VRlzGfKbvNKlU0m/2qmhmaSmESZ0qGaFdlWEeigZ1HgzxgqPFpmoM39yC5/8AZWrvI/v14jMkcibHruvBPi3zHi0/UJfn+5BNJ/H/ALLVZB2ltczWM0V3bytBPC3yvXqnhvxJD4js/wCGO9h/18P9z/a/3a8p/jZKsW15NptzFcW7+XOn3XqCz2B6Wsrw34hh8R2e/asF0n+vtv8A2Zf9mtKSgBr15n4z/wCQrpX/AF0u0/NUr0p6838bf8f+lf8AX9Mn5wUAd5oMjf2DpT/9OcP/AKDWnWV4bfzPDelf9esP/oNX6AJUpaZUvNGoCb6kpnNHNSA+iOmUu+gCvqWpf2akD7WkR5lRvL/gzVy21CG6/wBVKsj1n6xuksG2/f3LWHeXkmm232iKKWd0b7kH3qTZWp2yVJXN+Ete/tiGWKVZY54W+5J96uiR6vUktI9XEes2GrSP8lXGREjStnrQhmWsmF6uQv5ddEZGMjoLZ12VqW7Vz9tNWpbTV1QZjI6K2eriPWTbTVoI9c846mJ8s/tOeDZPDPjSDxFbr/xL9Y2wzv8A88rgf/FJVj9m+5/4uWqf39Lk/Rkr3P4seCf+FheANX0VNn2qaPfZvJ/BMnzR185fsx3TXXxO0yWVWgf+z7hGhk+95nybq5zui+aDXY+o/EH/AB9R/wDXOsKatrxD+8uYv92ufd66o7I547DXqrUzvVd3pFRGu9N3tTZKZUSZqP8AMof/AFfyffpu+m8VAElPqHmn+ZRqBJ8u6lqL/fp2+pAk+XetG9qZRQAm+h6WoaAH1G9LRQUHNRU+igCJ6ZT3plQAymc0+igshemyVLzUUlTIBlHNFFICBHb5t9Op9JsoAbTKlem+XQWMpEdZEVk+49SVG7+W6f7fyUEC0mypKKXKAzmilmhWdNjrSUcoCPtjo2UtLsanqA3ZUdS80c1JZFZ7vOi3rW5Cnz1k23/HytblnC0j0ox5mZSNbTYfMdUrqrOH7tYdhbfPXSWyeXtr0YR5YnHUkW4YV85Zf7q7Kt1GlSVzyZyhUbvT2qo7/epxJkRu9Zsz1Ymes+Z67qcSoxIZnqjM/l1ames+Z67ox0NIxK8z1RmepLy58hGd/wB2ifPXI6l4nkuporeyVo/vbnk+9xWNSoqe7OqEXI3HfzJqhd6w9H3f2k0ssrSTvC255H9GrWd644z5jaUeUa9V3epHeqr1Mhjneo3ptDvWMixu+jfUbvTZKmRYSV5L8TrZrrxVbf7C2ifnc16s715f45m8zxhYxfN895YJv2fLzOlIDvNKf9zK/wD02artZWif8ef/AAJqh8SeJF0O22RbZL1/9Un9z/arErUw/iL8Rf8AhGf+Jbpi/a9Xm+R/Lf8A49F/vSVx8MPyf7//AD0+9XN+LUuNS1uD5fsj7t8upbF3XGWRtu6ukfy7W33yzr5afOz/ANygAuby302zluLtvLgh+88leZ69r03iq882XdHapu8i2/8AZm/2qPEniSTxHc/IrJp0Lfuk/v8A+1VFNsaUpSAEqTy6ZT/LpFgieWlEdNmdY6z7/VY7G2T5lknfd5UP9/FAE15fx2MO9/vu2yJI/vO1c7bQ33iC/XYsV3dbtnk72/dZ/hj21NZ6bdaxeLEn7+6f+OB/uY/u1654Y8KrpW2K3/0vUXXY039z/ZWlzAUfCXgxfDkMWxfP1R/+eb7vKz/dr0rStBj02HzZf3l09SaVoi6V/wBNJ3+89a0yfJWMpGkYkMKU3ZVpEpKQxjpRbJUmyrEMNABDD89XoYabClXkSgBtsix/w1c8uo4Uq55dABbJU2ynQpU2ynzASQpQ6U5Kc9MASh6dHRJQLlCOpHqOOnPSkMi5qDUL+10qza4vZ1ggRd++T2qaZ/Itp3/uRs/3N3Svkvxn451LxHrE9xrtnL/0y02N/wB1FiplLlLjE7bx/wDtCXkkLWWiafcWkD/8vkn+tdf4WVa4fwxr1vrFnfXH+kfeV55rp/3rt/eq14nRZ4YH8qKN0Vd1UfB8P2Wz1D92skjyLtT++1YykaRiookufJuki/e+ZVy/tpLrc8rLHAn3nkf7lU5rO101PtuoXK7/ADFSK23/AMVYvi1NU1ib/R28u1T7yRv6VmVE0LPxJDHcz2+jssc9ptma5k+be1cDczXkmsT6lqEUV/PM29k3tt3f3q3PD0K2sN4iWP2R/wCKbf8AM9NvLaP7NsoKO6d2nttF+X77K+z/AIDWb4hm/wBJ2VpOnlvoMW37n/xNUfEmt2elXKpFEs969BMTP0ezmjuWu7j9x/BEkn3nrL8Q+ObieaSy09Fgf/lrNJWtpSN9s+0Xd8t3dP8AeSN/lSsnXrOOSZqqJRa8N2f2XR7n/Sfte+Rdz76h1KwjmTfWpolstr4Pb915e+6Z/uei1kvZ3WpTbLdfLj/imk+6maZBrabC0fhtEiX/AHao3OlXmpPvl3Wlqnz75Pethr+HwzpX3ftaJ/HJ8vzV5/qXie88RzMks/kQbvuVA4nZarqs2laIr29s08G3Z+7f0rhbzXJNSm/4mErwQbf9TH/druLZIf8AhHrFE+46/LXJ6xpq+dvii+/ViO01VIX8K6VFF/qJmhRf9010WpP5aM1c/fosnh7Q0/2retzVbaS6Rvs6rs3f8tHoA4nXpl3/APAa3vDelfbtBilRv738HpVe/wBNsdNRX1OXzH+/s/5Zf/ZVa/tWa+0HfZbYH+byk2fw/wC7TiORI8NjpVzF5UH2/UauW02pSPv1NVjR/uvv+/Xmv9q+JtHm+S5i3p8+/wAlfmrc8PeIdU1h2/tOWKRIfu/Jt60yZEnjaNo7O2R/71Z+gyLv2J9966rxJoi6rbeVcTtA/wB9Ztm7ZWDZ6JeabteVVkT/AJ7QfdrmkETqNN2/NTfDz/8AE11NP9qjR/3j/I1GlJJB4hvkT/WPTGdN4P8AjxqXgDVZ9PvYv7S0T+FP4k/3ab4n8T+E/GOvS6to8S2Duu+VNm1nk/vNXh/xCe+/4S25it5WjTbHWt4Y03y7lWuHaTZI21JKvm0JN7xzZ313f/2gsEskHlqn7j5tmKo6I/8Aqq1LzxbN4c16JHs/Psnj/wCWf3q1rC58P+I7nfbq0F19/Z91v+BVPKOMjN+Jlh5mg6C/9+Rq53Q7OONN9dl8SLO4k8MaYiRPIlvN+9/3TXF6DN5kK/8Aoe/1pBE6Txhq19ptnotxp8rQbNybN/36saJ48sdVRYtT2wOnyed/frB8fwtdaDp8SfvHSZqydH0qGNN77pP+ulAz0TxtpVxqum2Nxp/+l/Z2k3J/sn+7WPpULSJ/tpVjVfEN5oem6U9uvmQbmSVPpVzTdY03XH3/APL1/f8A4qUhxNTxOiyTeDpd38Vyn5qlcfr2j319qs/lW0UiP/wGui1j93qWip/Bukq9C8f2z73z0xGb4VsNasbO+lu1lkghj3yp97Z/wKqNnDovjF/tenz+Re/+h/8AAa9e8Af8efiGJ2XY+mzbkkr5ptvDGqfaVe3g8h/v/f8A4TTWwpbndeJEa00RfNX7ki7qr6a/mIqJt3/w1ed5tK8MLceIIGng3bGfZ8vNQ2GjwxvFcaZc+fa/f2SfeSkM7rwfbaDH9m1C40WK71RG2edI/wDEK+ltK8bafrnwr1y78YWNvPpGn2M0t15abl2hfm218bv4qvPD9/8AZ0au+s/jHcR/D3xLoVxB8moabcW6v/00Mb7auMVJkSizkdHttJuniutHlWBNyv8AZpPmV6+rEVo4YPNXy/OjWZfk271P8S18T+FbO4kdXR/I+XY1fph4Z0vTvFXw98PLcW6vA+n27x/3o/3a/dauyBjM8D8YTeXZxf8AXRa5n+0vM8PXMW77s0ldh8SLBtNS8t0/5d7jZvrzu33SWGoRfwbpK3OeR7p8BdsltpT/ANy1rq/iP4btre3GqWsYhkaXbKq/dfd/FXn3wE1iKxs9GkuJNkbxyRbjXr/xGw3hVyxX/WIfbrS6ldDzPRdevNAuPNtZP99P4HqHxTrR8RapJeNF5YZVTZXceGfCNnrnhlmuP3czSNtmT7yYrhte0qbR7+eyl2yOm354/wCPNUBgulRzJVh0qF/79TqLUrUx0q3zUDpTJKrw1XdKuU10oAz3SoXSrjp89Qunl0AUZraqM1tWtULw0DiYL21U7mGt6a2rPuYagqMjL2U10q48NV3TzKCjJ1XSYdVhZHX/AHX/ALleV+M/AEd1cxO8EX22H54JpPuvXsTpVfUrCHUrZopVoiQfOcNzNazNZXcX+mp87eXDtWtCGZY/4a7Txb4NWaHypf3b/wDLK5+7/wABrz3zL7Tb/wCy6nEsb7v3TojNvUf3q2iRI1IZmn3fL5ez/nolWk/eJWejrJ9xqsJu/vUhkzIsiNVeaFfJ+erCP5ifeod/k+7QB2Hgnxa135Wmag3+lfcgm/v/AP2Vdo9eHzSeZMyeVXoXg/xg2q7bK93R3Sf6p5P+WuP/AGanGRBtXN5dabqVte6fqrWF1b/Ps2bt/wDs1654P8bab44sJ7iyl/f27bLq2/iib/4ltleK681nHqWnpcae891/ywfZ8qfcrc8GarqGm6lPcf2etg6N9yN/+PiOiQRke0Oled+NP+Pmx/7CH84Jq76z1KHVLNbu3bzEeuD8efu5rN3by0TUo3/OOakWdd4b2/2Dpip9zyVrVrI8K/8AIvWP/XOtfmgB8dFMp9AD6KZRJRqBLzRzUVFSBX1i5+y6bPL5TPsXfsrzvVfHN1In+hWywf3Xk+avTJk8yFq8r8W6C2m3Pmov7h6B8xveHtYknf7W/wDr0+f/AID/AHa9Etrlbq2ilT7j14foOqta3ipXpnh/VVgdU/5YTfd/2G/u0oiOuR/LSpkeqqVMj1YpGhC9XIXrLherkL1vGRnKJsQvWtbTVz8L1pWb/drojIxlE6K2etKF6wbOatK2mraUeZHPI1N9eGaT4THgv9pyHyY2/s/W7O71CB/7k42LOte0pNVG/wBJhvtS0rUHX/SrFpPKf/ZddrLXPKBUJctyPxA376L/AHaw3fzK0NeuY/tkdv8AxpDvb8d9Y7vVamijoNd6hd6c9QVMigpm+m7/ADKbv8ysiyTf/BUbvRvpKAH+ZUiPUFKlSVqSb6k31DRHQSTI9G+mUiPS0K1JN9N30lM8yq5g1JN9LzUG+kpAPopnNHNACPUdPplQA3fSU+mVYBzUXl1LSPQBG/3G2UU+mVBZDbJJ9mg+0bfP2/vf96nbKalz+5R5f3G9tmySpHSjlATmjmiijlATZTUSpNlJRygM2UbKfS7KOUCPZTalpdlQBDR5dSbKEoAj8um7Km2UlKQDLb/j6Wum01K522T/AEmKuu01PLRn/uVtRjqZ1Gb1glbFslZ9snz1rWyfJXZUPPlIsKtOplK9chkRytiqNy9TTPVGZ66YREiGZ6ou9STPVF3+SvQhE1IZn8uqNzMsaM8reWiVNM/lpvd/LSvJ/Hnjy41K8bQtCaKfUXjabZJ92JR/y0m/urVVKigjWEHJjvG3if8Ath5dPtW+TbvZ/wC4v95q5fwxbabpWsM8Wq/a55o23+ZN9z/gNZet6xb6bu0rT987u2+e5kT7/wDvf/E1krCqfIkXmTzV4s5Ooz0IxUUeyaVukvG/641pO9cv4G0GTR7Oe4uGbz7jb8n9zFdE71tH3Yky95jZnqGSnO/3qh8xamUgiOeo3elqLfWcjSI53plM30b6Qxsleb+LX3+KoEdv+X6yr0Z3rzXxU6x+JPtH+sS3vrfzUj9o6ykB0T63H4f0Tf8A6yd93lJ/fauHmuZrq5luLiXzJ3b5np000l0++WmvtjRndljRPvP9KRRyPiSFYNYjuLv/AEtE3PEmz/j3+ZP4lrlfFXir/hIJvs9v+705P/H/AParB8YeMLXWNYnfTIv9Fdv9d937RWSmpR7/ALtQ5Is6JH+SpEmrnf7bjj+/9+pv7bX5vlpgdBvokf8AuVzb68v96odS15YE/wBHlae6f7ifX+9/s1AGpqWpfZdqIvmTv92Gquj6VeaxqX2e33SXz/eeRP3W3/4ms3w9o914guZU81ZE2rNPNIm3yl/vSV618O7OPUraeLR4mjskm2NeSfefFU/dRBoeFfDEOm7bLT4lknb/AFs2yvRtE0ePSk+T94/8T07RNNh02FkStCFPnrGUjeMSORfMmqw6fJRs+epHSkaEez5KaiVYSHzKmhhoII/Jq5ClO8mpIU+SgARKuIlRonz1eRKAI4Uq55dRwpVnmnEBYad5dOhSlphqPhSnSUQ0SUuUXMC/cokpyJQ9MY2GpnpqU56AM/WLyHTtHvrq4/1EMMjt/F0r5F1i5/fbHXzHf73yetfWXip/I8K6rK/3EtZHavlO5ttN0eH7Rrs/mO/z+T/DWFQ1hsaGq6bJdQqnm+XA/wDH9Kq6TNDa6bfJpm37Ujffkeqvii81KS//AHW2TTk2/ud+1nottV8zR7l3torTZth2R+9Ymxiw3iyXiy6hZ/b7pNyRTfwpn/ZrShv1gSX/AG2qOazXer+av+5VO5sG+9dSrBB/f3/NxQBNYI108/lVRv5tP8P/AOl6hP5jp91P4Kmhv4ZLCf8Asz92ifJv/ieuJe5uLG5aa7tre/nT7rz/AMGKAPZJv3l/ob/8D/8AHax9e0e1vpp3eBd/8L7PWuiv0/4qrSk/3v0WsXW5vIeffQTEw9E0eO1v59kS/wCrqPUvOupm+zxee7f8860tH+/9ouPNjgdflT+Ko31vzLmW30qBZ5/4vn/dJ/vUFGpYQrpXhuJNT27Pv7N+7rXK6r42kvpmtdHiWBE+Tf8Aw11F5b3UGiQRag0U8/8AF5f3ea891Xw9DHN8m35F30SA6yHzo9EgiuJ/PdG3tXN3+jrJNu/jf71b2n/uNEs4v9Zsqq8NxfXPlWkTTvQBqInkaTbJ/cjrFmhutSvGS3g8x66ia5tdN01ftu2Tav8Af+WuR1Dx410n2TR7Hy9lWQdlqSeRbaHb/wAaSR1N4n1W803TX+yQM8/3Pv8A3KbqSNI+jI33/MXdWhraLBeKifu960pSLPM01u4gvPtGoWPnvu/v7a7C31JtS037X5HkJN92Hfu6Vl65bR7/AJFrasLNo/C6v8u+mQYOsOv3NtXPBNst08+xmj2L/wAs3qR/D15rHlOirGn/AD2kroNF8PWuhwslv5s7v87TSfefFLmA4VbzxJ4ZdYnX+1rJG+5P96uk0fxtpOpOtv8A8eF1u+5P/erWRvPhV7iL7/8ABWbqvhKx1hG3/fqSTe2LHt2L8n398dY+iIv/AAk99WHbaDrmjv5UWoSyQbvlST+Cr1reR6bqq3F7LFH538cny9KgDnfiF+78Vfwxu8cbrV7RJvM27N3z12XifwlY+Kkid2/fQr+4uYPupmuftvCV9pUmx2Wf+7QPmOZ+Is1xHqtikUvlpNC1VdE02a6eKWWdvkrS+Iu2O/0/f9/y2qPR5vLhVKsZ12veP/8AhGNH0z7RB56PMyUaanh/xM8txp7LHP8AfaGsHxy8kelQJEqyfN/y0SuT0TRJvOili3Wn+3HQKJ33jywksbCB/LaTZJ83l/3TWTo9zG8Kun7uta/8TyaHpVm935t2nmf67+JMVYtrPQfEe240yVYJ3/gj96mQzN8TpN/YOlfZ2/5eG+eT/dqjomjyRzfaHl8t0rovGFm2leFYPtC/cutm/wCq1R028WRP9+p5QN7WrlfO0Hf/AM/H/stWpIVvn8pJ1gvf4ah8SW0kdnodxtXZ9ujRv++Xrj/Hm631i2uEaWOfy/leP5WrQNT1DwlreqeH7+8S4ginS4t5Lfzo3rNsIY43/hjdPkrJ8B+KtQunit9Tg89H/wCWyferYm+w3X2l9PnXekmyVN/8VS/eQvhZ3mqwx6l+zN4x+VZHt185f9jEiV84+Hob5Jllin8hH/5Y/wANe9ab4tXTfhL4x0LUIJYHuLGZ4pvvK7FflrxnRUjkhirSMeWIdzWvLzTZLyK01CL7674rn+5mtRLD7Jpdz5UvnwbW2vWT4h0S61V4PKWLY610XhjwNrX2Cd7SK4v0hX5kg+bZUxlqPU5vR9SWSHYi1+gnwJ8fW+ufD/Qra4Zra6itli3Sf8tNvy8V+f8Ao91pfiO2W4sv9Euvvyp93f8A8Br6o+Hfkx+DNKSL7nk/N/vfxV1UzCexvfFxI5LzVf7n2qvNZrZY31NP4Nsb/nEjV2njD/kBzVxNzeLPc6rsb+GH9I0rqicx1nw7/wCRbs/96T/0Ku0fXrx9NWwadpLZW3qtYPwQ0qHxBp9naXG7Z51xXV+K/CN14al+dvOsnbbHcHt/vUwPQvhreLceHNm7LRTMhrj/AInov/CRM21TuhSsLQtevNBuPtFq2z++j/dek8Ra5Lr2qSXksXlhl2bI6XKKT0Mjy6jdKd/HTXpCIKY6VN5dNdKAKrotRyVY8uo5Pv0AV3qF0qw9JQBQdKh8urzpULw+XQOJVdKq3NtWhsqN0oGYM1tVN4a6Ka2rNmtqiUQMV0qGZK0JofLeoZkoAz3to7q2aKVfMR64Hxb4PWSHypVaSB9yLNH95M16TTPJW6haKVV2UDlE+ZbyzvPDNz9nuP8AUfKkE0btKz1ehvP79dl8VNKXQ7aCWXdPpzyNDs/i3GvK7x5tHmgl3eZpz/JFN827d/datIyM5ROshv8AzPkenM8N0mx18xH/AIK53+2P3P8At1CviRv9nfTJOommXZ96o3dZE/8AH1/3q51/EjUJr1BZ6VonjDUtWezsnnt/P+ZGmnfbvX/4qu08HpDHbT+Vqrakjtv/AHj/AHFNeApr38afu3T7r/3MV6t8KPFWk31tLp/kW9hq77nby02/aP8AaoIPVNH1iTQ7zen7yB/9bD/fqbxtNHfQwSwy+ZA91bun/j9YqP8AOyPRcbpE2b/k8yOX8qAPRPCf/IBs62eawPCv7zwxA6f3m/8AQq2nSgsl5oqKpaCAooooLF30b6SjmgUh9Zet6VHqVtLE9aNI+6gIniepWE2lXjRP/wABeum8Par9oh+zu9a3jbQft1n5sS/v0rynSvFtnHqXlJOsj7tkqf3GpSiM+iNB1L7dbbH/ANfD8jJWwj153oOsf6q7hb7i/N/tx13kMyzwrKv3HoiKRcherkLrvqjHUyPWkZGcjWhetK2esWF6uQzVtGRnKJ0Fs9aVtN8uysG2mrUhmrsjIxlE1kenPNVOOb+/TnmrTlMzJ1tFjv1uP43jVPyZ6zXermsf8fMT7vk8ust3rllubR2HO9Q71od6j31mag7013qOmvUASb6N9RUu+lIod5lO3/7VQ76WkBLvp2+od9G+gCbe38FO3t/49UPmUUAS0u+mUU+UB1NpHelpAFFM8ymUAPkopu+koAV6SiinygFLspKOaeoBRzRzRzRqAx4Vk2b1X+/Rsp/NQTJ++il3t/c2fWjUCWinc0z+NU/v0agLRUVtN58KvtaP/YkqfmlygNop3NHNPUXMRUfxVLzSJu3y7/ufw0uUYlFP2UlHKAzZUbpU9LsqeUCOzT/TIq7Szhjkh2S7dn8VcrYIv29a7Kwh/v11UYmVSRsWyVqJWfbJWlH92pqM8+UtRaY71I9U5pqyiiSG5es25mqxcvWfM/yV304lEMz1Rmm8tN9TTSeWn3q8t8W+PF1K8/sfSmWS68tpm8x/uRj/AJaSf7NdTkqaNoR5iTxh4sk1KZtP0/8A4E/9z/aryvxJ4wtdK8/TNMZd7/8AH5efd3sP71aGsa2tru0zT5W3v889z/E7V5z450TT08K3MVvbS/bV+eB4H27M/e/76ry5Sc5HdGKija039+6rbr5881emeFfB62KLcXf7y6qj8LvAy+GdHX7R+/vUZoWmk/2G213lVGCiDkFQ76kd6r7/AJKmUgjEHemUz+Kmu/z1nKRoJTHod/kqNJvMeX73yfJUyLJHeouaKY7qiM7ssaJ87PJ/BiswIb+8jsbOW4uG8uBK8v1K/wD7Sv7m7eL7Ojtv2fStLxJ4hbxBc7Im/wBChb5f9r/arFeP5NtQVqQ394um6bdXbr5n2eOSbZv278VwPjz+3PFWg/ZLK+t9NTzJEuk2NP5uPuru3LWl4n8Zw7NQ0yJfM328lv538O41y6a3qUcPlefayf8AXSFu/wDwKlKRcYnBv4L1TZ899b/J/wBMW/8AiqP+ESvt7/6dF/35rspEvt7/AOk2f/flv/iqh+x333/tln/35b/4pqwLOPfw3qEbqn2yL/vioZvD2pf8/MW//crsv7NvpH+e8sP++GqFrO4kmZH1Cwjk/wBxu9XGJBxsmg6lsbZcxf8AfFO0fwNqV1Nv/tXz3dl3PJDXaQ+GNS1JZ/s91ayIjbN6I1bmm+HvE1rbLLb6fa3f/XOGRaAK9zbTWOg/2faPFaWsPzt/E1ww/ikr074OWEdj4JVIoljR5pHryvxD4k8ReH5lt28OW8l6+19k7ssX/Aty/dr2r4aOsngmzdGST5pPnj/j+aplJ2KjHU6i2RfJqa2/1j0Q/wCpp1slYmw3/lotWPJoSH56veTVkEcMK7KkRPLqwifJRCnmPVai5iNIatQp8lGyrCJRqPUaifPVr+Co0/v1YSgNRsKVYqOH79WHoDUIaHoj+5S80CiSolLSwpTXoGCUPUiUOlSAQpTqdbJUzpT5gOV+IWq3Gh+CdXu7SJZLryWhi8z7qM/y7mr5DmS4gud9xFFqT/35K+svi1eR2PgDVXdfM3+Wi/i1fMM11Hvgi8rzHdti1zz3N4bEmpXn2V5XlRak022+1aPKiS+Wjyf8B4o1vTbeNJbu7n/d/wASfd6Vi3Ot2t9oP/Es/cJuZF8tP/HqzNAvLzTdOv1R9096/wAkSfwJWDrEN5vWV9t+ibf3Mn3ak0e5m0q8+z/YbeTzm+ab+Lmrkz/uZd9ADtH1KTUtK824torTZ8iwwVRuXW6urVNvyPIqf+PVteHrBr7Qd6bf9c3+sf5eKjs7PSdN1WzlvW+1z+cqRJv2xIx+7/vUAd5eJ5njnT/92SsnXr/S/D7tK8H2u6dtmytBpvM8YWb/AN23meuT8SeHodYma48jy50oAsJquoalbXb6nbLAj7UgSN/m2muN1LRFsXXyt3z1saDYNY2F4nzSfNRrEzbNm3zH/ufWgmRoWE0P/CPWPy/c3fPJ838VYt4jSXSxRLLO7t9yP5q6zR7Bf7Bie7aWB9u/ydnzc1zupeJ1sf3WmRLv/wCmf3nqxG15Nro+mxf2hL5bp95N9c7qvjlbj/QtEtt71sfYF1+wg+2wfO6ru+f7jVgzeHl02ZordpY0daANjVdJ/tiwtku1Xf8Aflri7zSm02Zfs7tH/e8uvRIU8uziRP4I9myuXv8A95cq7/vHdtlAHZak/l3mh1c1iZZ3idN3yfcqn4h/d3mmf7DfL/3zUzzfuV87ytn8LyJUAYM2lXmsXP8Aoi+X/emk+7XXWEK6bpsUTt5iQx/8tK5fUvHkMczW+mL9rn/6Z1Cmj654gdf7QvPskH/PG1+9/wB9NQWa2seM9Ptf3UW6e6/hhg+ZnrHuf+Em8TJtluf7Jsv7kH+veug0rw3Y6V/qoFjf+J/4n/4FVq58uD53lWBP7n1okQcf4/vJrXR7Z4t0exqydH8f3UD/AOlt5laHjyz+3aOv+9XK6J4eWSbY61TtYiJ6lpviS31hF8lqmvNHh1i2lt7iBZ0+5srJ8MWa2s2xIv8AdrahuZrXW/K3VIzm/seqeHJv+JZPLs/59p3+V60LP4hWrzLb61B/Zj/cWb+Hit651K1kv20957eSfau22kf97tP8VV7zRLO+TyriBdlABqvhvT/FVnFv/f7N3lTR/eTNc6nga+0d28plu4P78abWoufD2qeH3+0aJeNH/wBMX+7WhZ/EJd/laxbNYTf99RP/AMCo5RamT4wRobCLzYvL+b5qzdBfzE2bfLTb8td9qum2vibTWR/3iP8Axx/wVzqeCZtHRvs863cf/fMtQMq63c+RpsXyrJXL2GjzSP8AaLL/AEB0/wCeFdl4nh8vSoHlXy9jLuSq+jvDJD8m2grU1H8VLo+iRJrf+lx7o0d5E9ajsNN0u+fzdKvF/wCuO+s/xO/l6HKjweZvauX0Szuvv2U8tp/6DQLlPVPEm2TwlY79smzVoX/3/leuf8VWbT39t/sLVi8uZo9EsbeWVdn2iN5XjT+IVevNHm1J1RGXf9xaAiV/D1ssFyvytsRd7f7C1xupX7Wvi3U30+do3S4k/fQP8rrXtXw60S68P/EjTLTVbOWB33fJOnyyxlf4f71ec+IdNhtfHOuPFE0dr9sk2+X/AAZan0Dm1Ok0HW5NV8MagmsRLBsj3t/ddax7bwlHJbLfaPcrPB/c3/cqxD/yB75nil2eSyeds9Frzvw299HcfaNPla03/wDfPNVGQ9T1C8maxhgS4i8vfXtHwEv/ADNV/wB5tleF6rr1jAmlW+sbtlwrbbmBPuMK6zwNr194OvIL3TL5b+18z/lon36FuSeV6boMkmvX3/LB4bqZP3ftI9fZfwu8O6nd/DHSNTt7TzLfYyvs+9uVvvMq18lWetLP4k1WVIvLd764dk3/AHMyPX35+y4B/wAKY0lWbePOmx/38NdFPdmU9keZ+Kn8zRJ9n3NteZ2D/wCn3yf31X/0GvcPjJYx2ur6usahFdFcqowvK14bDC0esXKOv/LON/zWurocx7N+zrcbJrT/AK7TJXsPxLiWTwvI392VDXzl8Lrlo9KleJvuX0m169Z1TxxPrHh9tPuot8+5f330o5Rkei+C59e0ma8tZV3xSbVh/vVzl5ZzWszRSq0Dp95K9U+Fkwk0O4X+5Oa5X4owBfExdf44EZvwNAHD76WldKa9MQJTZKKZSkAjpTXSpHpOaYpFZ0qF0WrUlRujUCIdlQulS0UAVHSoXStDZUM0NA4lF0qF4fMq86VC6UDMW5tqo3MNdBNDVG8t/kqJRAw3T5KjStCa2qqiVBZ538Y7P7VoNiuzzE+1bPzjevO/+EbWTQZ7J2aS1uF+5J/6EtenfF5/L8NxO7NGn2qNGeP+DNed+CfD3iLxMlzF/bEW+02/PsVd+f8AgNaxloTLc8/vPBNrpu75rr7v3/tNUf8AhCY49v8AxNb/AP2vLdf/AGZWr2rUvhLq0iM76q0/95I9v/xNYOpeD10ez+0PPcSQJ9949u5P++lojImUTz9PBNr8uzU9S/77X/4mpP8AhCV3/wDIQvP++1rqtNh0/Uvnt76WRH+6/wAv/wATV7+wYf8Anvcf+O1Yjjf+EJj2f8f15/32v/xNaWm+CZI7yBrfULqOdG3q8bruRh/wGukTRYf+e8v/AI7U1npsljcxXFpP86fdeRFoA7D/AIS3UI3s0/dSTvcQ27eYnqyLXaf368js47i1vIJfP8zZMszQ7F+fFd94e8TrrHmxSr5F199Yd+75acRSOy8Pa9Joc2x/3lk/3k/uf7VehIyzorxN5iP91468pSt7w34hbTZvKlbzLJv/AByiUSYyO5pEo+WRFdGWRGptIsl5o5ptFADuabRRQQOopUpKAIrmHzEr5x0fRLjQ/EPiWy2weRNqU1xv2Nu2yM8lfSD14fYX8M3jzVYkaKd31BbSVI/4M0AbHhjUpLGZYt3+7XpXh3VVgmW0f/UTf6r/AOJryvVdNbTbxrf/AL5roPDesSX1syf8t0+75n94VJZ60j1YR6w/D2pTalpvm3EDQPu2bJPatZHqiDQher0L1lwvVyF61jIzka0L/wC1WlDNWLbPV62/d7vm8z5q6oyM5RNhHqbzqz4Zqm86toyMjP1ibzLmJf4/LrPd6saw/wDpkX9/yap7655S1NYx0HO9Q76b5lNd6yLGvMsc0Sfxv938KHqHf++/4DRvaSlIcSWk302mc0hku+jfUO+l5oAlR6cj1X30tAE++jfUdHmVWoEvNFReZT6XMA6jmmb6Hfy6JAP5o5ptRPcr9sW3/j27/wAqeoE/NHNM30PQA7zFoRKSnc0AHNHNHNFABzRzRSPI2ygBeaOaKKBSkJspeaXZSUBzBzSbKWigQUUqU6gBlPjp9O5oAi8unbKdsp2yr5QI9lLT9lGygfMTabtjv1T/AGa7CwSuR0238zUoH/uV2lhXRT91M56ktTUs0/fNV/mqVsn3n21NvrmlucMhzvVGab/aqaZ6zZnranEqMSG5eqMz1NM9UZnr0YRNIxK95MscMu9fMTb9yvnXxhr1xa6lLpWj6G2ivfRrcT3Pk+V8o+Vf95q+hJpqx9Vs7fUv+PiCKf8A25ErOtHm6m1N8p8/2GlTRvFZWn7yd6ufELwrHo/hWzRP3l1cXS+bXqWm+G7PSrmeW3g8t5mrl/ioiyf8I4n/AFEo3/JkrljDl1Z1SfMdRbL5f2n/AK+Jv/Rj1I9V7N/3O/8A6aSf+hVM9RqESOSoXp/NQPWEioiU2l31BUFE1QI8m9t6+Xtb5f8Abp2+k5pSLDmuA8VeJP7SdrK0/wCPVP8AWzf89am8YeJ/MdtPspf9id//AGWuY5qRxFRK4/xt4t8jdplk37//AJav/c/2am8YeLf7Nhaysn/01/vP/wA8q8/RPLT++7/eeplIYJD8lT0n/AqdvqCxaX/VvSc1nalqXkPsib/ef+5UFhquqra7kRvn+4z/ANzNWvDfgmTWH+0agqwWSNv2fe+Yf7TVY8JeEmeT+0L2Xy7X+FI3ZfNr2Dw34Y8zyri7g8tP+WVtVOSiRylfw34VWdIN8Cwacn+qh+7vrsvJ8vaiL5dWtn76jZ89YykaRieX+MPBmoeLvH/lRboNOS1j8+5/hTO/5Y/9qvSLPTbXSrCCytIvLghXYqVaepPJ8xKQxsMfmLVyztqdbW3y1ctkoAhhh8t6sOlN2fvqteT/ALNOIpEaJ8lOhSrCJQiUxBs+7UyJTZPv1MiUANRKm2UnNFACpUj1HDu31LRqAsNSUQ0SUFEybZEpKWFPkqR0pcwajUSh0qRKa9PUUSSGmzPTUemyVIzkfipu/wCEG1Bdrb32p+7/AIMtXzLDeR2t/s0+2a/uv+Wtz/DFmvpb4r6kuleA753VZHuGjt18z3/ir5RuXvLW5gtLe+l+y7tmz+GsJ7m8NjJ8WwyalqUtxuadF+7bSP8Aukq5pszXWm2z3CrG/wAybI6sXn35fl+5/H/sirnh62jurOK4uP8Aj1TdtrM0MuFFk1i2iT77t8v9566SbRLe1sGfU2igT+L+9VOz1vSbXXore3ga7un3J9p+9sWsHxcl9PqrS+f58H8KSfwUAbU11HfaDKmjp9kgi3QxeYny8VzOgvdWOvWKXGnW8873EaedJN93Lfw1teG5pLrRIvNiig2MyeTH7U62eF9Vtv8Arsv/AKFQB2EP/Izs/wDctW2vWPqWpeWkvy1rPuk8STp/06sn/j1ZesTaXpW1Jd13O+39ynzdaAKeiQ/brZpX/cI7ff2VcsLOOSaf+zLb7few/eeR/uf3f92iG31DUtNne+g+wfL+4hj/AIMVxqPrmlJFb2+q3UECfcSOb1qyDuPFWj3F1pX2e7/cT/cbY/3K8xm0260qZvJ/77/v16NDeXF14bsXuJ2nun+dnkf5nrm9buY9m+lIcTc015I7ODe331rL1W58uZErqNH0dr7SoH/1aba1LDwxa2r+akXnz/8APaT+CpsyjJ/4R64ktok3LH8q7qLDw3p+jzfa5f396n/Laf7qf7tV9V+Itja3LWWlL/bV7/0z+6v/AAKsWHRNS8TXKy63crsfb/ocH+qSgDaS/sfEFz/oW2fyf4409ap3Pg+a+mVLi5lkg/hTft6V0Fnptvo9sqRReXRqWt2Oj2bXd3KsCJ/H/FQBTsNBtdKTYkSx1oPc29rbNLdsscddF4V+FHjjx3C2oRaevhrSFVpftOsIyzyqP+ecH3q4HxPoMOuWFtKn33+98/rQQdZ4e8G+NPiFDFL4f0VrTSH/AOY3qr+Ra7T/ABL/ABS07XvCK+GLy+0KW+/tae02pLeeT5W/K/3a8bvNNvNHmb7PqF/Ai/xx3ki9K9A8M3k0+if6RPLdzv8A62ad90r/AO8zVWlh63MPxUjQaV8/3Eb79ZOiXiyOrpW19paPTVfUNsiOv73+7zTbbR9NunWWyl8h/wC595eaJRJiaVg/z70++n8dNmmaDxUv/XNfnqaws5rV/vVV1LbH4kgTd9+NdtSEpHH/ABF1JY9ei3r86Rxuvl/eqbw94z1aObyvmv4P+m/3v++qk8eL5mqxb/v+TUmiQ+XbbNtTIR6J9vjghg+0N5bv/nbUOq6DY6lC0VxB5m//AIFXA+P7+OfSrHzd2xJv/Zay9E8bahYusVvK08H9yRK0iB0U3hXVPD8yy6JeeQif8sZPmietCz8crvW31i2bTZ/+e3/LJ63LPVVutNiu5YvId13sklFzpVnqVs3mxLIj/wDAqkB15bQ65pux/wB5A/3XR/SsOHw3Nprt9kl89P8Ax6q7+GL7R/8ASNCufL/6Y/8ALL/vmiHxy2musWu2LWG//l8j+aJ//iasCx4qh/4km+4i+5/z0rH0eaGNK6yZLPxBp7f6T59q/wDHG9c/D4YutKf732u1/vx/eqJRLjI0NSf/AIk9o/y/8fEdN8W6k2lQ2Nx5/wBk/eNTtSdpNB+eLy3SZfv+1YvxAT7cltE+3Zu31Aj0b4dfHu+tXs7G4g/tK1Rv3X+xVHWLb+2NY1XULKfY9xNI8tt/czXJ6PbLazQP/BurH1i+k0rxPfPb/aPP8z7/APfytXzaC5dT6M+Gng+61jwZ4q0y9ilgS+tWSCbZu/5Z/eWvnXwfcrPYQSp/d317l8E/jT/ZWm/2f4gtvLgt13xXn+z/ALS1weveD/DcGvXT+Cbzz9Bm+eKHfuVM/eVf9mjl0DW5y/jab/iX6fsiikfdJVrwrDNo94ssUrR2vy7of4a1NY0rz7OKGX93s3PVzw94SvNYuYre3nWR33PvkfbvxQPUq21/pviO+ne4XyL2Jvv/AMXFfW37O/ip/C/guG2ULd2clw27+Fkr4tm0S6/4SG+t739w9pdSQsn+0Gr6c+CDr/wgcSbvuTSJ+8ranuYVNj0n4rX1vrV3fXVo3mQPAD+S4rxyZ/M1i2/7Bcf/AKMmr0zW/wB5pVz/ANc2ryNL9pNegRv4LFUX/v47V2nMdp8NI2+wXyJukf7d/wCypXaeZ/crnfgm8f8Abcqf9RKGvcfiT4UsW0251aKHyb1SCzx/8tc/3qfMBxfhXxRc+G7iRoB5kMq5khk/ixUvjDX4fEGqLdRRvAnlCL95/eBzXPp8iU138ymA2mulG+h6kCGmVNTJKUgGUUUv8dMBlMkrzf4u/Feb4X+IfDTvZ/b9Ivobt75I/wDWp5fk7WjruPD3iHTfFWlQahplyt3auqv/ALSZ/vL/AA0AXNgqOpaV0oFIrUjpUnl0SUCK+z5KhdKt0x0oK1M90+eo5kq5NDULpQGplzWfyVmvC1dF5dVZrNaAOZubOG6hlt7iJZ4H+SWGT7r1yvhXwSvg7WNVe3naSyu1h8pJPvRY37lrvJrb56oulQBHHWTrGieZ5stuv3/vQ/362pPv0PQB4P4t8GNa3Muq6Zu/6bwyOzbFH91ar6XqS31tFvZo3/6aJtavbtV0f7U/m2/7uevJ/FXgPy5p9T0S28vUfvz2cf7r7Rj/AGttaRkKUSNEXfTkT/arL0rUvOTZKrb0+TfWsj73piJvJWoXRt6un7udPuzVMj0O9WQdd4b8Sf2inlXC+XdJ95P7/wDtVvI/yV5b5jRzb0laN0+69dl4b8QrqSbJdsd6n3k/v/7S1SIPRPDfiT7C8Vpdy/6L/wAspv8AnlXZbK8v+WdFroPDHif7I/2K9l/cfcgm/u/7LVMolxkdjRSOnl02OoAc+7ZTU3USUR0AS80m+mpT+aAG15lo8P2X4tXKJ/HDG/5tNXpj152ieX8XYH+X57WP/wBGXNBUToPGGgtqVtvT/Xp861wKaJrWpf8AIE/cXSSf66dN0SY/vV7M6eYmynW0KwQ7Epcoxug215a2flXrLI6SNt8t93y1qI/l1XR6kSmQWoXq1DVFHq0j1cZEyNCF6vQzVlwvVqF62jIzlE1kmqbzqz4Zqm86tuYkq6xN/pMH+2tU99WNSf54qp76ze5UY6Dt/l1HQ7013as5Fg/7ySjfTd9R+ZSAl5pm+o99JQBNRUG+h3qAJ6RHqHfSVYE++jfUO+l5oAn30I9Q76N9AE003lpQ/wDB/vU1KWgB++jfTKXfTiA7959p3+b+52/c2fxVLUCU7fTAloqGigUid6Xmm0UD1HUr1HvodPMjoDUfRTJkaTbsby9jf990+rJCiin0AFFQzO0e3Ym/5vmqzVgIiUtFFPlAdzRRzSbPM2/7FHKBJ5dPop3NPUBtO5oopcpBb0pP9M/4DXXW1cvo6f6evzfw11Vr3ro+ycs9zQhpzvVfdUbvXPy6mIXDVnzTVJNN8+yqcz12U4gQzPVGZ6dcv5b1Rmrqvyo2jEbM9UZnqZ3qm7rWMpG0SvJXnvxRdvtnhdEX5/7Qj/SSGu+mevO/iQ6/214QT/qIR/8Ao+GuWUjSJ1Fg/wDo3/ApP/QqsO9U9Nf/AEOKpv4KwNOUa71G70O9RyVhI0iNd6bvpKTfWcpFj+a5Dxh4na1RtPsm/wBK/wCWs39z/Z/3queKvE/9jw/Z7dvM1F/u/wCwv96uB/1j/P8A77P9aAIUSsXxb4qj0eH7Pbt5l6//AI7TfFviqPw/bbItsmozf6pP/Zq8xe5aS5luJZfMnb7z1A4ljf8AOzu3mO/zs/8AfzUiPVNLlf71H2xf79SMuUeZVdLlZPm3Vk3+seZN5UTf8D/v4oLLl/qvztFF/uVreGPBK6l5F7qcDSJu3xWf9+rHhLwf5kyy3cXnzv8AJFbRp/6FXtXhvw8umv8AaLj9/e/3/wC5USkgjFlfw94Y8t1uL376fdh/hSusRPnqGH949XFT56xlI1G7PLm+5R/rHp2zzJqmhh+emBG8Pz1cS2qTyV+/Vp0+SgCOFFjSpoUohj8xatQpVARonz1J5dORKmoJGUqJTkT5KI6AHPS0ySpNlADUqampU/NBQyFKkeo0qaSpAIUqbZRCjbKdJQBMiUPQj1DJQA+onp38NMqtSSVKHSnQpTnoKPO/jki/8IA0v/PG8hf/AGv46+Zdl5JrFmn2OX52319VfF28htfAGpvcT/Z4EaPc/wDwKvnGbWr66miltLNYLLd8010/71/91Vrmnubw2KuuatY6PD9kuJfPnm/1VnAnmyy1m+IXutS0q2ilguNNndd7Q7/m4rN1S2uLXUp9Qsby4t53+86Tfw1es5Lq602B7iWWef7m+R/Ss+YZg+GHvtD1VbSKWL7LN975Pm/76rW1X9xCzv8Ax1V02GS78QrEi+Y+1nrU1ubS7VF/tBlkT/n2+781BY7RIZrrQd9v/e+/v9KhsLPT9N1uze9vGkunk2RIn3Uam3OpTeIPCVncaVLFBG8km1ETau0Vj+ElurXxDB9ts0u3eT5ZpJm/df7qrQB3zv5fiHVX/wCneNNlcrqWg+XM13b3NxA//TN66RP3mvan/c8mOs+/vPLhlR/4agCHQby8uLCdb25lu/m2RPO/3P8AdqjfyLH9z+7Wt4es21KwldG8tPMratvDdnHN5ssXn7P45/up/wABqwM3SrCTUtHs9n7t0/56f3TWxpXhuxsZluHXz5/78n8FZuseP9P025a3som1a9T/AJYwfd5/vN/DXOvpviLxpI39p3jWllt/487X5V5/vNQB02t/ELTdOdre0SXWr1f+Xa1+6n+81czNZ694xdk1iVYNOf5/sFq//oTVuWHhvTdDhiiTb8n8FOudbs45oreLbvdtmz60SkER2m6JZ6OjfZ1/3vLqZ9bs7W8it/Pijnm/1Sf365fxheatC+yL/Uf34/vVyfhi8kk8Q2aPB5btJ9/fWfMHKetPuvryCJ/71U9b8N+ffxXtvczwXUPzxPHNtZP9pdtOS5k/t6D5fkTc9aU1zDG0v3vvb/3lHMBi2et+Lo5tkvjHXp0f7ySarPKr/wDj1bF/c/uYEeBY0Raw3v4/tP8AFsSrz2bX0O+L76L9/wC71qruSCyOb1i58+8b+49dFpttJHpUGxf4fuVRv7bT40gfVr7z9n3YY/lXn/ap2vaq0elQPp8X7ib7qVQGH4nSH/hGJ9+7yPJ3/f8AT/arznTdYmtXX7Jfb3+5skSvVNbtln0GdP78ezZXA6VpSyPsTd8lamR2ngzxJealMsVxA0e+tzxD+78SWKJt/wBXVHR7Nf3WyrXiqb/icaU/+zsrIDJ8babdTvBcW8DToi/N5afNxVHRJlkh+9XReIdet9DSze4iaTzv4/7mKht/EOj6rN96Lz/78n3nzRbmFzaGD4sh8/SoE2rvSb5KzfDFnHA8T/Lv+/vrqvE+m3F9pTf2evmTo2/yd/365vR5po3a3u4pY3TcjJP8uyiQzc1K8jj0S8ldvk8vYyf7Ncno/i2a1m/0KWXZ/wA8ZPu10WpQ+Zo95v3fd+/vrndEsPLdd/36APUPD3iGO+01ri7g+yP/ABf7daF5bWt9GuzbPA8f3465FHX+wb5HXz/3OzZv/hNeb6P4qmgf/iWebG/3GST7tVGQHpmpeCfsrtcaJcy6bP8A9M/u/wDAlptt4t1LSnZNbsfMTd/x+WKfL/wJavaJ4kmk0Rr3UF8hE+9WtDc2OsW2+KVZN6/fpgZN/rFvrFn/AKOzP/Hv2elU/E+lXGs6Ur2UHmTwsr7N+2tS50uGNJU8pY0m3Izx1h215rHh+aLfF/a1l/C//LVMVEiiro73G9UeCWN933JE+5UOuQrH4kn3su99tddpvirS9cT+H7Un/LGf5ZUrL8VeErjVb/7bZSxSSbfmhf5W4/u1A4yJLPbJbXiP/qHjZP8AgJrzvw8l9ptyr6ZK9p83+pkfctehaPZzfZp0uIGgfb/y0rl9Hmh3t5X7yrEdZeeLodKs7H+2P3j3DbN8afxV6p8H9Eh8TXP9p6VeRSfZG2S238Txn+KOvEfE7+ZptsiRLJBN97zEo8MWFx4c1WK7srmWwdG+Xy327KFLUUo6HWeObyS1+Kniy3f7/wDaEk2z/f8Amr6i/Z08Dy+JPhWby3kWC9W9kXa/3JcV8s+J/idD408QxRa3YxR6jaKtot5H+6Z1r7S/ZB1azuvh/fafbXK3BtLxs/7pranuYz2MTxFY3OmR3FteQtDcrH8yv/tV4l/q/Elt/wBev/sz19MfGyH/AIny/wC3Yr+jPXzbeWfkalotx/rEuFuIf+/exv8Ax7za7DmO2+FFy1rqWr7G+eGa2mWvofXfFmneIvB18qypDdPEP9HkbkMGr5s+Gk2zW9eT/Zt3/wDQ69I3/JVKIHd/C3T7e+h1mK4hWaCVYV2SJu/v1gePPD0Ph/VoorTd9muIvMCMa0Ph14ittBvrtLp/LhuFU7/7rCrPxYKXF5pMsbb0aCTFGtxnntJ/BTnT56j8ukIfRTKKUQGUU+mUwPDP2mfJj1DwZLL9/wD09P8A0mrye217VvCut6fqvh+8lsL17fY3mf6i4UN92Ra9s/aT0eHVdF8PO8vkXUN8yQP/AH8xvuX/AMcrw3WLn+x30xJYvMd45E3x/d4rCcuVmsY6H0p4G+LWk+MZrHTLiWLTfENxHv8AsH8L4/54s33q7Wvi6/01dSSCK4/fwbV2+YnzcV6h4V+P114cubHT9dibUtL8lUa/3+beRMP4m/vLRGYShyn0FsqN6NNv7fVbOC9sp1u7Wb7k0f3XqZ0rcx5SpRU+yoXSgJEb1DMlWHprpQIo7KXmp3h+SodlVqPmKb21Zd5beW/+5W9s+eoZofMeolEepzLJ89NdK1LyzaN6ozQ0wIf46p6rpS3z70/dz1c/jo/jqAPI/FvgZdSuWu7eJbTV0/j2f62uN0rW5I7mW0vYPsjwtslST+CvoLUtKj1L/pnP/C9eP+KrCz8Qa3eaPN/oOvWn+ouf4Wyv3WqoyIlEkV1kpr1xtt4huvD95Lp+oQMjw/e/2P8Aap1z4tXe3zJ/s1sSdfVbzGjdZYmaOdPuulcp/wAJktMk8YK9AHtnhLxVHrCfZ5dsd6n30/v/AO7XRbFnhr5xtvFrR3UUsUrRzp91469i8E+PLXxVYfZ9yx6ii/vbbf8A+PLVgeoeEvEP3dMvW/2LWb/2Vq6p0ry+ZI50XYv8O+uu8K+IWvkWyvZfMuk/1Tyf8tf/ALKolEDoqZzSvSVBY+n0yOn0EBXnF5+7+K9i+778P8pH/wDi69HrzjxC3kfE7Q3/AL6yfpJDQB6ZUvNRR07fQBNHT6i306gCwj1Mj1VR6mR6ALyPVqF6z0erCP5dbxkTKJoI9WEes/zvL+/U3mVpzEEepTR+dAn8b7qru9GpfvHjeoKmUhxJ3dqbvqPfTd9ZykMkd6bvqPfTfMqZSLjEl5pm+m+ZR5lAD6ZTd9JQA+io99LzQA+j/WVHvoy1AE2+lqDfS0AS71jp0L+ZD86+W9Q76d5lWTIk307fUPmU+gRKj07fUO+lqgJd9O3/ACVBT/MoAlpJvu/8CqPzKJn8tHoDUsU+qyTeYqOn3HqTfTiBLTN/z7Pm+7v+5RRVEktFRU7fVRAkV1kp1QptjSn80wJqKhpk0Mn2+2uEn8uBI5EaHZ9/Ozb/AN87KrUgt0qJ89NShKAJKl5qvVjmgJDHdvOiRF+T77VN5lMp9XGJBoaPt+0b/wDZrokeud0eby7z/gNbnnV0JcyMJ7lxJvkprvVffTZHpKOpiNmeqc01STTVRmf5K6Ix5UVGJXuXqjNNUM2sWd3eNaRXMU86LvZI33bKa71DlzbHRGI2Z6pzPUkz1Vd/nrnlI2jEjmryH4o3V9B4w09/Klkghjhez8tN377z/mr1iZ/nrzf4kfvPEnhpP+myv+UiVjKRUYnWaHN5miWL/wDTvG/51Yd6q2O37BbJ/wBMVqxvauYsHqF3pzvUPmVEpFxCsvxDr0eh2e/5ZLp93kQ07Xtet/D9g1xL+8f/AJZQ/wB9q8zub+61W8a9u9vnv/BH91P9mpLG75rp5ZZX8yeb52f+/XI/EX4kaX4A0qKW4uYvttx8lrDI/wB/H8X+7Wp4qv7e10S5S4Zd7x/Kn/AkrndV1jTdShZEbzEf+DyaJSFGJ4fefEKHUryW4uNQWed/vPvqF/GcMn3J69OuvJj+4svy/wDTFqovt/54XH/fmsjY8/m8YQ/89ZZP+AU3/hLf7i3H/flq77yWk+7Bcf8AfFRvps2z57G4/wC+KAOLTxJfaikUUWmal9ldd7TR2zfPXYabptxpujwXHkS/bbhd+yNG/wBEUf3v9qtzw9NDY2cf2i1ut/8A0zhrYvPE+nyQxWnkXu+ZvufZm3OtRKQHoHwl0dbHwrp0sv7y9dW82au+hT99XM+AEX/hGNIdPuPbq6/jXWWyeW9YyNo+6ghj2NUybpJqIU+dqtW1t89MQQw/vquJD5b06GHy3qbZ5j04gNdKm2fJTtlTbPkpgNhSpoU+9RCnlrU0NAEez56dso/jod6CQ3+WlRU+ud8YePNF8AWEVxqcsu+b5ILO1TdPcMP7q0uYcTW1vWLHw/psuoancxWllD96ad9vWtJHWRFdPuOu9a+Pfip4n1T4jJPqeofuLW3t2eDR5H3RW7f3v96vsK2tlsbO2tE+5bwxw/ku2p5hjl+/UmyhKk8urDUbCnmSVNsohomo1AkR/kprvTUpeaNQJUpslORPMjof79AAiU2peaib79BJYjqF3oSh6UijgfjZDJN4AlXzVjg+1QpOmzdvjO9dtfLsOh2trrcU0UHl/e/1dfTnx7/5JvK+1vkvrf7lfOdnZ3E+pRPKvl2u37//AAGuee5vDYydVfyPk/1m/wDgj960rO2+w6bA+of6J8v3P4uKvWFnJrDzxaPLYWmxtkt/qUyqqY/u/wAVU/HPh7y1ispdQXUnT5PtNr+6WX/a+81Z8poVdK1Tz7xvsVt5enJ/r5o/733V3Vzt5oi/b1u023fzb/8ASk81f++WrS0e51Sx36Ul9df2R9/7H8vlVNeXKxwyu6tIj/PQBqXN/darpVncXbRb93/LNFVf++VrNtrmGTW7NH2+f5la1hYTX3h6x2f77eY/rU2leG7XR/8AiYXDNJdJ/H92JM0ASWzt/wAJFqv/AFxhTZVx9Bt5HllliWdE+f8Af/KqVnpf3W++vdPgiu/O2oqSfd4qnc6DqniZNmtXjPa/xWcHyxUAWrzx5Z2rtaafF/a10nyKkHyxJis9NN8QeKnll1O88iB/+XO1/wDZmra03w9Y6bHtiiX/AHI09KtWd/8A2rqTaVo9nda1qKLvlttNtml+zr/ek2/dqAK+m6Jp+h2eyG2WP/rmlU7nxJbyX8Fl56+e7f6mP+CofE6XkiQfZJ22P87J/frB0fWLqO8gtP7D0u0Td9+NG83/AMeZqALXi2bVILnZb7fsv8Tx/erF8N3K/wBt2afYWjd2+Z/vV2V4qyTfPtrF0e2X+27N/lj2NTlIqJ0XiH7n+qrl9Hs/M1y2l/2q6jxD5kiKiLLI+75Uj+89UdN8MahazLe3rRQJD/yx+83NQXqaln/yMOz5vkjkfZHV7WNKur65Z0fyE/v1j2DeZ4zl+9Hssf5tVXxh4qmjk+xJ5tpA7fNeR23n/L/u7l3VWpIXL6XpVzEjy+fO/wAm+T5ev+ytZviHW9QsZvKt1l2P93y61NEf4U2sMlw9z4g1rxD5MiQTarZ7YkuD91lVG2rTZpvMm3v/AHfv/SmwNTwD4w+D/hx4rjxR4M8W+M9U++z3SWn2Pd/swefVXxhqtjrniG+1DStPXTdOuJmmtbDYsXlRn7q7U+7XP3kPlvK/+ser1zuj8hHb5NtEpaCjHlZavLBZLCX7J+8/c/8AfdcDpVz/AKT5Tr5E/wDEkn3q67w9NJY2Db5Wkfa255Kz7bxVpOubUuFWTZ/z0+8ldEjlN7Spo5PKffU3id/9J0h0/vNTbGzjjdXt5Vp3i1G+x6Y7/fWTZU8pZyvxR877BYun/PauN0TR5r54neX7/wD31Xo3jmFbrRIHf/notYOibY9uxvMp6iibW+TSvD0XlK126f8APR//AGZqjh8VQ3yLFewLv/hSdPm/4DTtY/eeGL5U83ei718v2rz3TbO81Laks7SJ/c2UpDPTn+x6xbT/AGLbH5yttTfXJ22lX2h3i/bbZo9+11f+F/8AdatzRLb+zdNnit2+f+GqOlfEiSPy7fUIPs+9fuSfMtZgbzw+fo94j/8APFq4Xw9pscbrvVa75NSsdSh/0faj7dn7v7tcv/wjeraVNvlj8+Db/roH3LQOJvTP/wAUxfIkXmfu2ridEe+kmZLTzYP4K7b/AJhVzF8ux46zfD0Mccyv8tAzqNK1KaTR2+1yrvh/9BFam+H91sXy99Y8PnSWE6Jt2fM7JWbrFysfhvT7jz5YHT+PfRzAamseE7HUfn8pd/8Af/iSsdE1rw++y3l/tKyTankyfe5qvonjC+3/ADr9rg/v/dauyW8tbqZUdfLn+/sqxSuU9N8WafrDpafNaTv/AMu0/wAv/fNUX8B29rM0tlOyb23/AGaf+D/darGq+G7PUofmX50+7/eSsXzte8I/J8+rad/ck/1qYpSiEZE3ieGbStNsfNX592z/AHKdYTLP5Wxa0tN8T6P4m3W+9fPf71ndJterEPhuztZv9H3RujVPKHMczeWf9paw6XG2REb5a+hv2bdSuNLh1yG3naAW81u8Xlv8y537q+fb68ksfEMsW3y0/h/h317F+zrNJHrHiP8AuTW9u/5M/wD8XVU/jJqbH0F4q8QXXiNlnuygaKAR7o/7oOTXi+qzeYmg/wCxcXv6rbV6lc/6lq8b1uby9V0/5vk86ZPz2V3HEdR8PXaDxPrifN/x6wv+TPXtfiLwXqPhvdNLturL/n4h/g/3q8O8Ev5fi3U0/v2P8pK+zrhk1HwzKytvEto3Kd/lqhuJ4PC9TO/mJTvDOjza/eR2VuyxztGzrv8Au8Umqafe6TOba8ha1lXkEVUhFR/9umUUVmBF5dFPooAZRTdlG+gDxX9qiwa+8K+HNn8Gsf8AfGYJq8Vv3XTbCxiu1a/g/wCWv95f9qvfP2k0m/4V7A9vE0jw6lC/975dr18837x31nYvcf8APSuepub0tiS/T7d5EulM09rDu3J/Ftojuo7XULa4liWOfbVPVZrix+wy6Y3zp5iKn8L1Y1KazuptP/tCX7JqMsbeU+/5ePvVGpudF4e8YeIvCPiqfUNCufkuNr3Wm3X/AB63GP8A0Fv9pa+kvCXj/SfGiy/ZN0F0jbJbOf7yV8p3+pSaVfrF5TbHj/10f3avXKNPcrKk8sF1bzb4poH2yplU+6y1cZmEoH2FTXSvG/Cvx7tbF7PSvFHmxvtVP7V2fK7f9NK9ihuo7qGKWJlkR/nV4/481tGRjKLI3So3SrD1G6VqLUZzTNnmU+lSnEkp7PnqHZWlsWSq7p89MCnND5lZt/Z/drYdKhmTzKNQOZmhaN6hfd5lb15Z/PWTc23lvUSiUV/l315f4q0Fb7xJeXb/ACIl1Gm+P727ykr1L+KvDfijpVxH8SLGV57y0sr6SFPOtH2+avyKy/7y0RAj8c+EofE3kfa5ZZJ7T/VTfdl5/h3f3a8tm8PQ2M0sXn3H3v79fT0Pwf0+f+1Xi1zVJ0t/nieR/vr/ALVcfqXwr0+1m33cTTo/zrNVRkRKJ4jD4eh+55tx/wB90f8ACPW/96b/AL7ruNV0GPQ79Yr3T4pIH/1FzAjbX/2fvN81Sf2Do86f8eMX/j1Mk4Oz8NrJ/FLXSeHvDf8AZuq213Fd3EE8MnyvG9aFzo+lx/csYv8Af3tTrHR7GT5Htl+f/bagD17wxrEklmj3c/mPM0iL5ielbn+r8p1Zo3++r15HbPNY2cFvbytHBbyb4k/uZrvtE8Qx6rCqu3+lQr8yVYHqnhvXl1iHypf3d6n3v9v/AGq168u+0zWtz9ot5fInT7r132g69D4gs9+3y7pP9bDUAadPpnNFWA+vOfE/7v4l+HH/AOun6SW1eib6858bP5fjzw43+1J/6FDUAem0+mvSUATU6kSloASa6jtdry1YtrqO6TfE3mVl6k/7n/gVczcfbrXWFuLfytifwSf63dRqWeh1Oj1n2d5HfW0UqfcerSPVxkZSLiOtTeZVHfU3mVrqTyjb9fMeB933N361D5lF5N/qk/vtUO/52qJSKjEm8yjzKj3013qSibzKbvqGjzKAJN9LzUXmUUAS80m+o6KAHb6Wot9JQBLvpahooAmoqLfTqAHPu+XY9O31HR5lAEm+lpjvS1YD3eneZUL0b6CCxvpyPUO+jfT5gJnp2+o99G+mBIj06od9PoAsc0iVBT/MoDUmR6N9Mpd9WST0VBvpyVYEtPR6jR6N9BBNHUvNVt9T04gPSpN9V99OR6YFnmioqPMrWJBpaU/+k/8AAa3FasHSn/fN/u1qedXVTjoYVNy0j1G71HvqN3rSMTPlB3ryPxZ4svtR16Wyt4JZNL+WFn3rtTH8W2uw8Z639hs/slu3+lXH/ji14XrGsTXWpbLK6ljghb/lm/38Vx4ippyROyjE9M8K7YNb8pPufY5n2fRoa6h5q8/+GiX11c3Op3crSQfZ1t4PM/jy25mruHes6d7FPca71Vd6kmeqbvRKRY13rzv4hP8A8VV4cf8AuN/7NXoDvXmvxCf/AIrnw8n+zv8A/Q6yKO4s/wB3Zwf7tSO9Q2fyW0X+7Tt/yVhIsbJWbqusQ6HZ/aLj/cVI/vO1WL+8h02znu7hvLghXe1eV6xrE3iDUvtFx+7RNyRQ/wBxaQDdV1W61i8a7uP+Ap/Ci1l61rEeh2DXEv8AwFP77U3WtWt9HsJbu7l8tE/8eY15rquqzeILz7XL+7T/AJZJ/cWlIqI68v5tSvGu7hvnf+D+5ULzSf3mqv5jUPN5dZyKiOeaT+9VOa5/2qjuZl/vVTh87Vbxbe3/AHjvSGSfvtSuY7e33SO7V3nhXwSsc3mp/r/+WtzV7wj4PWBP/Qpv/ia762s1gtliRfLRKiUi4xJLOwjsYYIrdfLSsPxh4DuPF3iHTE8/y7KG3kSV/wC5lq6y2h+eKtaH79Y8xXKQ6VpsOlWdtZW/7uC3jWFUrUtkaR6bbQ+ZNWlbW1PUsbbWy760IU8t/u02FPnqwkPz0ahqCJ5j1MkPz1JClSbPnoDUjdPnqZ0+SnPRJ9ygNRqU6Gj+Gmo9BIfx0OjSPsrL1vxJpPhm2+16xqFvYQO2xXnf77f7P96vn34i/FrVPiF9psbLdpPhd1WH7NIm2e7z/FJ/dX/ZqJSRcYuR6F4/+NNvYpLpnhKe11LVPM8mW8+9Bb/3tu3/AFrV4nM8mq3kVxqd5cXd7t2NeXz7pf8AdX+6tVbBF0q2+9+4hb5U+6qZovPJn02LULi5+wI/+x8z1jKRtGKKutpcSabLDbwSzwPtt2f6/er7kvP3lzO/+1Xw3qWpX0mm2dppX7ixm2us33m5/wBlq+6L/wD4/J/7nmNW0NjGZCiUO9M5pHqyCRHbfTnqOGpHoAdClO2U6OmvQUWP9WlQzPUiPUclKLDUfUH8VSU3+OmSTJUclPqCZ6AOB+Otytr4DV33bEvIdyRp9/79fPtjqWj6kkt3ca1cR6v9+z02CFvK5/vMy17t8fmb/hD7FNy7Pt0b7K+e9i/2rE6ff/ufWuae500tjD1XwrY3ztdvZxee7ff2fNzWolstjoOmRJtjRI6dNpV9PHsigaTf/t/KldBZ6I0em21vLtkeGNdz/dWszTmOX0S2uNS1VpUif7Ki/NNIny11UOlWd0/72BZET+ORPlSse88YWNj/AKFp6/21dfc8m1+6n/Aqqp4e1bxGm/W7nyLX/nwg+VaANDVfGdv9q+yaJB/a17/FNGn7pMVDYeD7zXJluNeuWn+b/j2j+WJK2razsfD9hst4ooERf92obPUpNSRbtba4j07/AJ/J/lV/93d96gDQ329qnlIv7hP4I/an+HdJ8S+Pr77B4Q0G61l92yW52eXZ2/8AvT/drnrB1uk1Df8AvI3mb/WVm6l4Sjj3IlzcQQff8mC5ZamL1DlNzxl4N1bQ5p9C1CeKDVLGRYbr7K7NF/wFqp6P8TviF4VsE0TSvEsuk6R91ra1toIlbP3v4KdpqLa2cFujN/vyPVO/2yX6/wC22yjm5WHKaE237m3y0T7qVi7Y/wC0on/2q6D7BcXUPyRVRh0eGxvPtFxL5k//ADx30SCLHTW00+5Iv3lN03w99huVu7i5+f8Ahto6w/E3ja+tf9Ht4Nmz/ltI9Yvg+8ur7xPFe3eoeY+37m+p5SzqPE/j+HR7l7e3tmkukqj4b8Saxrmt/wClzxQWu2T/AEaNPv5q54k0qHUrlneJZH3Vk+D9Eh03xDv8pY9kMlIDqNHRo/Gd58rf8eq/o1GpQxyTMv8AtU7RH8zxVff3/Jj/AO+fnp2sO0Dsm+gcTnbazWS/XYv3K1JpltfNRoG3/wB/61X8PWF5dal9o8hvIRvvyJ9/NbFzbWejvvumWP8A56vQI5uZLy6m+SLzK2H+5E93u+T5NkftXO3PjnzHiTTLGW7etDxDDNdW+x2aCegXUvWe37MqeQv/AGzrx25Rp7yVEi8tEkr16weT7H92uJS2j+3y/L9yRq6tTn5dS94Ps9Sjmg33jfZU/g/v12nip/8AQ7P/AJaP5y1m6Pt/dOi1peLU8vTYJYl/ijpcwwv9Eh1zTfsNxO0CffV9m7YwrmYfCV9pVzsllin2fxxv/wCy1teJ9Sm0rww13by+W8LL89cjpXxUmguVaWKK7/vJTA6i4s5JNHuU2t/q2ri9BeON1/5Z/wB1PpXeWGt2fiBHaKCWODav7nZ6/wANZKeCbeRIrvT7lY32/wCp37vmqQL1g6yQs6fxrXlulaPJdXOy4n8z5tm/6V6hbWE1j5v2iXy/4P3fv/tVyOlbft8qJu+9UDib3hvSo9K+SJfv/eeub0rx5qWh3LJcfwSMivXaWztv3/wba4X+wVk1WfzV8zfIz7JKBnoVh4hs/E1myeR5DovzvVGw8H3Vjt+yXK39q38cfyy/980aJZ+RDLb/AMG2uH0rxVdaU6p5/wBrT/x56APUraGaTTZU+aB/mSsPWP3ng+2R9v3lrU0TxBJ4gs97xNG6f89KozWE2peFYIkZfP3f8t6AKejp5CLsrP8AFU32XXonTzY7ryV2vG9XrGG4sUW3uIGjf+GofFtmset2Mrr9+HZ+TVAGl4VvNWunVL3bJA/3Xk+9XQJf2N1ctafaV8+H5Ghd/mrn7DdH5GxvL2Vx+pJdX3iS8SXbsSb5Xq4yFyo9E1jwjpusfO6+XOn8f3WrJ/4qbwr5Wyf+2rL+JJ/9an/Aqms9SuNH0GWV9128P/PR/mq9pXjLT9SfY/7if+5JVk6jbPxboviBFt7v9xdJ/wAu18m1v+A17B8CraztLzWPs+7fNDD8+/8AhDPXmd5oNnrC/wCkWyyV6N8AdBXSrnXNm6ODbboqSfNv+/8AxU4bkvY9euv9S9eN+J/3d5Y/9fjf+g17Jdf6l68Z8Z/u5rP/AGNQ/wDZXrsOc6Lwe7R/ECVP7+nyfoyV7PovivUdEikjtbhjbN8jQyfMteKeGP3fjy23/wAdrMn/AKBXqCP8lWQdb8MpPs/iyzX1V0/Sus+MUK/2Vps2351umUfij15ZbzNG6ukrRun3XjrZ1jxZqOuadHZ3siTpFJvWTZ89IZjPS0ymvTESb6WoaKUgH0OlHmUeZUgeZ/tCX8mlfDS5u4pVjeG6t9vmJu6yV873Nza65pq/aIv7Jd5l2/3d1fR37QKLJ8L9Td/4Jrd//I6V8x69bLrGibP+m0b1jUN6WxHqu7SrOx37d/mbPv8Ay81JeaPD4ghs5bhfkhVtrxv61DNND4f0qL7ar38G7Z+8/grQmhkurCxuNM+5826GT7201zyOkr6lrV1a3NnbpZrd2Tw/ND/EmG+9Vq++2SefLaL5myaN9n8fl+WlNuXtbG8tUl+/5OypL+a+js2l09vLukkt3X5N3Xf/APEVIEf2yGOFXfb5/l/L5laWj/EXxN4RubZ9K1No7VGheewuv3tq/wDsr/drH1VI76Gzl1KVbTUfm2vH/qv+BVV1WaaO/gt9v+iuq7Zo0+WqjJxIlFSPrTwZ8SNH8cborSVoNRh/1thP97j+Jf7y11En3K+P7Z/LRXt2aO+h8x4rmN9ssTbfvKy1654A+M19a21tp/jNl8+ZoUgv4E9f+e1dkZnLKB7F/BTdnz1JC8dxDE6Mro671eN9yuppea2jIyIv4qPLqXmopKeoEM0NVZoWrQpsyUAZr1TvLbzK0JofkqN6NQObubby3qjrHhu11jSoPtEHno833P7jDZtZa6q5tlkeqKSSQzQI/wDqEmWapKMmG8kgSfY3+uXY1Tar9nutH09NqybFkRq0NSsFur/VZbdl2J++/wB5awXT5KgDmfFXhLyLP7PdQLd6dcR79leR6rokngtItjNPpabUW5kf7n+zJ/8AFV9KQ3kd9c2KXES+Qkfkt5n8dcP4k8N+XDPLFF59q+5GSqiKUTxm8vFuk3pL8lXtK+4r1l+KtKk0eaW4h3T2X/j0Wam0S8hntYnSVZPlqokyOk/4FRDNJazLLFL5bp/HVdJo/lp32mOtDI7jR/Ekeq22z/V3SbdyVqWd/NY3MVxaS+W6V5b9sa1uori3bY6fdrttB1tdVt93+rnT76UFntGg69D4gtt6fJdJ/rYa0+a8mtrmbTZluLRvLnRvlr0jRdbh1yz82L76/JLD/caoCMjR5rzj4hbY/EOkP/tN/wCg16PXmnxOm8vUtKTd8+7f/wAB8t6cQkepSffel5pjv5js9LSAfvp3mUzmigCl4htpLrTZUt5Wgf8AheOvK3mktdS3y7vPRv8Alo9exPXB+OfD3yf2hb/fT7yUuUOY6Lw3rHzr8/mWs3/jjV19eKeGNVWOZrfd8j16pol/9qh8p/8AXp/4/REDW31YR6q05K0jIgdeOuxah306b7i1DvoLJvMpqP8A36bvo31MQDfS802iiQDuaOaZvpaoB1FNpN9AD+aKbSO6xpQA/mk303fS0AO5o5ptFAC76Xmm0yPd+93/AN75aAJE/doqU7fUe+jzl3t/s/eoAfU1VoUWBNiVJvqokyJaKi3/AD07zKYiXmk31Gj07fTiA593y7H/AIqkqHfT+aYD03ec25/k/hTZUvNV6WG5WSaWL+OHbu/GgC1RUe+jfTiKRPSf7jVHvp1UImR6SovMqZKsCWlSoUdtnztTvMoIlEseZQm2P+God9G+qAtb6N9Q76SrjIDR01/3zf7ta2+sPTXXzmrS311U5aGM1qWvOqnqV+tjZy3D/cSnedXC+M/EK/vV3fuLf73+9VTqcqJjHmZx/jnxDJOk++VvtVx/t/cWuT8AeFYZ3s9MtIvLtbeNUb/YUVk+NvtF9Z6hqCXlxaOkMjxeX/Bhd1epfCXQbjw/4G0pNQl8zVJoVe8m/vyV5qi5vmOr4UdhDbQ2sKxRL5aJ8mymzTVI71T85vJrZy5SYjneqrvTneoXesZSNIkO/wC9XnPjl/M8c6R/sQr+vnV6E7tXnPjPdJ4/0/8AuJDH/wAA+WashndWz/uYv92iaaO1hllllWOBF3s8n8GKjhdYLXe7eWiLvZ/7mK858VeKv7cm+z2kvl6cn/kVqksh8SeJG8R3nyfu9Oh/1Sf3/wDaasO8v4dKtpbu4l8uBFqF9Ss4fPdp4v3O7zfn3MmK8D8YfEu88VX/AMljfwadC37iGS2kX/gTVEpFnXa9rcniO++0Sq3kJu8iH+5/9lVPzlrz9/El18z/AGa68z/ri1NfW7yP/lzuv++KgfKd99sWR6r3N5HGlcOmt6g8y7LG4+9Qj6xqVzsexlgg3ff3r8i/3tq0mhnRQ/aNVvFt7f8Aj+88n8FeqeDPBMNqm94vLR/vP/E9ee/CjTWn8YTpcfcSHeqf8Cr3y2RpH+eplIcYk1tCuzYi1pQw/ItQ20K7GrQRPMVayNSaH76VqW8PmTVXtrbzNtbVtCsbUASW0Pz1chSmwp89WrZPnoFGQ2GFt9XIUohTy3qZPv0DBE+enbPLepP4qP4qAI5Pv013od/Mes/xDr2n+GdKl1DVbyK0tYf45P4/9lf71AGhsZ0rz3xn8ZtL8PpfWWj7da1uGFnVN/7iJvu/vGrifFvxm1TWNVtk0TdYaLbss0ryf627z/eX+Fa89js7XSYZ/s/8Ef3KylM1jAk17Vb7xVptjqHiC8+16o+pSeUk8KrsUQf8s1X7q1m/NqW6xtFXz4Y1/wBY/pVjfHqsOh/aP3CfbJpv+Ahap3ly2pTTxWkDWFrtVFm/ifLVjKRtGJHDM2laVKjwf2lO7fcj+6mKdNpX9saPBcahEv2qL+CP7qVJbIulW3+q+RP4/wC/Rc3M2q2ET2W2OB/45H2qmKYSGzXMNjDY+b+83tGipH/vV9vX7+ZeT/71fFKalDHrGi6Ulms9091bwrcyfdTfIi7q+0Jv9dLWsNjGe41KWlRKketTIIac9NhoegCRHpKVKSgCdKjb79S81W30ASVG7/PQ71DvoAmj+5UdEdFAHmfx+hafwrp0UUHmSPefuv73CvXi+m+FZIL77bezqmxfuf3K96+McN5P4Sg+xbfPt7hZmST7u2vne88M61rm19YvHjsv+faD7r/7zfxVzTjqdMNi1qvxF02xf7PpkEutXT/dhg+7/wACas/+yta8VQ+brF59gtX/AOXCx/8AZm/irUtrbSfDlm0r+VBawr8zv8tVdY8TyQJFFFLFafaP+XydGaJP++FZqzGaFho9jo8OyKBYE/8AHq1PC/hXxd8SrlYvB+itPa7tkuq3X7q1TH+1tbd/wFKpzf8ACEwaJZ/8I/4h1LxR4heTZfXN1ZyWkG0r/wAsYm+7XnOq+D9J85XlsYt6NQB0Xj/w3dR3lzp8s/8AxMdPmkt53gdvKdkba1c34GS6n8Yebe3LX7qsn+srW2LaWcUSbY9i/c30eD5lk8Qzv/dh/m1BZqabN58Op7F/5fJEqa/vlg/36h8Kp/oFy8v/AD9Tf6v/AHqq6x4n02xuVsrSCW/1R/8AVW0H72V2/wBmoKibENg09mrvKsf/AF0rFvLzRdKv4IrifzLqaTZEk/8AepviSHWrqwiRN2m3W39/bT/LKjf3f96tDwf8SNW8I215pmn+E/CVo99DJbz6l9jna/8ALK7flleWgZl69r2qWiLaWn7iD+K5/wBa3/fNUdN0rQ5NVtrhNa1nUtUTdtSewWCL/wAdletzZ8/z1jwwxx3+9KNQNLW7GO6tm3qu+sHwxpv2XXlf/Z+/W5fv5cPz1V8K211PftLLE0cDx/foILl/N5Hz7Vqv4VuVur+dP7i1paqmlxzL/aF4saJ/BI+2jRPE+k6rNJp+lL5aW672+T5XzS5Sx2iP5firVX/gSO3Tf9d9bF/JZwXKr5Szzv8A6iGNPNll/wB1VrB0F/P17U9n3POjTfv/ANmsHxJok11eX17b3NxBPu2b45vm4oiB3kMPiKSb7RcWMVhpf9yd/wDSuf8AZWvP/G2grquqtcPcyybP+eb/AC07wYl9Hr0SS3NxcJt+ZJ5t3St7VUWSb738NEhRPN7O81rR9qWmoSwf7Eaetelakn3d6rXIvDH9s2f7VddqW6Pa/lN/fb+9UyYdSNJob5N9pF5H+3G/yvXM3PhjUILlrhIlu0eTf+7/AIP97dTvDdgulQ/f/wB7zHqmnjC8sb+8ilg8y13Nt8uukwOg0qby/wDpnP8A3PpW94wRv+Ee+95ez56y9K8SWOsP87LI/wD00T5q0vEm6TwxLs/8h1AGL4tT7X4MvE/j8ta4Hw9okc9w29a9K1JFn8GT/L8nk7//AB2uB8PX8e+hsfKdYkPl2ez+DayV5npWvXWjzeVZTtOifdSSvUIfufOvyV57Z6bHHfsm1fk+98npViO00HXrzXEZJbFo3erENhpd9N5u5oLpGZJfLf5XYf3laptHto4JonT7+2vM9bupo/E98lvF5E/2pn3xvUAeqW1tJAjP5iun8NcbNqXl6xcp/wBNKueGH1af/j9uYpKsP4h02S8ltL6CKR0bYryf/FUSiOJsaU8kkPz/AHH/AI/7lcno+lR/2hveJf7/ANz1rsrZ7OOH/R65v7Nfabft9ottifwv95aBnXaIiwOvkqscb1lpfzaV4VnuIvKkeGZvkk+X+KtDR7lZJP8AgX36y7+2a68ParE//PxMm/Z/00qwIdN+JEfypLbN8/3vLfcj1pa3o9v4m+zXEU7QTp88XmJ8r1zfhvR44Hb5auePLyS1TTH/AHsezd88HvsqAN7TdHvLGZUlg8xErl7mZY/E958v/LSrnhLXtWuryJJW3wf363LxNB1LUp4pZfI1SH71HKGpi6rCt14Y1CL/AGayfD2mxxqsu35929fMeuw1XRJLXRLz7O32vfC23y65fSpppLbym+R0b5k/iSgC1rfjC+0PxP8A6PL5ieTG/wBm2fLz/tV7l+z94nutcudT32f2REhX5K8T1XTVutVilf8A5516t8BHWDxneJ/fs2Rf9vDVUH7xE46Hvzv+5rx/xyn3f+vyP9d9euN9yvI/H/8AFv8A+fiN67jlNTw9/wAj5pj/APTGb9Vr1KH7teS+G3/4rDSH/wBmT/0XXqyfcqokFhKdv+So0paYBzSb6Hpu+gB/NJvqOn1AC76dvqN6WrA4r42Ja/8ACrte/tBW+ypHG8vl+0iV8z3OmtH4elfTJft6blmXy9u7aK+oPi7bLffDHxVbv9x7GRK+Vbm2/wCEc02d9Mb7JO3lv533ujVzVDemU3uVvrCCW4+4ky07Vbaa+0+xS3laB4ZmdZo6m+2Q65o7JrH+gfN/ro/42o1iG40rSrOW3kW7Tzm/fRp/D/ebdXPI6Qv7+xtU0qLWP3j3HmJ9sjT7mNla1zcrpttPLby+fBDHbfP/AMCes/ybW6h097pfkTzPkk+6+djVNM7WMN89p5Wz7HD8kifuuJHqQG372upQwPLt8ibzNyVRvL++sdStkt1WS1mhj3Q/3KtXHl+INHg2bdNnST90kn3XbbVHVbxdKvLG0li3u8P9/wBKsDQs7WGfUr57SfzJ9rbrb+Ld/s1NZ6xNfXMFxLB5bpcQp5P1aqcOmw2t417bxf6VM3+u/ufLTrC5vpNKnfU9sjo0LxXP8T4kSlGREonWeEvHmqfC9GfT92pac8jPLo8822Llvm8lvm8pq+iPBPjnS/Hdg1xpv2iB0/1tndJ5U8VfJr/atNudXlvf3lr5jTK8b+rVahvJpL+x1XT55bSe0bfBcxvtZP8A7GuiMzGUD7I2eY9RuleQ+Bvjx9qvJ9P8UW0Vp5KtNFqtq+6Lywu5vOi/h/3lr2JJobq2guLeeKeCZd8U0D7ldT825WWuiMjGUXEheh6mdKhdKrmII3T5Kq3MPlpV5/8AV1HMlMDPdKhms2khaX+BG2VoTQ1G7rHbSxbfvsrr+FAGLC7WP2n5fMS4jZGqjqVnGmlaZKi/O+7za6zW9H/4mtzFaRfJtWbZH/AprmbyzbyaUgMea2aBIt6/I671o+0/ufK/2t9bH7m+fSrd1b5G2N/t5rHvLOSOaf5fkRtm+syjwf8AaZ0r+xvsctlujS7vmt2T6r5i15LbXmqaVDfXG1fstvGtxv3/AH1/2Vb71e6ftAwtdeErH5vualC/5K9eV63o8l1qmmRWStJp1vCs0vmJuZJHZ6pS0FIzYfiFDJ/y3WrSeP1/571ev9Emnv2lt7G48v8A6aJTodEuv+eH+98/3KszkUf+E58z+Kprb4hNY3KypP5bp92r39g3En/LCpofD02/e8VWB6d4D+IWl+LrDf58UF0nyS20j7ev92uy03VZNHv1u4vv/cZP7614a9nNa2EiRWazv8r7HfbvxXqlnr1rrFzL9nZvk/gk+9UAe1WGpQ6rZpcW7fI9cL8Udsc2lP8ALv8AMb9I3rL0XWLjQ7nzYv3iPt82GR/ler3xCv4dYttFuLdvkeZk2f8AAX+9TiTI9QR/M+eiqthN5lhZv/fhjf8A8dq1SKH0m+m1LzQAVFcwrPCyP9x6l5o5oA8AtvD0mm+IdcilnlkR7pni8x/liX+7XpXhjWJPJV937+H73+2tcu6XGpeP9TsvIaNJpm+f+HiPduqTzrjR3Z4oPMuod37nf9//AGaTCJ7FbXMd1CsqfcerG+sHwx+701X+xy2m9t+yT73NbHmVoA6Z/kqNHpsz03fUATeZR5lM5pN9AEnmU3fTd9LzQAu+kpP4qXmrjIAp9M5o5oAKXfSc0c0AFP2fPTOaRP8AfoAkoplLvoAdRTd9G+gB1R3Nt9qhZEby3f8Aj+lLS76AJHelqLfQjtVRAn5o5qKimBNvpKZvoR6CCO5SaRJ/s8qxzvDsV5E3bG/vVJ9vh+3/AGLzV+1eT52z++obbup2+jau9X2rvRWRX/2T96nzAWeaOai8yimBYoR6j307fQBJvo31Hvp1AakyU7zKh307fVkk9Lvqvvp2+rAm307fUPmU7fT5gJvMp2+q++jfT1A0LB/3zVe3+W9Zdm/ztVrfXTCWhhLcbrE3l6PfP5/kbIZP339yvEb/AFtdYme3t52ngt22Szf32r3B5PMRkaud1jwlpeqvK72yxzvt3PH8tZ1IuZUJI8h8T6C0/wAPdc1CXds+ztDEn9/K/er2S2f/AEZf+BVyPxgRbX4b6hbxL/DsVK6yF1+zLUxjyoObmY6Z6pu9SO/8FV3rOUjSMRrvUMz053qu71nKRYO9ed+JH/4uFBs+55Mf/ou5r0CvL/HE3meKp3RvuQqjP/wHay1GpfKSeKvE7ar/AMS+0by9OT7z/wDPVh/7LXMzTR2sLSu3lonz7/7lDPHAm928tErz3xV4k/tzdb2//Hkn8f8AfqJASXnie1jub6K0tvMgebfE8e1d+a52/ea++f7NF/20mqFP9dUyVkWZs2mzfwQW/wD20uW/9lVqqzabNH9+ezjf/fb/ANlWtSa5WP56h0TRLrxNeb/9XZI33/7/APsrVj5ivpulXl9c/wCifZ50Rl3eW7f+zLXUQ+GPEEabE0+wj/j/AOPndXeaD4eh0e2gRFWN/wC5/crYhs/4qxlIqMTyv4VzXWpeKmluILeNPJkRfI9mr2q2hrJ8O+GLPw5bLb2UXl/3n/v10UMNTzFEkMNaFtZtsWm2dtWtCnyLQBNDD5brWhCnmPUMMP3a0IYfLerAdbQ1chT56jVPnqaFKgCSH/WVIifPTUoR/nqCx2/56P8AWPTd8caSyuyxoi72eR/lRR/FXj/xO+MEyX7aF4a82N/m+1a3G67U/wBmH+9/vUpSHGJ13jr4l2fhHz7KyaK715I2f7Hv+VMLu/eV4H4h1vVvFs0T+Jbzz3+aZbaNPKit/wDdWqulWC6a7fM0ju01wz/xOxqrcot9prXGptLaJu2L/edRWMpG0Yk0N5N9vgsrf/ltt+fZ/CP4qPOsdNv777PctqWopCrtDs2qlR/bLySGCG0VYNOTb5ryfNK+KbbaVa6bDPLbxRR+cq7kjrEsmtrm+1JtIe9ZfPT7Q+zZ9yPbVG/ufMdvskTTv/F5dXra5j1K80yVNscHk3ab6x/MaSGdNKby33bPtMiffoLHPtsdH/4ncsvn7m2wx/M3NV7+zkvtHg8pWtLLav8AoH3f++ttXNEhWCz8rU5WnfdJ++f3qvqU01un2fT4vPR9qKmyqiEpG9olrDdeLfC6P9/+2LL/ANHpX2E7/vGevlHwxbaXa/EXwml3Ov2r+0Lfyod/8W6vqx66IHLPcWlem76HqyCSGnPTYaHf56AJEf5KP4qj3rsplAFnfULvT6ZQA5Kip/8ADTXf56AJaieh3qF3oA5H4u+JIfD/AIbg+0T+QlxJsrxXXoden0f+2LjSryw0h5PJgvLpPK3sfu7V+9XbftDvcTJ4at90scCSXFxvjfbskGzb8396vF4bnVLq5lTUNV1TUk+/svr+Sddw/wBl2rCctTeEdDNs/FVx4c1L7bqHhXRvFjr919YeRok/3Yvu1eubyS+vGd1ij85d/wBmj+VUzVfVXXYvy/71WrnSrrZvii+RI/vxvWJZHo/7t53RvkSqbzXGpP8A6LA07/3I0+5Vywhh8OWc97cSpdv/AMtUjTdsUf8AoVc/N4y1TXH+xaFBFH/10mWBUz/vbaCzrLx7G1s4HvZ2jRF+aGN9tR+CfEOl6lc6hFpsCwfZ9ryvGn8R/vN/e+Sub8W6J/bnlb28t/8Apm9bngDWNU+zS6PLef8AErtF3wW0FssSoxoINDQd11olyj7o0muJP/Qqr2dzrngt5U0TWriwRvvPHDGzP/vMy1N4Ym/4lbf9dpPn/wCBU7VbxY0aoLJPtkl9uluGaed13yzfxu33t1Ud8PnLt/eP/f8ArV62RZ4fveX/AHaq/YIdHvFe4nWS6/hhoAjmdvm2VTs9NvEvGuLtfIg/uSP8z1V1TxhJo7tbxWzeZ/DN/DUOifar7WPNuL6zkTyf9TA+7rQWaWpeMNN02bZFtndP4I/m34p3hjXr7XNSvEu18u1RVeL/AHjWH4h8Kwz/AL2KJY3/AL8b1a+G9m1rf3zuzfOsaUEGf4w8KzfaZLhLmWT5t+yT5qvfDSO6jm1Bbj/ZrpNbSOSH/bqv4Ph8ua+dIvv7fn/v1JZc8Kx7LzUJfN+5cbKNVTy7Zv8Aln/A1TeG5If+Jqm35PtzJU2sWH2qaXZL5Cbv96q1Aw/Dc0cesb9vmfK1a2paXNJ9yL/2XrUOm2FnYzSIjeZdf7/z81g+KviE2mzNZWkDb0+Rpp0+Slygaln4MWeb7RcT/c2vsj/+KatDxJ4hsfDln5t3uj/65p61yOm6xpt1cxS3uvXt3e7l8q2tbbyonYV0mvI10mx9siUfChfEzJs0kjRZU+5urg9SSa61u8fzW8h5P79d5bI0afxR1z95t/tWX5fLTdW5kWPD3huH5ZZW8x0+75ddtryL/wAIrcp/rERd6p9KydNdfJ2Vsat/yAbn/rnUATeHrlY9Kglf7nk76w0/sXXPNuIvKkn/AIdj7d9TWu6PwvLsZvnt2Rf++a8VsJryeaL7Pujeq6Bqe6JpUcEyp5rSbK89ubO603Up/tETRp53yvXReEptQg+e9naf/YoXx5ZwXM9pe2zQJE2zzv4aZJe0STz33f7P365G8sPM8STvuXfurttKvNNdN1l5X/bP/wCJrJ1rw9dfb5buy2vA+3cn3dlQOIWyeW6/7uyuN1jTZr7W50+XZXfWFq0e3dG2+uZvJoY9bl3t9yiUhmtomj2+m232jd5mxflrL/4WFcaTf3Nvd/vIPOZFeumtpvMtm2N8m2uHv9H8/wAQ33zts3UAd5o+t2Oqw/6P5W/d/wAs/lqG2haTTdXiT947zSbf++qr+HtHh0354l+d/narVn+7TV5f7lxI+ygDJ0S8be1u6+ROn8En3qveMLaO6sLN/m2I1OTxtot9DE975sc+3786fMn/AAJata3oP/CTaOqaZeW8fzb4n+lAEOiQwwQx7K4XxtbTXXjOdItu/bH/AOg122laVeaa8UVxE0b/AN+P5qwfEm2DxI3+3DHQBqeHnvtK0q7/ANJlu3ihkmiSSq+l/Eux1jyv7TsV+1f340q9C7T2FyiL87wt/wCg1y/hvR7eP96/7x6AOy1XRG1iaC90+eLYi/6n7rNXo3wWtpI/Gy718jZbt8kn8bGvFfFupXVjc6Q9vdNG/kyJsj/jr1D4Ca9qGpeLbP7bbfwt++/2ttVH4hS2PpSvJ/iKn+v/AOukf/oVetPXlPxOTy/P/wB6N/8Ax6u44x2lfu/FWhv/AL36q9eqQ15HpT/8VD4ef/a2V60v3KqJBYjqT+Gq6VPTAKZ5lHmUUAFFFFABR5lMooA5r4oWcmpfDfxRb27eXO+m3Gx/9oLXye800GmzvqC+W6bUb8a+sPio/wDxbTxV97/kF3H/AKDXybbPeR2Dfbdt3A8f+prmqG9LYLmGHWNNni/gdo/kqG8e40PRIP7P3b/OXzUk+ZXUr92i5hj1Kwli0rdHPuV/Jkei58zTdKi+1rL/AKxfkk+9XKdJavvL1zTdPd5V0263SeVDJ91/ubqteTJavOl23yf2eu7y/aSsv+zYfEaQI37tEm+R/rW1N5NjtS4Vru1hsbnzU/vqGhoAp63ptvrFhAifcSRf96qeqzNY/Ybf7N/a0CLJ88nzSpirSTWusaO39hT/AL/cr7JH+ao7y5Wxhs/taSxu7SJRICS2sJJ9eaa3uYpETb5tt/EmVofUvtWm32z935UdRw2Fn9sg1B93nvtSo0ubi60rXPttisbpa3Drc/31FApRLE1tcWuparLu+0I/mf6HO/yvULw/2lpUH9mK1g6Tf6mR/v5qS/hvINYuftEHmWT/ADq8afL937tVbl4fEGmxvE3lok29Xj/hqoyJlEsJqqpqX2Ld5c6fI34rXdeCfG2pfDK1+z2W670hJGmbTZH+Xn/nnu3ba4O3mmk1XybuxWSBIdkV5/FzU2jv9l0eWV7ldSg2s6zR/wAaitIyJlE+tPAfjzTfiFo/27T2aC6RV+1WE/8Arbdj/wCy/wC1XROnyV8a6TeN9us9Ysp7jTbq33eVcwPtl2n+GvcPBnx7hvkvLfxRBb6T9nbfFqSP+6df+mit91q6IzOeUD1R18tKj/hqwjw3VvFLEyzwTLvimR9yup/ipsyfJW0TIq/3KbMlTOlRvTALC8a1vN8u6RPJaH86p3Gmxx6JbXH8bsyNVh08yoZvM+zeVu/d7t+ygDFubD9yr1m3kzR208Trv87a+/6V2XmQ3VhY27/fSTYyf7JrH1jSvLuZ4tvmRo2zf9aNStTx348aDHJ4Yn2bpEt2W4X8FpvwleTTXnl+aNLhbab/AL487/4utT4rwtH4Svk/1m9WT/x2svwTqVrHZ6Vp7zrHevDsWGT774rLqB2GpabHqST3CN/y22L+NeZ+LfA0l1NLd2S+Rq//AI7cY/8AZq9Q85o/k/g3b9n0o1KzhvoZ5f4PO+X8aqJEj59sL9pHaKWJoLpPkaGT5WStJHrqPGfgldV/0hG8i9T/AFVz/C/+zJXnsOpTWt5Lp+oQNaXqfeSStomRtTJUMM01jcrKjfOlR/aPno85asD0DRNbh1S2b/lnOn3kra2LIio/8Lb68lh1JrWbfF+7f+/HXonh7xDDrlt8n7udPvJUAe1eHrmO60ex2y+ZshjRv94LWjXlGia9N4fvPOT95B/y1h/v16dYX9vqVmt3by74HqZFlyimUVQFjmkeo46k30AcLpSeX8VNQ/27ON//AEOu2s7GGCaWVIl3v/HXE237v4uy/wC3psf/AKFc130dADt9O31HRUAE1Q7vLRnpz01KAJqKbvWkoAf5lHmUyigB/mUUyigB9PplFWA+imUJ/vUAO3tS0yigB9FFFABSfNuX/wAepaZJQBLzTaYn7xKfQAUv8NJRQA7ml2eXSc0kf8FWBJRTOaKCB9S81Xp/mUAS80c0zfRvpxAmR6dvqHfS80wJ99LzUG+neZQBLRUXmU+gCWjzKj30b6sNSzzSb6gpUerDUsb6N9Q0eZQGpNZzSfb9m39x5f3/AParQ31m2z/eqzVxlyoylHmZZd6jd6j31G7/ACVtzEHE/F2TzPBk6bfvzRpXTI/7la5n4nP5mg2yf3763StyF1khi+asZSLjEkd6hd/kpzvVd3rGUixrvTKK4j4o+M7zwr4en/sr7P8A2vN8kTzv8tup/wCWjVnIom8YeMP7N3afp8+/UX/1r/8APvn/ANmrz9P3afP/AMCeqOm3PmJvln8yZ/8AltJ958/NurzX4i/E7y7mfRdPtryREXZPcx20nz/7K1nKRsanirxUuqzNZWjf6En+tf8A56//AGNc7NcrHDXH/wBtX0kPy6Vf/wC55NVZNU1iT/VaLef+Or/6E1QLlOohuf333qdc362sO92rj0fxJI8TppSR/wDXS5Wtrw94V17Vb+L+0Psex9z7I5mX/d/hoGa3hvR5vEd4rv8A8ev/AKHn+7Xs2g6JHpSLsVN+35U/uVwfwf0qbTbzXLS72yT2jRp+7+7zvr1aGH591RKRcYhDD5jrvq5ClOhh+7V62tqkobDbfdrWtraiG18vbV6GH56sAhStBIfkWo7aH5KvImxKCCRIfLdavJ/rKhT7y1aSgsciLG9SI/z1H/FTbm/tdKs5729uYrSyt498s077VSolICZP3lU9b8Q6b4Ztlu9TvIrSB22ReZ/Gw/hVf4q8p1v42X11rcFp4agt/wCzkkXzdSn+9L/1zWvKUvPtVhY3d3c3E+o28Kwxee/msi1jKZtGDOu8efEKbx+k9pcbtN0Td8tnI7K1xj/ntXK6a7alftp8S+Xs/wCXmT/VJTdYvI9c037bdy/YIIW8nfJ/Hii51K8k+026Wa2mlvayJ50fys7fdVqxlI0jEdpXmabbRSpOl3Ptuf8Ad3bkqGGOSSPfqsqzz+ZI+/8AuVXtraHQ9Hs7e3VY4EtZ3/4F5iVX1KZZ9L+16rL9gRNz7P8Alq6/7NZllhNYa1vH0+KLzHu6jtnt9J/tB5Wa+ukjj/0OP+BTRNeXUd5FFaRRQWv8U38T1Ilhb6HDcyxN5iPtoLJkvJtSttIluIIoH+y3O5I/uovmJVW5khsXaW3/AO+I60tN26wls+5Uf7DcIv8Au+ei7qxYb9dKhvP7MlW/ut2yWaT7q0ANubb7VpS3d7P9gTcz/vE+Z6h1LVbyDTYLfTW+yWW3/XfxUOjarZr/AGhL58/zfPJUl5f/AGW2id/7tEQkdF4M01f+FleF7v8A1c/9pW7/AO/ivrx6+UfBlndT/EXwhcJtjj+3QvX1VXVDY5am5LzSPUfmU16sgmR6a9NjokoAlpf46P4KbvoAnqGld6hd/noAkd/kqHfTndtlRu9ADt9Mp3NRUAeW/tCOsFh4c+X53kuPn/2Qqbq8R0p2nvLr5fLgRdm+T3r1b9oHXl0fW9KlSL/SvsbJE8n3dpb/AMdavJbz+2pLaW4vbnSZLV12QW1rfrPPu/vMqbttc09zeGxDeX+mx3MVpul1a6f5FtoIfvN/squ7dWf4g1K+keK0illgtduyWaNPNZM/7LMtaXhvXvEXgB9+har9gkm/180dtA07/wC9Ky7qovtgeXf9zbWZsTWCeHY7aJNEbXru6fd9sm1hIov93yVRm21zOvaDZz3O97Zd9dBYeXvldP3lU7m2uNVmVLSCWREZdz/w1UiDQvNse3/dp3hV1unvkRf7tSa89ja2zS3Eqx7P+ApTfCWq2eqpePZQeRBCv9z5ef8Ae+9UgaXhJGn0df3TfO0n/oT1HfXljBeRWiRNqWqf8+dqnnypj/ZWodBha68JQW9vLLB9obf+7f1Z6r2Gpa94V/0LT9T8i1f7yeSvz0FkPiS51a1hV9PVf7jP/wAtUzXO+FXtZNYie9jv5NRZv3T718pK9C2eYnztXP21nHHrCyoy1AGxc6VHdW0qP+8rD0TR47G/Z0iWP5dlb1/eLBbMlUfD3mT3M++2lt0++s0ibd+f7tKQRHalN+5+9UfgZ/Pub7Z9z93V7VYdJg3PcT/c/g31DoOsWN1bXNvo8UUaW9MDQ1jSprrcnn28Cf35Km0TR4dHhlS3laTe29nkrznWPE+qQTSpcK0Cf9M/mrqvhjM11o99cPLcTv5y/PJ/u0uUC14bSb7Hqez7j301cfr2t6lHeNvilgtfub4PvV13h6b/AIk9ykS/P9sm/wDQqq6xYLJbfOvz7aIgYfgabS59Yl+zwXseopC3z3U275fkrW1vT1nRndah8H2y2uqzun7v9y2+tS5hbyZ9it/tUwOJh01YLyJkby08z7ld0/7xPkrl3hkjv4kibz5/+mHtXZTQxybXeejUswdH8Z2usJPb+VLv/hT+5Ud54eh1KaWWK8aC6/i8z5lermj2CwJsRa43xC81rrE8sWq+W77fkkT5asxO2sLO6sYf3sXmJ/fStK8fztHuf+Wn7muD0Xxhffclg89Nv8Fdt5zXWmyXD7t+1qADTd3/AAjyJ/Gm7dXnelWtra3mxIvk27K9C8PJ5mj7N33/AJGSuFm8Pa1Y38rvZ+Yn398FAHTWyfd/9A+7XnupQ3F1r14jyts85q9A0r/SrZt9czfzL/bc/wDf8z7lTIDQ8MaJDYzLK9R+LfE95o/iq8S3eKSyTbth3/vUrWs5vMRdm2N91c34s0qO+8Qs7qsj7Vf+9/DVAb2leP4dR+Typd7r8yVJf6JpOq3ksvny2l0/8f3l/wC+ar6JYQ2vzpt/2q5PxbNJB4kl8rzY38uOgD0jT9EksYZXeeKdHX/lnXH39z5evSp8v99aPCt5rEcypcSrJA//AH1W8niTTZ7yfT72K3keFl2pOn3M/wC1VgaGgzfPv/gRd9Fsnlza5F5v32+//cytXNKs9N/fvaStG/8Ackf0qOw/d63qqbfv7d34rUAee6DpUd8+91bZ/ckre8WzSaP4eiuNPb7O8My7Xj/9BqjoN/HJcyoir8kjJ+79q2PEln/aXh6dH+55kdTEDN8PfEXWpP3V3Zrdp/f+71rpNb0rQ9Uv1828+yah5f3N9Yug2H2WFvuxo1YfxFtpp9b01Nyz+dD9/wDuYaqHynoFtoK6VZsjyrO7r8rx/wB2uD8PTXEbtbyr5c6f61JE2tzW14Ss5rVP9IvJZ/3e/wC/8tV7D4lw30MUWq2MW9P+W33qsRa1u2jnj09/7m6u0+Fdt5njnQ/Kl+5Nv/8AHa5nVbOHxBbWz29yto6NvXzE+/XXfC7QdQg8YaLvVpIPO374H+WlDcR9MSV5j8Udu+Xf/HHvr0x3rzf4qJ/o0v8A1zruOEydK/d6l4cf/ptGm+vYF+5Xjdg//IBf+P7RD/6FXsyVURD+aRKXmimAm+nb6a9LzUAHNFNp3NWAUc0c02gDA+JH/JPfFD/6zbpdy+z+/iB6+SftK6lYfP8Au0219deOdSh0fwT4jvbj95Bb6bczSp/fURvXybYXOh+LtB/4k9zb/wCkQ/vfIf5omP8As1zVEb0yjfoselTpaS+XJ8u2aCqr6q1jom/WIPt0HnKn7tPuZ/iq5eWE2h6Pcu/7/Z8++mwyR31gtw22NN33/wCGuU6RvnRz2FtLojPIiSfvU/i21tWbtO9n5q/663uUbzP4M7Kwb/TZrpFisrn7I6Tffj/9mrUtvOkuNMi1CXzHSO5hleP7vKpQA7W7CP7BFFZN5c7/APPP2qG//wBFsLZNYgl1LfNsV4E+ZPlo+xtpujyy6ZOt2/8AyyofUvMsFuLuX5/OXa9AEb6O39sRXFp+8tXWP9zv+ZcVcm1JdSsNTt0Vo9lvcJ+a1XfTVur9b5JZYJvJVGeP+PFTabc/br+8S4sWgn+ZFmj+6y0AOh+2QarPL9paS1ZVf7NJ91/lrBtnXWNEX+zIP7Nn8yN2tn+XZj+7WtbTXn9pQb1b7FNbxvv2f7NU5vJ8QaetujfIjb98ftQBYhvPst/baZLF5c+2PdV6xsLXSrb/AEdV+f52Tf8AK9ZsL3kF/AnkRT2SR/66T7ytVjQYYZEllsrn7WnmbP8AaT5qCSvsXUtNs3iX+xZ0mbbbSP8AK+a1IbhfO1eK7i8tIVj+fZ8rqaz7a/s9csN9wvlwJIvyfSi5vLqCG8+0KtxpCQ/Kkf8AreP4VrSMhSidx4D8Ya94DvIP7Pn8zw9u/e6VO/7rn/nn/davoLwZ8QtF8f2DPpVz+/SOOaewn+WeJT/eWvlmweS6+wvp/myac6ruSRPm4q1Z6kuj38D2U8tpq9ureVNH95M/7VbRmYuHMfXjouymw23n7v8AYjZ68h8DfHKOOODTPGEsUF19xdYjTbA//XZf4a9kR/kiliZZEdfleP5kdTXVGRi4spvbNC8W9fkdd61Xf+Kt5Hhvn0q3dW+RmRvxrNudNaP7TKn+ohmaGmYma8NNe6/c3nm/fmX7/wBKm/gqOaH7tBZ538bNHkk8MTpaT+Q/y3G/Zu/h+7XE+CfDzalN4e1jz5Y/s9u02z+/mvTPHiNJok8W3zN/yVyPwidZ/CWhp/c0/f8A+PJSkPodNf2yz/bLiL/nt/Os+bdHuT5tn8SfSty5sGjdk+b/AGkqvfot0l5cf6t/MV/zp6hzGLeW0d9C3+xH834V4mln/wAJVok9lrHm2l7YsyWOqwQ+a20b12yf3lr2yZGj/vfPXk/h621zxBc6vb6e2mwfYbpYZUut3m/Oz7W/8co1JkeRza3rFjNFb3djLHOm5N8f3eKP7e1D/nxnr1DWPhdrGpTRS3Gp2Eez/nnbM3/s1cPqum/8I/rEumahcywTp86zfY/3Tr/eX97V3RkZP/CQals/49rirWn+MNU0q5W4ignjkT562E0Hz0XZqEUif3/J/wDsqtQ6a0D/APH5FJ/10hoA9K8H+M4fE1hE8sEtpe/xQyJ8nH92tDwl4nm8MeM2/fypp13/AK+z2easuP4l/wCeTLXnthrd1Y7k8y32bW2+XDtZG/76at7w9qralr2/b5fnK277Kn3/APrpu/hoA+mLe5juoYpbdvMR13q/1qfmvLPCvipvD832e4bzNOdv+/X+0tenQzRzwrLE6yI+11f+/mgssI9FRpS0AcVJN5fxdg+Vvnsdm/6b675K4G//AHfxU0X/AG7W4/TZXdJRIgfRRzSPUFkNy/lp8i/xUI9Nud0ifJQlBZPTuaio8yggEbzE3pUvNReZRQBLzRzTHoSgB9LvpOaOasAoo5o5oAKKOaKACiiigB9FMooAfRTKfQAyiilR/narAlpN9NooAfRRRQQFP30ykR6AJN9JRzRzQA+mo/lvspu+loAfUm+q7zeW6/L99tlSeZVAS809HqvT6AJfMo8yoqXfQBPSb6h307fQBPzSb6g5ooAntX+ernmVn2z/ADtU2+t4y0JLXmVC71C703fRzAcT8VNYt9NttFiuP+W14tx/s7YmRm/9DrorC68ywtnT7jxq/wCdYPj+2hnm8OO8SyOmpW6K/wDsvIm6tiw/d2cCf3I1rOUhRiWHeod9Nd6o6xrEOh2DXdx/uKn8TtUykaRiV/EPiGHw/Z73/eXT/wCoh/v/AP2NeJ+Nn/tXSrq4u5beSfcs3nXSblRh/droNS1K41W8a7uG+d/++U/2a4nxh4kjjRtMt/3jv/rX/uViUU/+FhQ6PNA8UX2v/R9krz/uPmOysHxD8S7W6dneCwgf+5Jf/N/6DVP7Na/xwRSf9dE3VVv/ACY4WS3WKN/+maVBUZGb/wAJhb3z7EvtN/2Ug/ft/wCOstN1LXltYftDzxf9s7bb/wChM1Nm1prG2VN3z/wpVzQfBM3ib/S9TibYis6pJ/6FQETF8N+JJvE2q/ZIlaPYy7fu7ef+ArXrFh4Mk2K/9r3iP9/ZAkf/ALMteF/Cizkk8eaKkSeX96Zk/wBnbX1ZZ2axx1Eizjfg5pt5Hok+p6g0sk+ptHNvn27v/Ha9IhtvnqOztvlVEXy0Stq2s6kCO2tq0oYadDD5dWoYasARPu1chhpyQ/dqxHQAIlWkqNE+Sp+aAHr9+rSVXT/XV5T8QvjHsS70zwvtu38uTz9V37oIv+uf95qUpKJrGJ2njD4naT4LSVH3X+qeTvisIPvP/vf3Vrxfxl4t1jxxbfa9Qn8iBF/dabA/7iJv73+03+1VG/vLeCGe9T95fXDb5/4mes1Nsl4ssqrInltN9gj/ANa+a5XNm0Ylqwe4n1yC4tI2ksvuM/8AcxWfptzZwXmleUrSap5O+JP4U+X+KtKz+2T3Njv/ANAgt4Wf7N/fqGa/8uzi0+L95PtV4k/i+7WRqWHhaTUrOLxBtu3eRpm8z7qfL/DVX7e3iC5vNP2+R9khb99/CmKhv7yGSw83XXlge4/0eCGP/W7T/FTr+a61i/vLS4WKDTnXZsj+Xf8AN95moAbYO2m2dslvcrf/AOhzbZv4dxnqjNb/AGpF/tVlnukaT99J71ee2h0qGCKyZbiCGzba8f8A10qnqsMf9ixXGsXP9m793yf8tXqBxJkvPLvP7PWLz3f+PZ/DTpprWxhvvtcsWpOm3/Q4E/1X+9Ve5vL77etvbwLBp21t03/LWXFV7PTbfR4ZZU2/vWXd/e4oKNCwvLXUraDZbLaf6DN+5j+6i+YlZvkw6VuS3+5u+5WhpSR315FFafu/O0ub/vo3KVnwzWum+fvZdSd2/wB5UoAbDYTaxo63Fp5SJukTzpH+5ii/1X+x7Oxt7Sx+33W391eSJti4qZLCbxNpW951g2bv3Mfyrtqa3mhsbPyn/dwbaqJBc8Jfao/iX4VvZbyWSBNSt0aHf8nPy19fPXy/4Mhmj8Z+GkSDzIH1KN5X2V9P10Q2MKg7miikd6sgmT/V0O9QpNTd60AWN/yVHvplIlBBI70ykuZlgtpZW+4i7/yqvps00mm2b3H7ud4Y3ZI/7xWgC3zTaR3qF5qAJt9RvNUPmU13oKieN/HuwW617T3lXzEmsW/Rq8b02zh0q5nliX59uxnr174/bpPEOn28X8Fm3yf77V5LbW0kEly+ofu0dfub65Huzqj8JR1LUl8yJGXy98nyvV7WNNkut0qbY0dfld6pw+LdPj1KKLR7OW/fds3wJ5uzP+1VPxVJcSTLs/f2W35oYH8pv++qkZc0qaz8P21y/n/b9m3zfk+5VfTfElxrl5AiarpemwOy7YbqZmnlz/Cqqu1aNNvLGS22WWlLoqIzean2xrnzW/vMzVRTTYY/ENi/33SZXoAm8Z+G/wC0rn7b5rxzp9143+5V7wHc30lnqH2u8lu3T5Innf7lXPENz+5X915fy76q+ErnzLPU33RfPRIfQ2PB/wC78MaZ/u/Kn1qbUrmONqj8MTeZ4esU3fJ5NN1J7G1uYvtc6xzv8kCSPt3sagosXMMk/wDx7xfc/g+tZ+m6DfR363tw6xwfMmz+/WTrHj+bR9tvp+n+Y6f8vMm7bVrRNS+3aqr3etXV/dOrOtn9m8qJMUAO1LxPpumwtEkSzzp/BH8zJipPDGsahrF5fPd2NxBZeXvg8xPvNVfxD4Yt7qH7R9mX7V/E+z5uKq+EtN+y3Nz8zR/Ls/vUAY/iTww0k0uyXz0dvuT/ADVteAEuI/tyy7dm2Oti/tljhVd3yJ/HVXR3jtXuUSVfMf5NlADdesI7pF37a2vAaLaaTqMX9+Tf/wCO1j6350kKxRK07vW54PhuLXTZ/tEDWk7/AD/vPl+WlECj4eh8zTZ3RvL/ANKkepNSvLeOwZNssl1/f3/KmKk8JbZPD3mp9x5Jv/QqhuvFVnBMtvEqyTp8mz+5TAo6VZzRuryr5aTfJsraufsMEPzq0ibf+W/y9ayba11K6uftt6sUcD/dTfuasHW9KurW8+0Wl9LH83y/P9zNPlA6r+1bp4WistMaCH+J44ax/EL30iRfYrr5NvzJIlYNtr2uPcxW8uq3EifcaGR/vqa6ya289F+9JUyCJYs9uzzUrjfFVssmsS718xNtexXHw38QaPbN9os/MRf4433LXkfi1JNN8Qy28sTQT+Wr7JE29a0sybqTNDQdNhgh3v8AvK6xP+QTP/u1zOjzeZ5VdNDN5lhLE33/AC2oKKvhVJI9KZ0/dyVy8njy8juWS9WL5Gb/AFb+ldJ4bdY9H3/NvSvL30pZNbu/9uZvnj/3qOhB3Wm+JLXWNsUTPvfcn3P/AGaoZvCtjqV40vntBdff/wCBVNpWmw2KKiff21yN/rzQarcpFZt87f3/AL9AHbQ6PNpr/PPFJXO+LbySPXIv+Wfyr/u1a8P3+qTzbPKVIF+88laV/wCKrHTbz7FerFv27/ufLzQBT0fddbf/AB756x/Eln5esK/y/dVK7KG802R2eJYo9/8At7elYOseGL7Wb9b3T2WdEX/UyPQBNYeX5MCJ+8/vf7Fcz4ks2uvEEqfLsfbXTW0N1psOy7iljkqnrEy/298/3/loAveFdNaxeJ3nlk/2N/y10WlJJ/bero/33aN1/wC+UqnYbZIYtjfcq1pv/I1am+770cf/AKLqYgZsd54d1K/nSWe3juvM2Sv91uKva3o7XWgy2+nzp/C++R/l4rzu50GO68Q3iPu2PdSJ/v8AzV0lzDJ4Z8PS/Z7n7IkP/LaT5qoCaz0/UNNdYruCWN6q+OdsF5pTuv8ADIlN0T4nXkk3lXFn9vT+/A9dBr1houqppUt6zQO/meR5j7elHLoPm1IdNmhnRU2+W9cj4V02OB5HfdvRq7iw0SG1dtlz9rRNybP4q4+zhutKvJYr2Bo/3jbP9ugmJN4teaPR7b7OzRzpcf8ALP8A3Xrrvgbr2sR+KtFt9QZvsr3FYusJD/ZUW/8A56LW98PUjk8SaGn8H2qH5Po1XHcJbH1Zv+evPfiinmWMv/XGSvQn+/XA/ELzJH8n+Ca1uN34V2nAcvZzeXbaHL/B9oh/9GJXtUNeHp+70Gxl83/j3kV/+BBt1eoeDPEknirTZ7uWzW0dLiSHyd/m9P8AeRamI5HTb6WokepN9aiFo5pN9G+gBeaiqXmmPUANd6PMokoqwOX+KKQyfDrxGlx+7g+wyb/92vkPVfh1DJMuoaVPLYXX8M0D7Wr6u+NMLSfCXxUifx2LV8tp53h/Srl7eX508t18z7nNc1Q3plW38bat4fm+z+ILFp4P4dStU+ZP95VrcdNN8VWEv9n3K7HZZt8CfMjf7S1DZ63DqVhLLqcS2iQ/eeT/AFVZ9z4Gsbqb+0NHvGsLp/uvA/y1gbly/hbw/pqu8vmfvNm/61NZu13Npkz/AHHuJv4P+mdYv/CW614cTyvEGntqVqi/8flqnzf8CWtiHW9B1ibSrvTJ7eRIZm3wx/KyZV6AHPpX2Fd9kzQXTr9/6VDrepQx2MT+INsCPMqLNB97n+9Uf2PUtDtp7i4/fpD86vv++tSJfQ6xZ/aLjb5DyfcqCguYZpHs5dMn+16d5Oxnj/3vvVpW2pQz3P2RP9YjfPWPc6PNdXkF7aX0tp5O5NkafunX71WNNmhn8SbHs7iC6+VPO2fupc0AOs4dQjv7G4S8WOyS1t0aGRN3Rf8Ax2s2H7LqNhefYl+wXW7eySfdf5qtPqV1DNYxJB+4mhj+fZ9xt23bUKQ2esQz2ifu9m7d+DUATPeTWN5Z6e/7vfHv3/7X+9Vyzt7G1uZHtNsc7t+9f/gVVUTUrWazS323dlDu8/z/AO9U2jpZyXN9LaT/AD+Z+9h/uNuoArzPa31hO+pquk75vluY/uu3+1VpJpoLnZL+/skh+WaP5lfC06S8t9V+2Wl3EsaQybP/AB6obazmtZm+zztJZeXs+zbPlegUS9bW0epXMWoRTyx+Tuddj+tF49jPqWz5oNReGTbc7P3XG/71Z8Lw3b2P/MNn+59mk+62f7taV5eQxzfZHX9+/mfP/wACqoyJlEhS8msYbG3vY0knuG+/v9K7z4X+Ldc8Oarp+n6fcxT+HvtS291Zz/NEiyMi7of7tcXsmsXtk09op7JG/fpJ/wCO7aNH1JtKhgu9KiuJIIbxXltvuy/I275d1bQlqTKOh9lPujm+986U77S0lneRP9+4ZX3/AEq9ePDJps/3f+P7en97aaq3ln9lvLqL/WRwybN9dkTiKL2H/Eq+0fx+dsqnco0E2x1+dK0t7fY2t/4HbfTrny9SmuZdv/LHev8AvCmQcX4ntvPhg/6+I/1avN/gg/8AxTHh7Z/Fpez8mSvVPEFtJGlnv/juIX/8erzH4J/8gTQU/uWsyfk1RLc11PUryFb57y4/2VrFv7Bo/kda2nhpszrOku/7+1dv4VpEiRytzCuxUf8AgWSubTSo9N1Ke9ii8ua4WPzf9vHzLXbXlh8m/bWPcwrJuR/9lFeqlEk5vfWH4h8PWOuWH2TUIEntfvr/AHom/vR10lzD5bt/sNVN0+9WRZ4PqtjdeA9VW0vf3+nTf6i5jT5XUf8As1aSXMc6b0roNemhvvE99omqwefpD28bsn8SMd67o2/hryPXk1LwPqstlafatW0v/lheSbVZ1P8AeX+9VxIkd9vWi2vJrG5W4t28uda8/TxVqGz/AFDU7/hJNQk/5YS0iD6G8Pa9D4js96fu50/1sP8AcruvB/iT+ypltLhv9Cf/AMhNXyTpPi3WtH1KK7tLOXz0/wC+X/2a+gvDGvL4j0eK78hrR3+9DJ/A1WB70lO31xPgzxP5bx6Zd/7kE3/stdrQWcZr37v4keF3/vx3af8ApNXcVw/id/L8c+FZf+m0yfnsrtaCCaimU3fUyLGvS80x6WkA6imb6WgB++neZUe+l5oAf5lFM5pd9WA6io4ZvMhV9rR/7ElLQA+iiigB9FMo8ygCXmk30lFVEBd9LzTaKYDJt08LIkrRu6/fj+8mak3+Wnz1Hs8t9/8Af+T8qc9ADt9LTaitk8tPvffbfQBY30b6j30/mgAp9Ro9LzQA+hf4d9M5ooIH0UyigCaioafQA+imeZRT5gJaXfVan0cwE2+neZUVJvpgTeZR5lRUu+lzASeZRUe+h3pgTQvUm+qqP8+ypPOq4yFIm31HvprvULvRzCOX8cO0b6Cif9BCH9JErctn/wBGi/3a5nx5N5d/4eT/AKev5Mlbn2yOxsPNuJVjghj3s9TKRcYkmpX8Om2ctxcN5aJXk+va9JrF5Le3beRAn+qh3/cWpvEPiSbxBeb/AJksk3eRD/7N/vVxPjDxOum2s9lb7Z7149n+zFn+KoCJz/xE+KMfh+NdP0yKWe9mX5po4W2xL/8AFV5K/iq6/wCeUv8A3xXYXOm6lqUKpcXMX+/HDVF/Csn8d4v/AGzhpIqRy83jC8/54S1RbxVqEknyWNxJXVXmj28Ey2/nyzzv8iwxp83NdA/w3vtG0qfVXnXfb28kzW0ifcqQ5TztPt0Fst66yx3u7/UyfwL93dX0dM8Ph/wxc3bxtIkMLXEqR/efC143/YmoeI9Kg1Dz1/0hlt4rPyd3Rnr6Ev8ASob6zube4i8yB1ZGT/ZNYyNIni/gl5I/G1s/lbEuF+VK94s7avK/BPh63g8bWaJB/wAe9nD5X+xnfXuFnbLGlSVIjs7atSGGmww1qW1tVRiIjhhqwieWlTIlJV6gLs+7U/NNpE+/UgP5qhr3i3SfDKRPqd9FA77vKh+9LLj721VrkfGfxOXSvP0zRFW71dPvTSJ+4t/97/ary+bVfMee41C5lu9UmumSCadPm27v4f8AZrKUzWMTqvFvjzUPF2m332fdpOlpHslhk/1sqlv4q4G/v4/JubTT4leye1bc8fy7MLVrUr/7Vc/vWbfcfJ9jjf5nxUf2O4khZH/4lsCQ/wDHhGnzOx/2q55ScjojHlJpH8i5votP+0R3T7Ua5/h5/hWnQpDpVtPqH371Nqb/AO9VfUL+TVfNstPXy7q3+dnkeiz/AHepNb2m6fUXhXckn+oRqgssO91qV5BqCbYIHVtySP8AN/HUL20kevbLW2aOd4V/0+R/liyv8NOh01ZJml1CfzNUt1+5/BzUb37X2pS6Zb/69F87f9KAJEtrPw/cyxXc/wBrd9u2aRPWqqWd1fJqdvcMtpBDuf7ZJ/eDfdo1KGGN9Pl1NWu71Jv3UMHzRJ833mb/AGahmSa61KeXULn7XZXDL/o2z5UUUAWLOb7LbL/Zl357/YYUiuZE3dZ33NWa+6dPN1OXz71P+W1aF5ttfN+xL5iJaw+Qkf8A10esm8toZLBX1OeWCd2/1MafNtpSHEmS5k+3/Yki8x3/APHKkd7fTba+l1OX7X93/RrX+CqtzqV5PqXlJB9ksnVt038T1DpWlQ6Vps+z+Nl3P9KkovaO9vP5EtvbNYQPpcn7nf8ANzOn/wARVf7Aulbtn3N1WtKRr7WPKi/6BbeV/wB/6uWFh9hhvpdV2xp9/wC/tWJf9qqiQUdHSa6s2lt1aNNzJv8ApWteWFjY6VF9t8r7v72aR/3Vc7N4zW6/4l/hfT/tez5PO2bYEqSHwNJqT/a/Ed813/0x/hT/AIDVRA3vA/jxtY+JHhW00e2+12T6hDDPeSfLEkf8W2vrR3r5h+Huq6Xa/Ejw9pllB8/2rY3yfcwrtX01vraGxzT3JKa701HpKszJY6ZSpSc0ATUym71qPfQA3VUa60q5t0by/Ojkh3/WnM6p8i1HM/mItNd6AJHemc0c0x/9XQA7fUfzUUUAfPv7QM11a+OYntI1ggmsYfNudnm/xP8Aw15zbJpM9jPb2ktxO8zf6U91/H/d2q33a9a+OW2Pxgu9dif2fH/H/tP/AA15KiLB5rpXI92dkdkYf9jto+pQfYmltId33I32q+K7C/trf7Mu+udeaa61W2RN0iJIu54/4K6C/hj2L5s/loi/fj+9REZipDHHCyW7eWn+FR22m311rFtMkX+ipIrs8ny76tf29Da2E9xo6+eiNsZ4/vbq5nR/GF9da3B9ovltE8zYybNzP/wJqkD0bWH0Oxtml1CVY0T73mTbVqjZ6rpt1ptzcabEscEKyIuxNqviuV8baC09/wDbYmaOf76/O2zitbwlNeXXhvVZdQnlu508za8//oNVIDSezmn8JWyW915DvDHteP8A3a4fTdN1KPxDBv2yfvv3s06bm4r0jSof+Kb0yX59iW8af+O1i38y/b4ET7jSVkXE0LqFZ7Of5fuVh6VYeRrEr/N88bfrW9ePJGmxIvM/651R0rTb611bfcL5abf+Wn3uaXKBpalc/udlZvhXyb68vP76Kv8AH61oarc6Xpqf6Q3/AAB3qrpXiGHXLa+/sdVj+yfwbNvWmBevNH+1bovNVP738T1Jpv2PQ7OXZP5kC/615H3V57qU2vXW5L1vLgb/AJ5vXVeBraGPSp08iX55t/8ApT7utAEOpfFKOOaWLT4PP2bU31qaDqV5qthPcXCLA/zJ9/dWH4k8Nw796QRI/wDE9WPDdnJo/h6+ZNzxpufZQWa3g/8Ad+D4vlf5N3/oVYeveFYZN0tuqxzvuffG+1a0vBlyyaPYxS/8C+Sr2sXP2VGR/uJS5QOP8JW0kepSojfw/crqLmFdlUfCtt9u1iVLSJo50Xf+7/uiuu/4QzUtY3fYrGWTf/Hs+WtIxMpSPP0to5NQiTb/ABLXUfZo49z+a3+//BxXdeD/ANnu8j1KDU9bvIoEhk3rYR/vd+P7zf3a9S034b6DptysqQee6fd8z5lqowZLmjpJoY54WSVVkR/vJXK+JPhX4Z8VIv22xWTYuxX/AIkzXWbKSurlOfWJ4xefs5W8G7+ytVaP+7DdfNWXf/B/XrWwubh9sk9vG22GP5vNULXvm+je1Z8iK5nE+RdNsLq1s50eC8j2M26Hyfuf8Brg/OWDWJ4vl+SRq+9HSOT78SyV574m+Ang3xNcy3f2GXSb1/vTaa/lb2P8W37tZumVGZ8/6a7SQ/e8t9uzfXL6rYRya3K7179/wz3eaa6/ZdTiu7Xb/GnlS15b8S/hp4k8K+JGuP7KurvS7hd63lqnmr/wLbu21Mos0jJFfSoVj+dG8x65PxtDcT62qJO3kbfl/irptEv1nT+GsfWEVNV2Ovz7f+BVPLoaDfDfhWPzlldqd4hv9S0rVWlsrldm3/j2+ldBpW2PbvrN8Q+XPrf7qLy/lqehMSxonja6upFt7jTm2P8AJ/s1Y1LRNPvrxnad4L1P44H/APZaNEtvL2ptWPZXK+OUjj8Sb4ll3+WvzxzbetUI7jStHaBP9fFdwf8ATOrWiO3/AAmd8n/TrG9cn4YTVIPI+0XjSJXVaPtj8c3KOzf8ecL/AJb6Igculz5HiS+T/ps3lVc8SQ/bvD1zv/i+dqtaromlyalPL5/kXW75/n9f9lqNVsJp9EltLJ/PeZfk/hR6BROd8N6b5EKv/HUPxFh+1WOipb7t8LSbqsabZ3mmvsvYJYHf/nolXPE/k/2Vpju33JNn+zzQMz/CVhdWs3mveSybPupUMPxRktdSvrK7tortEmkT8m+7WxpO3y9jr5aL/HXPw6Vbx63fXDxK7vMz0Adc9zpvi6w+eWW0gf51eP8AvCtbwroN5Y69pSJOsifbI0WaP7yfN/drkfElhH/ZUqbf4o3/AHdaXw91XVNH1XT5ZZ/MsvtUb7JPZqqO4H2ZM7STNXlvxgv9W02bTLjTLO3u/wDXQzpO7Lsjf+Ja9QmTy5mSuJ+IUPmWy/8AAq7OhxLc89uby6g8Gb4oIp3/ALm/bXrHgfRLrw/ptzaXbW8j/apH32k3mrz/ALyrXk6P/wAUH/ubq9ys38yFX+X5l3/nREJFmn0U+tSBnmU5KWmUAPopjfcooAc9Nopu+gDl/i1DJP8AC7xUkS+Y/wDZszp+C7q+V4ZlutNne7Vo9ka7vMSvrD4ivNB8PfFEtvtjnTSbl18z7u4QPXyPoPiSbVdHn/tix8uDyd7PH/8AE1zVDemWrlFurOdLRm8vy1qrNbN4fsJ5bSXy532/wbv/AB2rSJZz6VePo9z9r+VfKT+5VO586xsJ7i63bE2/8D+auU6SxbeIW+xs+qrFGm7Yvl+9N1LQdJ1ywX7I0W92bypo32tuNQwpHrkbI/7yB2WtS2tlsZoIkXYn2hXVP7lWBj2Gva54Vd7fU7T7fpyfxx/eStiGbQfF1ns0qWKP+NoY/vIw/wBmqej+Kprq2nfU4lSCFd/nR/d4qG/8H6T4g8rUNMn8if8A5ZXNq9KJJY1WHUNNSC3t4mntfJ/evGlaVhf28c0FujfO7LXM/wDCT+IPDM2zXbH+07JP+XyxT9+n+8rferc8NvofirVWvdMvIpLpNryw/dl4/vRNTHzFOZ9Q2QS28vlwIv71Nn38SOtVfJsZ0vEt1+wTzN9/f8v3qcl/cRpZxeUskFxJN8/3vmElTb7PXEltHXzIEZkalIeo37TNoaW0TxLsmVt039ytDfZxoyW/lef/AMtX2VlzWGqaa9smmPFPZQ7vNS6/jot5tNkm1P7O0sd0u7dDIn/jy7qkDQvLyTZqH9sWayWqTN5U1r/rdob5d1TW1tNHeRS2Uq3dl9l3/f8A3u4f7NQprH/EyvEu4vLgt/uv/f8AuVY+x289/BqcUrRvt2bN/wB9RQKJVsPsfiCwiu9QgX/pkkn8DVpTTTSXkTvAs6IzTb/usmay3vGj02CLxB88iTb4rm19/wC9WleXk0E0SW8HmWrybGm/iT7lVEJGbbOslhEmiTvdwecySp/Eimr3k2upJO77v9Hk3r5b7fmFRzfZbrb9knljS0b5vL+X5h/DRczLHYXP9prFBvk+WaD+6f71VDcmWx9oPukRXdfLd1X5PrWhDf8Anw6r9ob9/cRx1HZ3Nv4g0G51OJW2PDb3ETyf3TUdzbNa3Ox/7qvXoROGRHDbNJZzy7v9Sy/rUL7vuf6t6kSZo7a5i/gmq5Mkd9cxfN/y7/8AjwWmI5PxheRwWEDyr5aW8kfz/SSvJ/hTr2lwW2mWjzrBO91Oi+YjLv3yPtWug+PDtHomh/MyQXF9s3xv6RvXn/hvba6wyW8/mIqq+/72xhS5eZjjLQ98eoZofMSofCV/deINNaW78rz4dyb40+/j+9V54W2Lv/jrSJMin/dR1+RGrHvLP92r/wCzvrcdKqzbo0ZP767KCTjbyzbez1lzW1dlf20fnS7Kw7mzqZRJR4/4m0TUr7x5bJbzraWt3DsZ/s3m/Mm+jUvhXdatD/pGr+Z/1ztlXpXpVxbLv+7UeylqUeB+JvAf/CKxxO63F3ZfxXMe35G/2lqG20Gxu4VdJ7jZ/vrXvGpWEd9bSq6pJvXYySfdevDfE+jyeEby8u9PZZ9It9v2y2/itGP/ALLST5glEkTw9DH9yeWtbRL+60P7NslaT7PNI/8Av79i7f8Axyse28Q2s8KzJLUyaxbyfclpkHr2m6rb65YLcW//AAJP7jV6N4P8Vfbv+Jfet5l0n+qmk/5a/wD2VfMum+J4/D959rt2/wCusO/5ZV/u16dpusWusQwXtlL5ibt+/wDiRhVgejeLd0fiTwu/9zUo/wBVeu3ryq/15tYfw/5v/H1b6lb7v9tQrrur1ST79AC0c0c0zZQOI2Sio5n8tG30I9QUSUUUUAHmU7fTaKAHJT+abRTiA7mk30lFUA6l30yigB++mwu3zb6XmjmgB/mUVH5i0b6AJKKbvo31UQHUU13pKYD6KZRQA+n1Ej+ZTqAH0UyigB2+hKbRQQO30b6bRQA7fR/y23/7OzZTafQAu+jfSUm+gB2+nb6ZRQA/fRvplFAD99G+oaKAJt9G+oaPMoAmT77PTtzVXR6fTjICXzKheb56a7/JUL0SkByvjx/+Jr4e3t8iNcb/APxyub8VeJ28QXP2eJvL06H7qf32H8VHjDXofEF/B9n/AHlrbqyK/wDfzXC+KtYvtNsJU0yK3kvXjbynnf8AdJJ/tKtIsj8VeLYdHT7PbyrJqLr/AN8Zrg0vI9+95fMd/vPvrh7yw8TSXMrXuo28k8zb5X8lvn/8eqn9h1SNP+QhF/2zhqAPRP7Vhj/5arVPUtYWN/s9urT3T/dhgTc1ef3NneRo2/V1j/29i16BoOlL8PbbULi31X7XdXatD9sutrTop/55su3bUAdV8MfDdnJbW2uo32vUb6FZvOkT/j3jP8P+9XZeJ7NZPCuqxbf3b2slZ/wxh/4pKzfd5nzSfP8A8CrS8bPNa+GLn7PF5m9o0b/YUttZqhy5maRMH4RWy/8ACPQb1/ib/wBGPXpUNn5iN/u1wPwZhknh1BP+WEM37p9m3qz7q9Ue2/0Zk/2al7mi2PL/AAfC0njmXf8A8+dv/wCz169bQ/drzHwNbeZ44vv7iWdl+q3NevQw+XREmRHDbVeRKjRKs1rqLUKKdzRzQBBc3ENjbS3Fw3lwQqzs/wDsivKde+IV94mT7Jb20um6XN8nnecyzv8A/E16N4teSPwxq7o3lulnN/6DXz7da3JJcre3G6OCbc/2CD/Wu33VrKcuUuEeYbNqUcb/AGHTI13pu8p/4dtTXM19+60y1tvMT7U3+mfxbj8tc7f6fdfZrF72fy9OuNqRWf8AFF/vVuTXK3X2myfdBa3cjPLebN3lYrllI6y08MPhm5ube72yapaSL5U0ibm4+aqOpXNxdXn9oXEqwQvD/qd/zcVVsLdbqbT4rT7jrsbWNm5ef9mpLzTbWOS8S43SaikK27TfxOpqCjU1LTbjVdyXflWllcbdv2T910qi9/8A6ZPp9jA0l1b7ni8v+6NlXNbmup7CVNQnbSdORv3E0ifM+f7tZs15NHrGoW9vF9ksnXYt5H/rXYUATJYRx3VnLe3zR6o8Lf6HH/e2/wB6thPMk1vU7SJYrCymh2fbI/8AWu3+9WDZpDY3M9uzeZdPCyRTSfe+7Wlc3k13qWr2iQLHCm7bc/dT71AuUz3ubXwzbS6Y8vn75o9s1U002bfqF3ez/YLJIflm+90p1s7WM1jss/7Sm+1f8fP8MWG+9Traz+y3OoXV7PLd+c3/AC3+6iigZMsi/YIP7Knl2PawpFNP97ln+aslLaO1h23reY/9+T3rUuf39s32RWkTy49vl/wY31Vm0SO+sFl1ifyETd5vz7V/76aoAktkm+2LaeV877v+AYqaz8N/ZbC8fUJ/Lgf+CP8Agx/tNWfN8QoZ/Mi8P2Muuz/34/3Vqn+838VU/wDhHtS1z/SPFeofaIE2v9gg/dQJ/wABqwHWeqtfa35XhqXzPKtWhaaRN0SfN/eapv8AhA21KZrjXb5r/wD2JH+WtK21WO1m+z6fBFs+ys8X/fSVl3iXmq2EtvqDPHP5m/8Ad/L0oA1r/W7fw5aqmmWf+7/d/wC+qxfEMepXd4twl55druX9zUlnt03TVil+4sez/wAeqSaaa6eK3t4mfey/wbtlA+U7b4aWEMnxI8PXDqu/zJnX8Y3r6Wr5x+G9hD/wsjw8/wDaC7085/s38T4jevozfXTDY5Z7ktM8ym76j31oZk3mU3zqh8yipkBJvpqPTaKQD6KKKACik/jpaACmU+mUAeI/G+2+1+M4NirA/wBhjRn/AL9eYw3On+H7O8d7zz0t2bzXnT1rsP2kNKuLrxtvt75diWMKT20aeUz4/h3LXm+got9D9nSxt7DfIsLJA7fOoX7zbq5JbnZDZGhZ+LY9YdUsmsILXcqMk94qyv8A7sC1k+MvDE18/wBoS58xP+fb+Gi/0G103W7ZEVZJ0m/1yfdetrUrxY7NldqkZj+HlkntlSWC3g2fd+yw+Uu0f3qjm0qH+1ftf9xlm3yfdrW0H/TrOd4v9ZuZPyoubOTfvSWLYjfc3/NxQBV8TTeW8u9f4dn7z+OpPCVzHH4V1p3X5PLkTf8A8BqbXtS0Ox+e98qSf7+yR/SqcN/p+peEtXl0yLy4Ejk/T71AG9o+37BZ28U/yJDH/wCg1TvLaxgvIJbu83u8ipEm/au4/wANTarYXkmlWyW8qwT+THu+T/ZrnbCa6tdSgils7WR3/wCW2z5v97c1A4m9feIWj1K20yLbaTzMsKzTvti5/iZlpug6lb6rco6a0l3O8f8Ax7JCy7M/7TVav9HhvrbY+3fWf4b0ddN1X5F++tBRj634Gj3yyrLLO/8A03fdWt4DRrXz4tqxx/8ATNK3rzyfsbf7dN8MWy3VzP8A7NBBX1WwW6+/VrwxYf6HLFv/AL1Wr/w3qmsXK2mmWNxdz/8ATNPuf71d54M+DN9Y6St3rEv/ABMX3P8AY45vlTP95qqMWKUlY818Q3SwJs/1lZejwzapbT29vA0j/c8mNN1e8WHwJ0PZF/bE9xqTp96Hf5S12mj+FdF8P2c9vpmn29jBcfJKkCbWdf8AeX5qqNNkuojwPwB4A1LUdK/tCJYtnzJaw/8APVg3/jtdhD8CrzWJt+t6nFaQP88ttp3zN/wGVlr1q2to7GFYreCKCBF2KkabVRRUtaRpozlUZheD/AGg+B4WTTLFd7/625n+aV66JP3fyIvlolRU+tOVGfNzD6REbfS0iU9Rj+aOaOaRKCtRaKXZSUakhRzRRzQAc0iTeW9LzRzQBmar4b0XxB/yENMtZ3/vyQ/Nx/tLXA+Nv2fvDvjG4W4t7m40W9SPZvg+aJ8f3lr0zy6KUoocZM8Ff9nvxFo8y/ZNTsNWtf8AcaCX/vlty1578VPB+qeA9Y33FtLJpzqu2/gh/dc/3mXdtavr7fQ8zIjbGrOVNFRqM+PdEv4fJ37m2Ov365/Xkjn1VZX/ALtfYGpfD3wrq3zy6HZxv/fgh8rf/wB81438WvgDdT39ne+F2+SGNkntp/mb/eVqzdN2KjURwemv/qnT95U0O6Dxt9753t43qTTdE1LSn2XttLBs+95lQ2032rxtBuby5PsuxppPZqzjE05jkfFUM0njPU0Tb97fvrSSGTR9HubhLn50/wCW06bqq6rfxyeJ75/K+f7n+zV65tvP028+7/qdlHUIkNn4zvLV23qs+/8A54Vqaomn6lZ2z6h/ojv/ALe3rWToNguxXdfn+5sk9qr+ObBpLOzRIopPmk3UDOq03TY7WFXt77z0/hrm5rC8g1i5d7aXyHk3q6Ju61D4Y03y3ilSe4j3/wAEb+lE3i3VrW/uUSK3u7VJGRUj/goFymxfzLHYK7/3quWzx/Zon/uTR/6v2qGG/tfEGlf8TCJrSD/f21attEX7NL9ivlkR1ba8n3koW4SPryZ/MdnT7jfP+dcj42RZEirqLb/jzg+Xy/3cf/oNc342Rfs0X+9Xd0OM8zs90/gGRP40bZ/47Xt2mv5lnbS/3443rxXS/wDkTLz+4kjV7B4bfzNB0xv79rC/5qlESZG1T6g31JWkpCH0yiimASUyn0yoAKOaV6TmgDO8SIt14b1iF18xHsbhGT6xvXxzo80N94bi8pvM32v3/wDgNfZmpbf7NvN6+Ynkybk/4DXxvoNto8+mxW+mT+Za+TsT/drGob0yilh9l0TUPK3+e9rJ/q3+bcKbpusalBoOoS6qsV/apa71hkT7+P71aGm6bcWNtPFLH9yGSm2Fz9u0e5+7s+zyPXKdJVsLmz1jR/8ARFbTfu/PJ92ti2t5o/s29lkd5Kw7mzh1LSpbRG+TbHWlpWkto9tFF5rT/vof9Y/q1AFGwvIbu2niT7+2RGpyQtpthKllutH2xvTodS0XUrnUbSKD7BdOsyM+z5Ux95qhhs5tN8PXLp5V+6+Xt8v5un3qqIGg/ir7LDBb6nB9v3bkZ4//AImqs3hLQ9YvIri3Xy7pNrq8fyypmoXuYZLa2uLj927tIi+WlSQ+HoZLxtT3S70WP/Vvt6VXMLlK+/WPCL74lbVtLdvufdnT/wCKq9ZzaX4qhuf7Kl8i6m/1qSfeTP8As1pXmsSaPNbW7232uC4a4+eN/mTDJVW88JaH4muftFlc/ZNRt2/10D7ZUakIjuU1DS7aK0dfMgm3I00fvTrnUreOGW3Rf36bvN+T0Wq76l4k8HTf8TixbXdO/wCfyB9s6f8AsrUWF/oPiD+0JbK58vUfJkdraSbym2hf7rUAWJkuLXz5bj/S9Ofb+5qaFLG61KCWKfyH8n5LOT+7u+9VP7ffR2bSywNJZJCsyv8Aw/dpyPa6l5FxKsX2r760AXNN1Kaxh36rF5b7ti/7dXnhvI7m2ltJ/LRNzyps3eb8qVi/Y7jSrCW33S61vaN1hnf7in+61aVzDeSJE9l+7RG/ew7/AOHbUARzPa3VhO+3+xXe6+/J8yy/fq09zJY/bri9XzLVF2RP/DzVNNSW7mvIruDy4IWZF+T79XPsF1sZLLbd/a/+WN1/quK0huKWx9TfDeZpPhv4c2StJ52mw7v9uu4hvI76afev/MP2fvP7yVg+A9Nt5/AemPbr9kS00u3dYauTWzW7rvVk3x71/GvSjscWo62tmnhnZP8AljtdvxqFHaP5kapLa5aBLlNv/HwuyrX7vUmsYt33Idjf7wpEnA/EXwrY+NNNsdM1DfHBb3HnedG/zpn+KvL9B+DniTTbxrjTLnS7vyWk+S+uZIldR/sqr175eWe+GJ3X5H+5+FVbOH7KkuxfvqyfnTiBl+FdNutK01kuIooHeRn2QTeaqZ/2mVa2ndZNqP8AwRslTbFn+yJ/0zbdVV4WjRXf+OqIKrwtsaX+5tSqMyVsb/LTZ/fbf+VV7yHzNzp/HJJ+lAHPzQ1RmhradKozQ+ZQBg3NnWfNbeXXTPDVOazqZRA5mZK8n1jy7Xx/4h8ppZLqaGPdDHD5u+N40Vty17Zc2dc//wAI9DB4gbWEZo7p4fs7J/C/3Kgs+Ybn4dR6VeN9ittUjgdfubJ//ZqP+Ebm2fdv/wDx6vqS5tluk2NXkPjPwfN4c1L+0NK2xwzN+/s40+SXP8S04yIlE83Tw3Ns3p/aXyf9MW/+JrrPBPmeGLxpYry/jSb5GSSFvK/3m+Wr2m63a31sro1XPOhk/ipkHp0N5Hdf6RaS+YiSffj/ALwavWvDfiSPxBbfPtjuk/1sP/s1fLuj63/wj9zvi/eWr/62H/2avTtH1Vo3g1DT5/8AbV6sD22iszQdeh8QWH2iL76fJLD/AHGq870DiRzPQj+Ym+mzfcoX7lQUS80m+o6KAJN9G+o6fQA/fSUxHo304gPp9M5pN9UBJT6i306gB9FMp9ACfLS0UUAO5o5ptFADuaOaip9ADuaKbSb6sB/NFM30b6AHO6olLTadzQAUU2igCWmpTKZ5Lecr7m+7s2fWgCWl31DRQBY8ym76hooAk307fUNFAE2+jetQ0eZQBJvo31H5lHmUASb6N9R+ZTd9AE2+l5qtvqRHoJkSP86bK858YeLP7SmbT9Pb/RU+SWb/AJ6/7P8Au1Y8W+Nlfdpmnt/sT3P/ALKteZ+J/ELeGdHluLeza/ukX91Zx/LvqJMoseJNej0O22Jtkun/ANUleezJHffPdt9ofdvZ5P7xrg7/AMT+Jr68nuLjSpfPf/npMvyVC+q+Iv8AoGf9/LlaAO++x6f/AM+1v/3xVNLb+2NSXStHtopL1/nZ9n+qX+81cSkPi7WHW3tYrW0nmbYryTbtn/jtekQvfaH4es9H0zRZbR5ri3/tHWJLxWlu/mRW+6tQB6N4V8H2Ph/TVi/4+5/vz3M6ffb/AGd38NbFzpsMlnPFFFFbu8ciK8aL8mVqwieWmxP4KmRGkqSzJ8K+Hl8P6PbaejeZsrS16zb+wb5/9X+5rYtrOm+JIW/4R6+/650FGD8K7b/iQwf7e7/0fNXcXMLR2Fy/9yGR/wDx2ub+F1t5egwf8C/9GPXYakm/Sr5E++8MiL+K05Cied+Bof8AisL7/YtdO/WO5r1BEryfwHremyeLdQt7e5+d4dOTZ/uRzbq9ejqYjCOpEoSnbKZIlHNS7Ka33KocTH8YO0HhLWn/ANW/2Gba/wDwGvnd7NdKm8q3l/tLVPlffs+Z8V9DeNnaPwZrmxvLf7DN/wCg180w/bJ0W3iiaBHXZLf/AHZXY1zVDopld7mN/P8AtStf/d22ED/NEz1rPpsM1hLd3svmQQyeS1tIm5dpqj9stbXTYotPtvMvbRtl08abvN/2qL+ZY5pYUbz53Vv9D/8AZqwNyZ38/dZWSrHavHvWb7qpj7tR201vvV4ma71HyV/0z/lk2WSh7Nv7N+0Sz+XapGsLWH8PNGn3kMmpfYol+SZd6v8A3MVJRcv7m3guftep3Ms6TLv/AHj/ACpj7tUXS6uvPSVvIhRd/nT/AHabeWdvpt5eW7yrq0/mb1/uxZpz2bXVzLLqDLcWrts8n+GgUSPR5tPe/tUSK4v7r7O3+n/8skzXQaxYXF1rE9xez/8AEuuJmhVPuqi7qpwzW/8AaVzb2n+pdv3Xl/wYq4+j6lrN5co+6DTkaR1eT3oHqUftMNjeMlorT+dIsK/xVcm8PTTfbH1Of7Ja7f3X8OzH3maudm8eWOjzNpXh+2/trUU+TfG/y7v9qWq83hjWNcRbvxhqqxwJ8/2bftioAH8TrffbrTwlFb6sluscMVzdbvK3D733dvm0Q+ALjUniu/Euq3F/s+7bb9sSZ/uqta2xbGFbfRIreOB4Y3ieT+PO+qM2m/2rbQPdzyyXUO19m/5dw/2aAL39pWemu2n6ZbLG6Rt8/wB1dw/hrFSG81K2lt9VZd7yK/7v+CriXkfzO/8Ar9zPUKJdaxazum202fdeT5d9AEdmjWt5FF/BDZ7/APx6rjzXGqozW6+Xsb7/AN2obOZdNuZXRVv3SxjRf9vLVRR77xHbN5rfZH8z/Ux/3aAHXk2n6bZwJqDNJPt/1MHzb81Nc6lq0eq2cVvtg05Jo/ufe2/xVJbaba2qfZ7vbshjVF/i6U6HUoftMEW1d7zbKAOo+CejwwfFSxvUXy3dbj9Y3r6a3+YlfO/wZ0TUoPiFbXEsTfZUhmff9Vr6H5rphsc1XcXfSUc0VoZhRRRUAPooooAfRTKP4aAH0ymu9G+gB1FN30lAHiHxpjX/AIS25fym2fZYdz15jD5MdtPcW/7xPO2V6R8YLa1k8W6ncahffZLJVhSvM5vENnHpst3ols0kCSb4ptjfPn5dy7vvVzS3OyOyM3+zdQkv4pfI/cbt6+Y+2tLWP7LsYWlup/Pf+5v2rWTbeJNNnut9xeatJev92GSFViT/AHqPEPglbp/7Qt5fn+/sk+ZOazGOudYkuvDzXGiRReQkmz+70rmdE1i4n16zl1O+uoHdlRbO1hXynz/eZmWuus31B9K2agzTvu2b/wDZrL+zLa6xZvF/eoAPG3hWGS8lvYl8t92/fHRZ3lx/wgOtJd3ks7/6lXnfd8tdNrl5ayWEWxfndd9ZfhXwzfeKtBvHtLGW/gS6W3n+y/NsbbVSiKMjrtN8m63J80fkqqb/AKVj36Q/bIt6V30Pwu8UbPKi0xY/m+aaSaNVTNdJ4Y+ANnY38Gp+INTbVrpPnWztYfKtU/3v4paIwYcyieV395DHZ73b7/8AH/DzWl8PfA2ueJrme4i0q4TTvL/dXl0nlRO1fRFh4e0fTbn7Rb6VZwT/AMLxwruT/d/u1qPN5laRpmLqHk9n8Cvtzs+q6m1pB/z7WKfM+f8Aaaus0f4V+FfD8KpaaZ5j/wB+d2Zq6mitIxRPM5C2yQ2MKxW8CwJ/cjpu+nbKNlWIjRPLp9JDU3/AaNQG075aWmUAFO2UtFBAyj+7T6KCx1KlJRQA+iiigApuypaKAIaKmplADdlR7KmplBA2onqxspuygCDmkd6sOnyVDsoAjmSO6TZLEs6P/BJXN3/w60G+vPtv2FY71F2K8bstdR5NRulLlK1PGfHP7N9nrmq/2xoOoNpt06/vbCdN0D/7StXKv8H/ABJa2d9aJZtJP5M3lP8Awuwr6KdP9qnI8kf338yplBFRmz4l0qG+02bytQs7iwfds2XSNE26trXnjgs7N33yf3a+wLmG1voWiu7aKdH/AIJ4dy1yfir4P+GfGNstvd2zWiQ/dex2xMmazdMqNQ+a7DUFkeDZWbYaP5niGd08r5/vf99V7t/wzja2N/B/Z+uXElru+ZL62VmXP+0jLXlvif4OeLvCviG+e30q41bS/MZ4rzTU3b1P96JdzLUuDNudSMvWoVk0e5ieLzP9j+Gsvw9ojWqK/nyx/wDTHf8AKlal4/l6beXD/ft1bckibWqPTdYhjtmd/wB2n9+s+pXQ+yLCbz7Czf5fnhjf/wAdrB8Z7fsa/wC9WtoiNBomlI7eY6WsKb/7/wAtZfiz/kH/APAq7o7HC9zzfQV8zw3qabf+Xpq9S8Hv5nhXRX/6cYf/AEGvLfDz/wDEq1pP7l03/oT16d4Gf/iktF/69Y0oiEjoadzTadVECvSUuykoAX5abvpz0nNWAm+l5ptJvqAHJD9qfyv+e25Pzr4f8JaDHo2gwI6r56Q+Uz/xbttfcULt50X+9Xx3baPeWut6hDLt2PeT7fLfd8pkesakdDWnIw/Bj6tY2zPd6h9rg8mT9zIm7Zj/AGqj8Pa9a+ILC883T5dN86zkSWaP/dq1oN+t1+6ZfL2bqLBLX+ypVib5HtZk/Na5TrHabpqx6bK+n3kWp/L8nl/eq5Z3NxJbM8qtHOk0P/APmrD0fSo9K0e++xfuLp7WTbN/catCwudUk0dk1WeL70bq8abW+8lAEKQ28b3iJt3u0ibKy7Ozm8OaPc3FlK0c/lr5X+xXRQ2ek/8ACQ3Plah+/eRnltpH+4xrHSz1DR9HvH1Dd+5j+/G/y0AVbzXoZNKs7jXYGjd5tiuj/Mma2EhuLq5WW0ufMsnWN1hk+9/3zVOGa3uLaKWXbs8z7kn96ibR2utSg1NJZYHSHZ+7f7+KANzW7yO1msUf959oa4/4BjZVFIY7XdLEvmXT7vnjf5kytWPE9zb2NnYvcWf2t5riTb5afc+VKow2cMmpXLW955c7rv8As0n8FAakyalqVjbLE7Nfv/En9yobnR/DviaaWJ7aKPUUh3+TIn+zubbQmpXFjZwS3sHzu2z860NEs7P7dBK+2S6do0l+T5ttEZBqYumvrXhG2V9reIdEf+CR9sqKa3tKvPD/AIumi+yz+RqMP3rP/VS/8Cib71UdH1LUrGzV/NWSyW3X5P49wWpprPw34us4ri4g+wT+ZsieT9027/ZrUkkhhvvDP2m7vdt2iNsXy3/hLVc2Q6lbM7t5eyTevz1kvD4q8KoyW7Ra7Zf3Lp9sv/AZab/bdrqV5PZahu0mdvJmgSR17VIGhqT3ECL9ogl1KCZt6wx/eSo7Z/I1K5fT5/MuoV/485E/ep9ypryG60p7y4l/fwJt8j/dNSWdvZ6rcwW+5oH2s8rx/Kyf8Cpw3Iex9XfC7UJoPhzob/x3GnxpKld9C9vrNzZp/rPJ09kb/eFcH8LtNa68AaV9n/efZ7OR28x/vqkrrW5DM0Dq6StG9ehHY5NSaG2a783Z/Cu9vwpqO0Dq8TfOlTabeLazT71/10MkNWvJhvodKTcu9/MRnpklW2vF/wBBidfkSbf+dV/szT3N0ibfkaR/yrhdS+KNn4f8Z6nomsQeRa27KkWpQfMvK/8ALRa7KzvFktlu7SeK7tbhW8qaN9yupp8w3Bjv9W6vToZljkXf9xNyfnUyOt09nE/8CyVVeFvs0T/360iTKJDs8xGf+5Vf/VvU29o/9yiby5n/AN9pHokSZ837x/8AgNU3StJ08vbVWZKzkBTdPMqF0q5sodKQGTNbeZWXeWddI9rVWSHzKXKByc1t5b1538aLPz/BMv7+W323EL+dA+2VMN/DXrl5YNXM+KvD0PiDR7nT5d0aTL9+P+CkWfNPifw20lzPrdvqFxA82550jh27/wDgP+596s/ydUj3fvbj/tpDX1ZMnmebv+49eX/EXw3HpXn+ILRlgf8A5av91X/3quMiJRPJUW+/5a3zR/8AXSGuu8Da9eeHHneXWreTTvv/AGadP4v97dWhYa95jy28v7i6hbZLDJ8rK1XHv4ZPneWqIPVtK1W40e8W7tNsj/cZP4XX+7XpWieIbHxHYNcWU6ybG8meH+KKT+7JXzXoPiSPR5vKeXzLJ/4P7v8AtV3Hg/VZNK16+1O02yI6xw/7Mq/7y0Ae0PSVSsNVt9Ys/tFv/q/4kk+8lWkfzFXZ/q3qDWJNRUO+jfQEh9LvplLvoJJKPMpqPSU4gTUiVFU1UA7mim07mgBd9JRzRzQA+imU+gAooplAD6KZzS/x0AOoplFWA+imv/vU6gAooooAKfTKKUQCimUUwH+ZRTd9JQA+imc0x93nb91AEj0b6j30b6AH80m+o/Mpu/8A2qAJnem76jd6TmoAmpN9Rc0m+gsmd64X4qeJ203w3qFlaTtHO8LebNHN5exf96tjxJ4nXR4fKt/3l6/3U/uf7VeW+J9Wj02wnluJWknmVv4/moIM+bXrfR9Htn/jeNfKhrj7m/W+815blt8zK7PG/pXB6xbeItSuWlbVZZ/l+Xy7P7i1T/sTXPuPc3/yf9OdWB3z6bpcn32lk/66TVRh0G38R3LW+nqsECSbJbyR/lT/AGV/2q5mz8M6xfPEj3OqR2v8U0cP/wAStejaVpTQ694TtHluoLW0kk8i2kh8re235m+6u5qiQROy0r4b+H7WOBv7M/fp/wAtpJpN3/jrUar8PdPuvsb2UC2jpeQ3Er72+dR81dciVJDbfPWRY2GGtK2tqktratCG2oAbDD5lQ+Kodnhi+f8A2f8A2atqGGs3xnH5fhXUP91f/QkqtQMv4XJ5nhi2/wCBf+jHp3xIuZo9NW0RvLgmjkeX/bxUnwx/5Fm1/wCBf+jHrS8VeDLPxckCXc91AiK3yQOq78/3tyUageH6PbWNj4n0p/8AVul1DtT/AIFX0glea2fwl0PR9e0+7srZt9v86vI+75v71enIlGpQJUiU2ilyhqHmUUUR0wOf+IT+R4D8Ryo3l7dPmff9Fr5xv9Vmvrae43LBpcqrMs3+0P4a+lPGyeZ4P15HZdj2M3/oNfMd/wCTpty13cf6XqNv8ipJ/dP92uaobwM+2W8vplt7eJbCB9qNeb/3suK2r+/8vdbxReZerJ5y/wC3isG8maNftF3crYWr/PE8nzda3rm2uJL9n3RJAjNDvj/1vLVgblF5o4Hlu72XzJ3tWmbTY/8AW81es/7Q8lX2xW9kjRw/Zv4txZKkuf7PtUuU8pJL35UieP7zqKjuZrqBPtdwvl2u6F2T6MlSUU5r+O18p7KLzJ/+WqRp61pWGm3E9zO9xL5dqkLPs/8AZmrHfxpYwTT2nhrSLjUr2Zv3s0/7iBG/2v4mqu/g+61i2+0eLtT/ANFTa/2CP91B/wB8/wAVAFhPGVjJ/oXhqD+0p/8AU/bI0/0WJfvN+9/5a1a1XQdW8VTXL67r3l6J/wA+dr+4i2j+9/eqR9Vh02GVNM0z9w9rI63P0WrmpWcMH+mvO0iTN9nZJPupQA3TbnS/DlnZ2+haeskD/wDLzGm2JFrNuFm/0n+0J/tcFwquvmfdTFE2tx6bbRWVvF5iXDbIvL/gqncvJHDfS6rOsFkm1F/vJQBNDdf2bbROjeZthj2p/s/PRMlxdJFd3DRWm/8A56f3qHeaOzgfR513vDH5Tyf3ap22j/boYri9n8+6t/8AgPzUATQ39rJrDW+mWzSaikcn76f/AFVZMyalrGlS2+qz+ZP5n34PlXaP4a1ob+GNFdNvnpVWaG61iGeW3Xy9n8dAFy28m18pH+4kMKbPpvoe8mneW409Xk+bY1OsPJtZpft26dEt40ZI/wCNhvrLv7/Ur6w/4lm3TU/ufebioA0tYe1htopdQuVgd/vJ/FzTbbxD9l8Q2dkmn/O8mxrmT/2WqP8AY8OqwxS3H7y6hjjTzt/zcVuQzQpc2cT/AOv8z5asDsPgm+tT/FeX7bfSyWSafcOtt91eWTb8tfRNeBfA1Jv+Fo3ybvMgt9Jm+fZt3sZIa9/5rpjsc09w5o5pEpea0Mwoo5o5qACl3rvpKKACiiigAoo5o5oAXfRvpr03/lotAHzr+0P4da68eS3DytIjwx+VDP8AvYkYL97b93dXnttf6pdJPFqF9Ld/N8vmP9yvWPj3frH4qZ/4IbWNK850fTby60efVXs2+xecsMU0nyrLJ/djrmlHVnVGWiObv7OP7fEnlLseRa6y51W30rR1+0Msexfn+f0rutB/Zvvp9S/tDxBqFrBHDu8iwtd0u9tvy+Y3y16Z4b+F3hnwzDF5WmW93dJ/y83Sea24fxLu3baIwYSmjwPRPDGveINBi1DTNFup4LttkU2zar/7VdZ4J/Z7vpNVg1XxLqf9mpCu+Kw0190+4/3m27Vr355mk+d2qN0raMFExc2ee2fwK8Hwef5tncXe/wC7DPc/Ki/8BrttH0ex8P6TFp+mWcVhZQ/dhgTavNWtlS1UUkTzDI6KfSbKYxyUvNFFAD/Lo8uiigB2ylp3NHNBAxKWnc0c0FhzTaKKACkelooIE/jpaKTZQVEfSpSc0VJY+mUUVRIU+mUUAPp9M8yigB9Mopu+gUojqJKbvpKCVuHNHNHNHNOJUhNlRun+zUj0vNUSQbKNlSbKNlAFV0pvk1a8uigCv+8/vUJM0afOtS0zZUAYPiHwfoPipLlNTsVn+0RtDK/8XNeZ3n7NNrAjJo/iG4tIH/guoVnZP91l217Vso+WlKKKjJkdmnkWcEW7zPJjVN/0rF8Wf8g2tpNsdYfi1P8AiVNTJPOdB/eW3iFP+m2//wAer0rwG+/wlpWz7iQ7K858N/f8Sr/y03V3nw9f/iktM/4F/wChPQD2OuSn1FHUyVZAlJvpaR6ADfSUUUAFFMooAcj18dzWepab488UO9432JNYvU8nZ/D577a+wq+TfE+t+Z4t8UWiReX9n1i5/WWsahrT3Ob0TxbNrl0v/Ev8ifd/x8x/wMKj0e20nUrCeLTdQWR3WRNm/wC5mprO5hkdfK/vVXsNBtbFJZUiijnf5N/1rlOsb4dsL7R7OeW4X7lrJ88b/K+Fq5Z6l/atnLL8v3Y//QkrD8MPfaHYS3D30s/7lv3Mn94LWtpuvTajo87y2P2R/LXc+z79AE0Nhbx+Iby6l2yP529Xk/grJ0N9U0fR755Z5b9EhkeK2uvZfutW1/YMknieW4SeKRHkV/J/uYqG1ubqNNQ+1wSxpCtw/wByqiBl/bLHUtHge9tm0VEmj+eP+8a0rm1vJEsbjTJ1u9O8nYzxv61TtrmxvrBUuJVktXZaLnTbjUnsbi0vpbD7PHMn7j+PNSB0GtzQ2MMT3H/PZUX8Y6y4baOS5+0Jt8+tDxPeW8mlLLewSz75Lf8A3t3l1mpDayarBKl0sEyKv+jT0ACf2hpWlbIpf7Wndl+SdKtWFzZ/8JDYpL/omqP5fyb90W6s2we60Oz/ANLifZDthX/dra0e8tUh3+avnv8A6qpiBR86aCZv3H/EuRZHV9npvWjztP1yGJ5dv2Xd8qSf7tTfY7yC/luIrzy7JPMT7Ns+/mR6y5prOTSoH1OD+yf3y7Xg+7zWoGlDeappX2y4in+172XyLOT7lTalNY6xD9n1iC3tEmXZskf7jVTSG6tZmuIWW7gRd8UMf36kf7LfJvvVXy3X7kiUEjksNe8M/wDIPvP7Ssd3/HtdP/D/ALLVcXW9H1KZvtG7RdUuI/8Alu/y7v8Ae/ipsP2q1RpbedpHm/1UMj/LxRNeaTrCS2mt2fkbPvPJ80VOO5Ej6s+BWpNpXw601Lj/AEvfZ3Fvvj/22evQraG11j/hHrTd8/kzJL5f3kYfdryP4IWy6b8K9BsvPW7+zxyIk0f8f7x6763vJrW4juIm8t0+69ehHY45bjoYZJ32IvmPRDM0b70++nz1Y0e8W11VbiX7nzbn+tOS2hk0GB/l8/7U0LvH97aaYRPnH4rzeX8Rda3r/rlt3/8AIdVfh7r2oaP4w0+y0y+lgtb6+hhntvvRPvZF+7/era+MFna2/wAWry3vZfLtfscO6b/vta5W2sJvDmt6HqcUsU9ql9bulzH93cGRttc/2j11aUEfTjwtGivRDctA8W/7kW79avJNDJNZ28v8EzI3mf3TVV7PzIVdPvuzJs+ldcTyJFWOHzLZn/j3L+tV5kaN/n/gZkqSSnecs+1Jf7zP+dWZlF38zbXA/GbxbqXgPwfFrGleVJPb3kO6Gf7sqnf+7r0B0WNF/wBta8x/aH8v/hW7faN3kfbrfdWUiox5jc8B/EjQ/iNbf8SyXyNRRd8+mz/62LH3v95V3/eWum2V8a2FnNa6lZ6hby+XskV4LyN9rJ9z+Jdu2vbvAfx+sZIf7P8AFrLpt1bts/tX/lhL9/73937lYxkVKJ65sqOaGrSbZoYpUlWeN13rNG+5XprpWkZGcomW8NZd5Z+YrbK6J4VqnND96mByM1tXG/FK28zwHq++LzNke/Z9Gr1C5s6y7mw8zcjr5iPS5eUD518Q/CXWNVT7atjLJdeXGi3Ml4rM6j7v8Vci/gnWrW8+yeb/AKUn3oZLmvq7ya8v+LWmxx6lor7ZY/tC3CedAn72JgqMrVUZEyieS/8ACE+IN6/e/wDAmu6+Hr33hW5WK7+0fZZvnleT5ulcnD4/1Sxma31DSpYJ0/j3r8+KtJ8TGkR/9Dl/74qiD6G0rVZtN/0i0ZZEf+D+F1rutNv476wiuEr5b8K/FSG1uVtLizuvssrf8s4d3lZr2jRNeaxdbi3bz7V/vJ/fxUyLjI9G30lVLO/hvofNt5fMSpvMpFE2+nVCj1IlAEiVIlQ1LzTiAU+mc0VQE1FQ0+gB9FMp9ABRRRQA7mjmm0UAO5o5pm+jfQA/mjmm0m+gBzvS802igB3NJvpKKAHUu+ofMooAm30b6ZRQAm+jfS0UAFFMplAD6a9G+o9/z0AP5ptFMkoAKPMqF3pvnUAWPMrJ17Xo9Htv4ZLp/wDVQ03WNbh0az81/vv92H+/Xmusa35by6hfN5jv/nbUFkfiHxDDo8MuoahP883+399q85vPEkN9eNd3E8W//f8AuU3XtN/4Sq8+0XsVnJsZvKeRNzJmsdvA1rHDve5s9n/Xn/8AZUEGpN4z02BPnvrX/tpMtVbDW7XxdDE8V4smnPdR2i+Q67riQ/wrTfCvw6XxU7S28sVpawt8s0lnu83H+zu+7XfP8OptNvNIuPPi1KdL6H/V2HleVGP9ppWoA7TR9Hh0qwgt4oljRF+5H/BU1zpVrdXltdyxLJPb+Z5T/wB3NaCJVqGzpSLKsMNXobapkhq9DbUgI4bZd9aSQ+XTUSrHl0ACJWT42/5FLUP92P8A9CSr2q6rZ6HYS3uoXMVpap96ad6890r4kf8ACwofF8VlF5ekWMdl9lm2fvZfMkfc3/jlAHTfDH954Ytv+Bf+hPXXbK5X4XJ/xStnXYUAQ+Su+n0+iOgrUalS0yjzKoNQ/iooplAomJ48do/BPiH975b/ANm3Hz/3Mx18p+dJPDFLabZJ3+T7ZJ7/AOy1fVXjyZo/BOvMn3/sM36rXzDczX3iC+n+z7o7W4bf50n94VzTNoGPDDDptzeS3DPd3XnLurqPs15fOy+b5dq6yTf3vmrl7/WNL0e5ltIov7a151+aH7yp/tSbd22ppvDGpaxZ21xreqy6bauu9rOCbyouf/HqwOkuTeKrHw+i/ZLaXWtU2+TFDA//AKE38NFt4e17xBeQah4lvEggTa66VB8sSVesbCHQ7NotE09YE/5/5PmldjU39mwx3P8AaEv7y9RlhZ5KCiZ9Smg81NNs/Ln+5506ffo2R73vriVpPtEmyVJH3bFFQ/b7idIvsUC77f5Gqrcw29rNc/M2pPt/49rX73NSBYvNSjkhvrSL/UPDI8T/APAar626wXLNqF1+4++sMH+t5qn9s1Cezn3LFaacln81ts+bca3JtNs7HyNY2r57s3nv/GyigDFhmuvJb+z4FsLKFV83zH/e1XfRLXTWu3dmnS7WPd5/zdN9Wv7Vmuprz7PBLJBfN/c+5VO8SGxs7yXVb5ZIHWNNkD7mTNKMQLj3Mdqi/ZP3mxY9qR/7tVbm2kn8iW4nitN//LGT71OTdJYN/ZP7tJoYdryf3QtUf7BjmRbu4aWS6t1+/v8ASqkKI2G/tft8qaZBLPepH9+7/wBVUb22oeINN23E7QT7v+WHy1ce8t4EWVPv7adbTXGpWEstpF+83bN+/wCWsxlzSv8ARZtn/PG1t0ao7+5W13PFUln5Ni99LqErbEht93l/N8w31Dc+JJrHSoP7EtovIfc7PP8AeSgsLnSpp0if5YEfa/7z5auQ63osmtwW6LLPepJsX+6jD+9VHW9EbWIbPU5ZWkf5f92rn9gxxzRX1wrRu7b4vk+/irIPQP2e9bvtY+IWrpcQfZILfS2dYfvdZ0r6Dr58+A9/D/wn95b/APLf+y5P+B4khr6Arphsc1XcfRRRTMwp3NHNHNABzRzRSpQAnNHNFFABzRzTaKAE302iigDndS8AaTrGq3WoXsTTzzLs/eP8qY/u1sW2lW9rYWlp5XmQWnyReZVrzKKfKiuYKI6KKRJLzSbKSnUFhRRzRzQQFFFFABT6ZRzQA+imU+gB9FMooAfRTKKCx2+m+ZRRQAUSUeZRQQFFOeloLHc0c02nVJQUUUVRIUUUUAFK9JRQAUUUUAFHNHNNoIF30vNMejfQA/mjmmb6WrAdzRzTN9G+gBaKKKAGeXR5dO3013oAZRzRzRzUARVh+Kv+Qe1dDzXPeLP+Qe1AHn/huFftniNa7L4d/wDIq2n/AF0m/wDRr1x+ifu9e1yL+/DvrsPh1/yLf/b1P/6NegJHXI9SR1GlLVkE1MplFAD6KZS76AHUyiigAr5I8bal5nxI8VWMtjF8mpSJ9p/v5+avrevlj4hJDH4/8WJ8u/8AtBZv/HUrGoa09zmdHTSY7lZYpZY3++1tI9U9N0S+03c7yxSJ821433VY03SoYLpXeXy98nzTSfMyVl+HbPUrF5bh7lvIdm2w1ynWO0e5mkj2Xe+PYrbkkTbWt9phutNbyv4LeTcklZuiarrF3H5WpwW88Dwtuf7u/wD4DTdNv9NutB1NNJnaOdLeR/Jn/gwtTEC1Nojf8JVPqaTyxv8Au32Rv8r4qSz1XUrq51O31D7Pd2TedtTyfmdR/DRf/bv7enliib7LMsb74/8AdrLt9V+3PeI+2TZNIn5VQFeG/wBL1XR1/dS6KiSL8+z7la00NxHZ2P8AZjfa0+ZJXjqjstdSh2bfMgf7ySVM+ieZNZ2+nz/YI7fd8kafunzsoA6K8uY4bOD7R/A1un/AttUV02xvtS+2yxRSTpH+68xKjmvIY9HvHvYJbvY1v/qPvPhtu6nTWGm3V5Z3Fvqf2d3h3rbT/Kz4b+GgCjDDqFil19nn8yd5Plhk+796rX2lYL7T0vbGWO6fcnnWqbokw1RvDqFjNqF35XmIjM8X8XWta21WGNN9x/r7tZHi8v8AvDZQBXuU1CPWJ4k/eWvmNu/3t1QveQ3UO+WLyPJk2f8AAqtalpUkmvPdpPLGn32SN/vVk/ar77BP/asC3aPMvleR9771AFibR445mvbTdHe3fyLN9Kdfu0dgqaxuv3T7zwJ99vkqv9ptZNSlS0vFjvfJXbZyfe4Wrn2xrFftGoff20ANtnmkubl7S5Wd9qvFbSf61KsfaY77ytPvYvId/nleT3qq9ta3yM8Uvl3tx/zz/wBaimpEhvoH+eVbuySHYyOn792/3lqo7ilsfUnwlmhk+HukJb7Y4YVkhX8Geus8yvP/AID7ZPhpY7FlT95N8k/3ky1d7XoR2PPluTUm+uV+JHjCbwH4PvNbisVv3t2h/wBG87yt+ZEX721q5vwx+0J4R8QeUlxcy6FdOv3NSTav/f37tWTGRz/x4eSTxzBey/8AL3p8af8AAhI9edzXPlp8jeWiNG7J/tCvevE+mw6r4gsbjULGK/8AD1xYyJ50ibovMLblbcv3f96uB8Z/B+GO2nfw/fKjuuxdN1F9u9v+mctZShrzHpU6y5bH0BqVtJHdTu/3POkSoYbloHX+4m59n1qT+0vPSLzV8t3mWZvx+9TpoY53l8r+O42L/umuiJ58iGFFktpf7+5ahvLby3bZ+8Tds/KmUsN55bxb/ubt9WZlV687+PdtHdfDG882VYNl5avvk/67pXpD7dkX+7XA/G+za++GOqoi/OjW7r+E6VhLY0jufLaPcaPeQP8A6t3Zd391/uK1WtStre+muYrT92/mN+5k/jwzr8tZdteNBZwW7xefBD92GT738H8VXtYsGke5lt51u9s0m5I/9anzVzG51Hg/x5rXw9SNtKl8yB2k+2abdbmidi33v9lq+jvBPxF0P4hWe/TJ/LvUXfLps/8Ar4v/AIpa+T7a/wDM0qxiuFaffNIjTfxJjZtqbRH+wouoWU/mInkzRXkHyyphty/7v36uMiJRPsp0qF0ryP4b/H6G6RdM8Wy+RP8A8stY/wCWTr/02/u/71exOnmKjp+8R9rq8f3XU1tGRjKJmvDVeaz8ytT+Oh4aZkc3c2Hl1y+veFbfXLzT3u/3iWkjPs/v5XbXojw1l3lhQB5zrHwo8O6lDK8WmLHdbflfe1eQ3mm6PodhZ6hqttEml3e77LqW9oInYf8ALNv9qvppE8t1rx//AIUt/aWgy+b/AGbYT3G7zbaTTfN6M/8AEstOMhyicb5Oi2vz2X7t/wDrtXSeHvFsli629w3n2X/oFef698PbXwzcy29xPbzvDt82aOz2+Vn7u5d1Uf8AhD9N3b1aKTf/ANMf/iWqiD6U0fVf7Nf7RF+8tZtu5P79dlZ38d9CssTeZG9fOfgnXIfDkLWn/Lr/AHN7fJXo1t4kXR7ZtQt28+1272SP+PH/ALNUyLjI9SherSVm6VMt9ZwXCbtkyq/7z73NaiJSKJaKKdzQAUUU+rAZRRRQA+jy6ZT6ACn0yigB9MoooAKKKKACiiigAooooAKKKKsAplPpu+oASl30lFAC76Sik30AG+jfS802gB3NMf79LTKAGUj056a9QBC9Zuq6rDpVs1xcf8BT+/WhM/l15T8RdV+y+JIpbiWWS1Sz+W2j/veZ96rAh1vXLiSGfULh4pJ9v7pJH2r/AHtteL+IdY8Rarf/AGh9Qt9n/LKGOFtsVQ+J/Fuqarfs9xYywIm7yod6/JWG+sXkaf8AHtL/AN9rREmRce68SfM/27y0/wCmdtt21raJ4D17xHC/22+1L7L/AAwwWy7Xytc3eardQWErXumS77iPZZw71li3Ftu6Td/d/u19ZaVYLaoyJUFRicL8DfDzeHPB89o/+vTULlJf3KxfMJP7temJDRZ6bDB8kUSx72Z/3f8AeNa0NtQWV7azq8lt89WIbarXkrQQVUtVqREqT/V1Vuby302znvbueK0tYf8AWzTvtVaUiolxK4v4hfFrRfh7C1u//Ey1vb+602B/m/7aN/yyWuB+IXx7kn/4l/hL92jbkl1Wf7z/APXFa8n162htZmu7iXzHdd+zf+/uG/2t1ZykaRiamt69rHjSaPUNTuWn37nW2/5YW+G/u133wZe3k0fx6lvLLI6LpSSzfw8zzfdry2+mkurOztEXy4Hjk/0aP+P79enfBy2htfD3j396sk+7SUZP7n7+521MdynsewfDH/kU7H/drrkRpHVP71cr8Mdv/CH6Z/1zrsLX/j5i/wB6tpGcTxXxh8TrzWPMtNKaXTdO+552/wDfy/8AxNeieAHX/hCdF2L9y32V4fbabdXyXLxRbEhabc/8PDV7R8On8zwTpX+63/oVZxlqbSjodLRTadzWpgFJ/DS80zfQOJzvxFuWtfA2uSpB57/Z2/c/3818nvpuvarDK+u3kWi6d9/7HpvzS/7u5fvV9XfEh2/4QbXNkvl/6P8Af/uZr5tmez028nuN3nzwybN+/czx1hM2gV9N0uHR7b7FoVjFpsG5ds06ff8A71aV1NYxo128ayXSeWiv/FtNUUubqR4vu2CJNvieR/v5qxeJIkypaWPmO8exbmf/AFX+7XLI6IxJk1KadJUiXy7L/WrNJ93iqqXlrdX/APr5Z73y1mZ9n7rlkqSHR4bpJX1Cfz08xbeW2k/1Sf8AAVquk0Mc15ZW6/c8vb5f90Uiy5a2FxqTzxahOkEG1pokg+X5f9qprbUtN02zs7iKJftSNJ5/+2tYOpXXkQ/8TO88hE2pFUP+lXTyxWVn9kd/kWaf5qfMBcmuZp4dQl2tBavCz76Lm8tYHvHiWW/ukj2fZo/u8/w7mpsOmtHbahqEtzLI72rW+yR/l5ZK0tSvLW1tleL/AF6s27y0+/mkBj6bZ3mpQwXfm/ZLWH71nH7VN9m0vTUvHt4IoILjd5tFtJeXW14v3Fq7b5f4flrLfVdLgtr50n/taN5v3vl/w1RJtQzTfY4nsomn+WPakCesdVXt5POge7nWDey7of4qtQ6lqUFtK+jy/YHeOF1fZ83MdU5tEj1LyNQuJfM1RGXzZpPm34WolIcSjDrFraahfJpUEsl0kf37r7r/AOzUNy+sa5YfPctaXXzf6j7u2tK8vI5Lz5F/f7f/AB2o7aG+urCWW3gbz0Zk/KpNDW0dPLe5WX+NbdG/28LVO58nTYWRNvkPVrT0t40vn1C+WwgTyU3u/wDFtqF9bt9Ns/8AiX2MupI/3ZpKCCxqv2yfRLNLRf8AXbXWprn7LJf2cUup+Y8PzxW38Nc/qv8AaWpXkF2l4yWqeXuhRP4q3Lbw3a2OqwXflfv5t01WB2nwK1XTdY+JzJZW1xG9vpszyzbNq8si19EV8+/BCzW1+Kl9s3fPpcm7/v4lfQCV0x2Oae46n0yimZjt9P5qKn0AO5pN9JRQAu+koooAKKKKAGUzmpdlNoAfRTKKAH0UUUAO5o5ptO5oAOaOaZvo30AP5oo5pN/3qAF5ooooAKfTKfHQAeXRRRQAUUUygB9FFFABT6KKACkelpP7tABvpaZR5lKJZLzRzTN9LTAdzRzTN9P5oAKOaOaOaADmjmjmjmgA5o5o5ptABRRTKAH0j0tMoFIKKKPMoJDzKN/z0VHs+enECSmUj0lIB3NI9JTuaADmsHxV/wAg2Wt7msLxInmWEtAHnemybPE+p/8AXutdh8N5PM0GVP7l1Mn/AI9XH227/hJ9TT/p1V/yWuq+Gk3maDP/ANfU1APY7hKSkSlqwCin0UAM5pk0LSJs/wBXU1MoAOaOaOabQQO5ryjxV8EF8QeJ9Q1uLXGge+ZXls3tty8Lt+8rV6rTKOVSHGTifMM3wN8YeH5pd8FvqVru/dTWM331/wB1trVx6Tahau1pqumXWmTpufybqFomfH93dX2dUdzDDfWz293BFdwP96GdPNV/+AtWLpqRtGoz43sLyHWPIf5Y4f8A2U1ev7O3j0GdLdl/497j/V/9c69+1L4G+EbpJ/smmf2K82759N/dKmf7sX3a8zvPgJ4m8OabeJp95a67D9nmSLy/3E7/AC/3W+X/AMfrN03E0jUR5zfx3kmsLLbztHB5MPyfVaqvqt5Ik6XEHmQJ8m/Z83FaniRLjwzrdjZXtndWiPY2/wDr4WX5v7tV7a8j1Wa+t/K+5JI+/f6VnymnMYa3Ok6lpX2eylaw/vef/BV5/tlj9m+zxLfp/wAtZoPmVKkk8PW+saLE/wC6ng3KjP8ASmpo9xBNFFpl59g2N8z7N2+p5R6m1pU0cdtc/aG8uBFj3eZTbiwsdRuZbh1ikRI22/jTfOX7HqD3v7/ZZxvL5f8AH+821VdNPke2d7yW0+XYsM/8eaAI5ra6gmvpbe8uPPm3eUkj7lRqme/vNlsmoWf2udJPvwJ9zNSSWd9HNc3Cfv4PvxfPU2m6x9l3S3EDfvl2L/vUAXNSsby61KKWyZYIHZt0O/7/AMqNWbNfyWk073dm0aW7bF8z+NXarGpabDrE0DuzRvaNI6+W+1kyqVDJNrH2PUPNnW/gfd5VtdJuVMNVhqV5prW6h+zpt8+ZW3P/ABbTUj6e2j2ctvaN/aWxW2pdPu35qr51vHqSpLYtBP5fzPB80SVes1jg8PfaLKVb90k2ReX/AB/u3qIgVfOs5Lnyri2l026+z/vZo/mgSrmmvNHDAlvLFf2v+u86B/vVXm1VZJILS4ieC6uP3zf7tR21tZ/aLa4tJfL8n5IkjfavP+ytVHcUj6Q+AOpf2l4Dnl2+X/xMJk/8dSvR680/Z+huLXwHPb3dz9rnhvpN02zb1VK9Jr0IbHDLc88/aK3f8KW8VOn31td6/wC8Gr4B0T4zL8sWu2PnwOuz7ZY7VlT/AHovut/45X6BfH6H7V8GfFSf9Of/ALMlflT82xa2jIxlE+tvh18SLzTXaXwP4haf+OXTY/7v+1bNXsHhj466Lrln/ZnijT4tJf8A5/LFN1m/+9F96L/gNfnTHNJBNFLEzQTwtvWaN9row/u7a9A0H4365Y7U1VV8Qw/xPdPtuuP7s/8A8VvrTQNT9StH1Kz1jTYrvT7631K1+551rN5q1eR/LdXT76V8A+A/i1pb6qtx4f16XQtUf5PJun8hn/2W+9HLX2B8IvGGreMdBvn1iKKO9sbr7Ozxp5e/MaNu21Ljyhzcx3yXPyT7/wCOnXNusjt5X8c2xaq76EmaN1dG+42+hgMrivjH+8+GOufvfL+WF9//AG3Su2d/MSL/AGK4/wCK7+X8N/EL/L8lur/c3dJErGRpE+T01Jbrb9t2yPtX/TET5uf71Ta9pt1Y3896itGjSSbbmP2ZKr7LG+Rdn+gT7dnk/eifCu33qtalNJa6xO8TPB51xJuT+F8+TXMbjU1LzLaze9+55ny3MafxfJ96rGlW02lbpU+4kOzzo/mXhkWq6TWd1okD7vsGyZU/6ZbvL/8AHVqxbQzabNPs/d71kf7m5XxsoKHW32WRFT/UXW3Z/wBMn+Wuq8DfEvXPAF5bWVuy3ekPJ/yDbp/kXLf8sW+byq5nTUhvr+zT5YJP4of4X/3WqrptzNa3kFvcQfc8v9zIn3KcZESifXnhLxVpfjjSm1DSpG2J/rbaRNstux/hkWtrZXyf4Pmm0fxnodxp9zLG76lb28rxv8zxvOissn+zX1vW0ZcxjOJWeGqs0NaWyoWT+/VmBizWdUbm28ta6J4ahubbzEoA+afippum2vifWtYvdPurtE0u2hby32q6mSb7q/3lrw2a80nSrlorddUgtZpG8qGR2+Svqj4x2bf8IfqKOtfPPjDSt+pQJ/ckpRkOUTJhubH/AJ63/wD321dd4b8SSaVbS2mmfaJ0uG2SpfTfKmf4lrPh0SP+7W9o+mra/wAFMIxPqTRH/wBAtv8ArnHW0lc74efzNNsX/vwx/wDoNb0NBRY+an802kSgB9FHNFAD6ZT6KsBlFFFABT6ZT6ACh3oooAKKKKACiiigBlFKj+ZSUAFFFFABRRRQAr0nNI9LzQAc02iigApN9LUNAD6ZRRzQAx3prvTXeo3eoLIZn+SvA/2hNNXUr+x2bt6Q/fjf1avdpnrxv4qJ5+vQI/8AzxWgD55udBuI0/1rVDZ6O0l/Z75ZfLeZd3z16ReabHIn3ar/ANmxxvbJ/ck30EG9pXh6x1jUpbJ4Io9kMLrNGi7kxJur3zTbbfDXkvgazX/hIZ/+ua17pYW37laAHQ23l/w1chtqsJCsaVLzQAiJS1NUtmn+kwf71AHB+NviRofgN44r1pbu9fc62Fr80v8AvN/dWvnXxP4z1r4lTfaNTZY7WHbNFYQP+4t//imqnYQr9plluGl3zNJuST5pXz/E1VYfOuvk2/uYV+5H91KylI6IxJLy5W1uWSL9+6fO1zInyp/u03W7NYJmuLiXyIH/AI/vM+P7tOupo7WZnt9s91t/10n+qT/gP8VGq2fmST3dw3kJ9zzpP/Zagsbf39xHpSxWn+gWrwybvL+aV87/AOKvVPgnprWPhXxx5sXkeddaT8n8XEty3zV5jearHa6bF9hgWN3j/wCPyf5pUX9991f4a9Q+CEPkeDPF1wytsuNU059/97Ej7qtbkPY9Y+Fu7/hDNK3/APPFa65H8uZa434XO0ngzSv+uMf/AKDXXfxLWpnE+bby5uPOvrTz28iG8uNqf7XmvXs3w3ff4J0//gX/AKFXM6P8PbGS8vtTvW+1+deXLxW33Yk/eP8Ae/vV1Fzr1j4K8PQS6xPa6an8KRp5Sv8A9c1qIx1NpS0OmSn81xngP4hWPjy/1eLT4rjyLFYf306bd/mb/ur/AMArrqswGv8A6ymyIsiMj0tJvoA5v4l7f+EA1zfu8v7L9yP7z18zwpdX21LKL7JIy7FuZE3S7q+lPidN5fgbVXRfnRY3/KRK+ddUeTyfNmnWwtfmuF/2M1hM6YFd9KtfOs7i7Zp/Ok3/ALx92xh/drYSa+urD7JbxfOn75XrBSbzJovKs7i7fzFTfJ8qf71ak2mw6rYQPd3LyWT7YWtvurXLI6IlF5oft86S+bd3SLvltoP73+9Vi8e6jef9xbwWW6NIkj/1u7/a3VMl5b2sLLFF+/t5P++1FF5NNOmy4/dweZG60hkP9m2NjNbO+2dHXf8AvPm+Y1XhvJpLNYreD57f71FteWc8MT28UupIkmxnj+VUxRqWialJD/pF55H2uRfKS1/gUf3qAHQ20kf27fOu/wCy/wDHt9WSj7ZN9pvkt7by7r/ntdf6p6b/AGfbwQ3Nx/y9OqwyvH/d+Sr1zeNIkSRRNJPD/B/foA5vZJqVzB9onl+1W+3dDv8A3VRolnps0qW6xbP4kjq8+mtJNA7zxWj/AMaSP8z1hpqVjHDcy6fZy3b/AMXmUAdVNJJ5MD2n3PJj2/7u2obya3jSzS4vvIndVdrb61I/narZ+VFK1p+5j/1afd/do22pIdHhks4pbiXzJ7eOP55PvbqfKKJm/wBt28lzef2ZY+ZdJD/y33beKEs9W1jTXie8/s1/mdkgSughs4ZJli/1k/l7/wAvvUQ2F9q1hcy6bBLdzp8n2aBNzcUcocxk6avmaleRXC+Yny7vMT0X71SJDHB9p+bzERa9E0f4G65fW0txd6na2l1cNG+zYzNF8qfK1dtoPwN8N6VbeVey3Gtbl/e/an8pX/4CtVGDJlNHjujw3F1okUVpp91dz3Ei/JBCzbP9r5a762+Fera5qsDuy6bZQ/emkTdv/wBlVr2Kzs7XTYVt7S2itERdipAm3pU1aRgYubOR8JfDSx8K69c6rFcyz3U0K26/3UX7zV2fNRVLzVkykIj+ZNsqSoYX/wBKnp9BI+OiiigAp9FFABRSPTaAH0yn0ygB9FMooAfTKKfQAUj0tFADuaTfSUUAO5ptFFABSJS0u+gBeaKOaKAF2UlHNFABT6ZRQA+imUUAPoplFAD6Kbvo30AJRSvR81ACUqU3fS0Fj6KZRQBNRTKKAH0UyigB9FMoo1AKPMoplAD6Hem76bN9ygCeiokejfQA6imUUCkFFFFWSK9Nel5o5qZAHNNopnmUgCsnxDu+xy1rVm68nmafLQB5rZu3/CW3ybfv2f8A7LXSfDT95o95/sXkn/oKVzds6weM5f8Arxrovhpu+wamn/T83/otKAex3UdS81An3KlqyB3NJvpKKCx++kptFADuabRTHeggfRTKKAGUj0tHNABzSPS802gBd7SQtE/3H+8n8Ncfc/CXwjPeS3aaDa2k7/eexTyN+f8Adrr6Knl5hxkzw7XP2aVg8Ntp/hrXJYHTa6w6x+9Xj/aSuF8VeDPE3gvSrF7jQ2k2SN9qvLV/PiRf9r+7X1XS72R6nkRpGbPj22eGPzbi4/eQTWexvL+Zf9Y9OhhtZ7md5WX5N3lJJ/HX054o8AeHfF259T0qKd3jaHf/AKttp/3a4nW/2eNFuktX0y+utNnt923zP38T5/vVm6bKjUR4P/YPkXN9cW95LBPNuT92/wAvNWnh1a18i3lVdadG/wCuWyu61X4IeLtNvL64t1s9Sg+/Akdzt6L/AHXrm5ry+8M+Q+t6fPpt1NMsKpdJtrHkZtzoz9Ytluvsz/bIrDYy7Uk/jyv3aHTUv9JuPK89EVvK8v5quXKWt1uS7WL5GV4vM/jytZ82lSQWcv2K+eO+u1/79USiVzIH1WOSaW0li8i6mXf9z1apHhj+zS2mmS+RvX5Xg/gYq67qhm+3Wt/EksVrfwIqpLcyfLKlQ6bHHJbN9kW4sHdvl+1J9zKvREJBczX0D21vK0V/BD8ks06bZdxqOH+y47nTN63Gmvuban3lf7lNmh1KN7ZHVZ0dv380b7vmp0N/HOjfaFaB3Zki/CqiEtj6A/Zy86Pw3r6XEsU//Ew3q8f90x16zXkX7OqWtro/iG0slijRLiF28v8AjZ1f/wCIr1qu6Gxwy3OP+MyeZ8KfFX+xZs/5NX5d6l4eurGwtrt7O6gtbhf3FzJCyxS/7rfdav1C+Mzt/wAKl8X/APYLmevGfj98LvP+C0+haFZ/Jo3l30Ft95nWBfm2/wC1sraJnynwLcw+XUaVrX/7y23p9x/nqrDD/oy1ZJX8nzPlevv79g+bzPhLqqfwQ3y18E7Gjr7q/YJufM+HviW3/uXkP/s9AH03TKfRUAMd65f4lvDH4A177QsrwfZfmSD733q6Xmua+JEzWvgPXJUbY6Q/+zJUy2NInyjc6JDfabPcWU66lausiN5f3uf4dtR3mpXEN5837+D5f3M6bv7lOTUtLunlvbjzdC1Tb+9vLV/lb7/3q0pnaOH/AInFit3Am7bqump+9/7bKtchuYtr5OpaD5VvF5DvJHuhnf7jGPbt3VcsJrjTZryJ1+5DI/2af7vC1XfR47qznTT7q31a1f51eB/m4X+JaLC5mgeeK43Tokc37mT7yZV/lX+7QUamm/ZZNSsbi0by9jb2hn+997+GqNteSWrwW9xB56Q7UVJ/vJiptN+xz6lbPby/8tN/kyfeSqqX8m2KK7/fon3fP/1vH+1SiKR0Gko0HjDSLu3/AH6Lq1u7f3v9elfZDp5czJXxjYQtB4nsbu3l89E1KF28v7yfv03V9pTJ5c0v+9W0DGZ578XfH918NbPQ9Qt7aK7guLxree2kfbuXy93yt/erpPCvirTfHGlfbdMkb5P9bbSf62L/AHlrzv8AaZdo/Bmhv/B/ay7kk/64TV4/pOsXGm3lnqGnyy2k6L9+B/3v/wBktVKWtiYrmR9cU14fkrzvwZ8b9L1F4tP8QN9gvfufbNn+iv8A/E16dNC0dVGRnKJ478ct0HgnUJUi8x90afm1eI69pvmaqvy/8tG+T6LX0R8ZrZZPA2r/APXGvGdYtvtGoN/vSf8AoNIDJSz2JUkKeXV5LZo4Vpqp5f36Cz3Lw2/maPY/3/s8f/oNdBDXN+GP+QPp/wD17x/+g10iVQpFhKk31ClSUEkvNHNReZTt9AD+afUVO5pykA+imc0c0gCn0zmmWzySeb5q+X8zbf8AdqwJqKZSvQA7zKZRRQAUr0lFAC76SjmjmgAooooAKKKKADmm07mjmgBm+h6HoegBtMp9M5oLDmoneimUAHNVnepHeoZnqAKt12ryX4i/vPEi/wDXGOvVpq8r8ff8jIf+uMdKQHGvbNvoS2X7TAm3+Kr/ADS2dsslzBSIOu8DWfma9c/7sdezWcK7Fry3wNCv9sXL/wC7XrVsnybKfMWPrC8YeNtL8D2e/UJfMupl3wWcb/vXx/6CtcL8SPjZb6bZy6f4anW71F/k+2feiTP8Uf8AeavG7m5mury+uLuVru6mbezyPuqZSHGJ7V8E/HOreP8AxJ4ovdQfy7KG3t/sttH/AKqLMj/Kv96vYLPb9sg/66LXgf7MbzT6l4sd1+T7Labfwkmr3qz2x3kDv9zdRGWgdT4p01Fgm+dfInfc/wBm/iTP96oYfOvrnykiXZDt3JH91Kbo6eW+64/4+n3fuY3/AIv4t1TQzTX0yokXlwJI26GBPlTFZG5Hcva2s0qJ5WpT7W/64J/8VUOqw3F9f3m9vMRJFTfO/wC6ixv+7TfOh03cibbu6+5sjf8AdJ/wJaLyzvPEGtz28XmzokzbUj+7F9+gAvLmGC2gS3i+1z+TvV5P9V/HXsHwfeb/AIQPxU8srSP/AGtZf6yvO7bR9P2QJcTy3c6Ls+zWqen95q9W8GPcWvw617zVt40TVLd4oYP4MbPvf7VWtyHsd98LtsfgnRfm/wCXWP8A9BStjxD4q0vwrY/bdVvorSD7i+Z952/uqq/erH+EsPmeFdDh/vwwp/46lfDPxQ+Pc0HiHVUSC41bXkuJoftl8/7q3Xd8qxrW0TI+jPE/xpmS2vP+EciXQtLRpJp9Yvn/AHvLbm+98sVfNfjD48WMd5O+mLL4h1R/valfO21P+BfelrxvxD4q1bxdc+bqt9Ld7P8AVQ/wJ/uqtZsO6StSOY+7v2GPEl94m0rx1e6nP58/2y0T7m1Uwr19Nb6+Vf2AF8vwf4zf+/fW3/oL19UVlLcsdvptFFIDl/idDNP4G1VLdmjfau14/wCD5vvV863OlWtjM13cStPM7LDKj/N0r6E+K9zHa/D3WnlnaBPJXc//AAJK+cbyaaTdFp9t8/7vypr77r5rmqHTS2L1nfzSOrpH89u2zfJ/dqOaax+zSxPLLcSJGu62gT5uaopp8klzve8aREm3xJ93Zj+GtT7YtqkGyD9+jfMmz79YG5DeW2pfaZUt1t7BH2pBNH80r/71SPpsdj/pW5pLp7hUl8x/SnaleNvb7RPFaWqbnV9/rVGG/s7q+aK3nlne3aN5Xk+7QUaU2pW8b/6JF5iOuxv96odSv5pLPfe3MVpBb/deR/SnW0OqXUzRbbfTf4/3Hzb4xVH/AIRuzjRri7ladJplmbz/AJtmKCQ36fPNc28TSyTpCr+dIn7r7yVctrDUpLloX8qCB9vlTR/efFQzTR/Zmt4t0k3mR7fLT76mRFrsNK8MeIvEEzRWmlSxwW/yedJ+6Xd/wKlysUpI5G88PQyXkVxcRLJdQ/JVH5dkmyL57f8A1qV71pXwfj8mCXU7xvPTa7JBXXab4P0fTZN8Wn2+/wDvyIu7itIwZnKaPnuz8GeJL6wW7t9KuJEmZdv/AH7Su08N/A/UrqGxfWLxbDZteVIPmZ8fw17RHUvNaRgiXNnMaJ8OtB0O/nvUtvPuriHyZXn+beu7dXRW0NvYo32eBYN3/PNNtSbKciVXKjPmG/8AAKEqREp9UAzy6PLoooAfTuaZ/q6fzUAMT935tP5pEel5oAKKTfS80ALvpKOaKAH0UyigB9FMooAfRTKKAH0UyigB/mUUyn/6t6ACOiF/nlXb9xqKNmx2/wBugB9FFJvoAWnc02igB3NHNM30b6AH80m+kooAdRTaKAHUUc0zfQA7fRvXfSUUAO5o5ptFADuaTfTf9YlLQA7mlSnUUFjKKfs8v7tFADKKe6UOlADKfR5dMoAKKKKACil/jpOaACm07mm0AFLvpKKBSHc0c1F5lFBJLzSb6jooAfTPMp9MkoAKKZRQAVQ1vd9jl+Wrz1R1T/j2l/3aAPMXk8vxnB/t2ez8meug+GL/ACa0n9y8/nGlc3f/ALvxVZv/AH7PZ+TVvfDT5LnXk/6bQv8A+O0A9j0RHqWoEqSrIH07mm0ypkWPoplFIB9Mo8umVZMgo5pUpKsQm+l5pj0tADuabRRSiAUUUUwCkejfS0AMkplPo8ugBlJeWdvqVs1pdwRXdq/3oZ03LU9JspcoHA+JPgn4X8TIv7i40mdPnWbTZtv/AI625a891v8AZ+8Raa95caJqdrq27a8UM6fZpUx/461e/UVnKCLjJxPlXXtB8TeH9tve+HrqNH2u95HD5sW7/eSs/wDtiz1iazuLf/UeXsr663tHXK6r8LvCesTNLLodvBO8m9prX9wzt/tbKl0zSNQ+Y00eG1h32TeRBD91I39aa6axawwfaPs+reT88rzp5TIp/u16xqv7Ni2qQf2F4hl2Q/8ALtqsO7fn/pqlcjqXwu8eabDtl0j+0/ObZK9jMs61n7N3K51JHoX7Nnk/2b4lSKCWD99b/wCv/j+/92vYa8k+AOqxzv4l0/yPIurGSGG6T+LcN9etb66IR0OeUtTj/jGnmfCHxt/f/se7f8o3omuGkubGWL+7G9WvidD5/wAMfGMX9/Rb3/0Q9fMP7VHiHUo/hv4Ht4ryWO11Zf8ASvL+XzYxbIyq1ak8x4L8ePDel+Gfid4s0zRJbefS0ummgS1fdFFvXzPL/wCA1wNtt+xrV65hWO2ZEXy021nw7vscX+7ViGv8719rfsDP5nhvxYn/AE2t6+J/46+yv2BpvLtvFkX+zC9WQfWlN306mvUAJXLfE7y4/h74jd1aREs5Hrqea5r4keXJ8PfFXmy+XB/Zdy8r/wBxRG7VnIuJ8g3lhbySTpp98snzMnkz/L/fqaa5utK1LfEzQO+12/2/uU2/0dpPNdIvMgdm2vA+7ZnfRf39xA6xRMt3Btj/AHM/+7XMdRNbXFndO13qEf2CdGX/AE+x+Vvu7tzVqakl1Bulu4P7atfufb7Has6f7y/xVi232W+025dP9E2SR7knf5ed9XEhurF55fmgfbJMs38L4V6BSJodLjndbvT51v7VJtn+0jf7S1VmvJPO2XC+fs3f9df++qvfabG+vGuL2x+yaj/qft+mv5TPn+9V6FPt1vsuFXXbJF2fabX91eW/+8rbd1Aii8Mn9q/aLeVZNl4r74/vJ+8SvuK82/bJ/wDro1fCLwtqVsuq6fL9r2N/yz/1sWP4ZF/havu68f8A0yfZ/wA9GrWBlOR5P+0b50fgOxeLd8mqR7v93yJvvV88vtkSB0by9/8AB/DX0R+0b53/AAr2B7TdvTUrd/3f+69fOc00d1DFvbyHRmT/AGf+BUPcI7Fq5eOS/wD3v7t69+/Zyv7yfw3rVrcTtJBaXEKWv9xYyr/drwN5pI/KiuF8xEX5X/8AiWr2z9mZ/Ms/FWxvMtfOt3X+8jbX3LQtwlsdV8YIVk8Daq7/AHPLrxG//fzK6f3pP/Qa98+KNmt94J1WLb9+Fq8D1xPI8Q3lxpkH2tIfMeC2kmaNXzHtqzEIYd8K/epr2/lp89WoU+RdlNuf9ugs9W8I7v7E0/8Av+THXUQ1856V488Qabfz2iXKyWqR74vMT5k/2a2k+J3iD/nvFVEXR71vpea8IT4qeIP+esX/AHxUyfFjxB/et/8AvhqAPdKK8K/4W14g/wCnX/vhqlT4u+IP7tn/AN8N/wDFUAe50V4d/wALe8Rf88rD/vzJ/wDFVNpvxR8QalqUFv8A6L8/+w1AHtvNNrzr/hJ/EH8H2X/vhqcni3xBH/yws/8Avhv/AIugg9Dp3Neff8JZ4g3/AOosP++G/wDiqd/wmPiL/n2sP++JP/iqcZD5jv8AmjmuA/4TDxF/zw07/vzJ/wDF07/hMPEX/PDTv+/Mn/xdInmO95o5rgv+Ew8Qf8+enf8AfEn/AMVR/wAJl4i/58dN/wC+JP8A4ugep3tHNcF/wmWvf8+Om/8AfEv/AMXTv+E21j+PT7D/AMeWgXMd3zRzXCf8Jtrn/QPsI/8Av5Tf+Ez17/n203/vhv8A4paB6ne80c1wT+MPEH8EFh/35b/4qq//AAlvib/pw/8AAZv/AIunzC5j0Xmk315z/wAJV4k/vWf/AH5qN/Enib/nva/+A1HMM9Kd6bvrzV/EPiL/AJ+Yv+/NQvrHiCT/AJfF/wC/NTzIs9Q31Hvryt7/AF6T/l+/8cWsnXtV1q102e4+3N8lVzAe0O6/3qj85f71fOX/AAnOvf8AQRb/AL4Wkfxzr2z/AJCcv/fC0g5j6KeaP+9UbzR/89Vr5xfxnr3/AEFZf/HaqzeKta/6CtxQF0fST3kP/PVapzX9v/z3ir5NTxnr0nie5t31y/8AI8v5U3/LWwniHVv+gndf9/qAjI+jptSt/wDnvF/33Xl/jm8juvEO+KVXRI9n7uvO7zVdQe2l36hdfdb/AJbNVzSrxY0/ey05RLNvmpbO8W1uVllby4E/jrNS/tf+e61Y8n7dDLsZtifJs+tQB3nh7xZpOhpc6nd3Pl2u5UXy/md2H8K1y/jb4kal40tpbdIv7N0R/wDljv8Amf8A66Vm+J9NXTfCWh/aP+f6b9VSuZm3STSvcfuINv3I/vbaUpDiQ3M3yQJZfff5N7/eq1bOsGpSvu8x6p7/AD7CDyv3cG5tz/w1ahmWDUpdqtJO+75//iayND1z9mlJo9b8VPL9+aztv97hnr3a2/4+I/8AerwX9mlPL17xVLK3797O3Rk/i/1j17xC/wDpMX+9WsdjKXxHxbpPkxu29mkndpH2R/8AszU2ze61K5VP4Eb/AFMH3Uq1o+lfYYYt/wC/uvuNbQfwZ/vNUz3K7Ft7uVbRH+7pumvu6f8APaWsjoHWfh+OPclx/pcyR/8AHna/wf7zVY1J4dNtvK1DUPIR2/489NTaz5/vNWe/iS4ukW3t1+wWu77kFUb+wWB5ZbhorSB5N/7z73P+zQBY/t6aOzgisoItNtdq7Uj+8leofDF/L+Euqyvuk369G/7z+P5Ya8hmvFjhiS3g899se2af/wCJr1r4dTSXXwi1VridpH/4SCP5/wDgNtVrch7Hqnwi2/8ACMeHE/6dbX9Y0r8wfiE63XjnXJf795JX6efCP/kW/Dn/AF723/otK/L3xP8AvPE+qv8A37qT/wBCroW5jIxYbbzHrW8PeG7zxBqVnp+n2z3eo3cy28FtH952NQ2afvq774Ia9b+Gfid4O1O6fy7W31aFJ3/uK7eWzf8Aj9WSfYn7MHw0uvhPb+KtCvbyK7vf+Jddy+R91GkW5Xy1/wC+K9urj/CqNH4/8bI/30t9MT/x6+rraxLH0UyigDlPipeNY+Cb6Xb5ibod3+75iV893KXV0s7xL9kSFt8TyPt+UtX0F8UVWfwNqEXmywO/los0CbmTMiV8+po9vPtS93T/AN5J/asJx1OmEtCjYTWN1eNFE1xdv5myXy0+VGqa5/tKeFnt/KgTydkXlp+9rSh+5KkS7/Jj3y/7Ga6jw38K9c1zTbZ/NXTbLbv3z/e5/wBmseVyNLo4uHw3YyQrqF7ukunutksM77l4/wBmtC8mt/s1naW+3el1vl/3T92vXNN+C2hwJ/xMJbjUn2/9ct1ddbeG9JtfKeLT7Xen3X2bm4qo02S6iPF9K+G/ijxH/pEUUVhBu2LNdTeVvX/dVa7bSvgXpsaXP9q6hcX/ANo/5Yx/ulTFejb2kpyI38daRgjFzZg6P4A8O6H5/wBh06KP7Q0Ly+Y+7/VtuWulpiQ1IiVXKTzDdlGyn0n8VWIclD0lFQAVNTKdvqpACUtMoqSwooooAfRTKKAH0UUUAFO5ptFADuaOabTuagA5o5oooAKKKKAF2UlFHNABRRzRzQAUUc0c0AFK7+XTUel5oAXfSUc0c0ALvpKKKcQCn0yiiUQH0UUUgCn0yigB9FMooAclLRSJQAtMp9FADKKfTKALElFFFBY56NlNo8ygUZD6ZRJRQMKKKKADy6ZT6KAGUr0ecu/ZSUAHNJ/DS0c0CjIijp9O5o5oJIqKdso2UANokp9MoAa9JT6ZVgFHNFFQWHNUNW/495av81Uvv9S1BB5Pq3/I1aR/t28n6Mlbnw0f/iceI0/g/wBGf8/OrH1jbH4k0X/bWb9Nlanw9fy/E/iNNv8Ayxt3/JpqAPSIamqvDUvNWTEe70UzmipkUPoplFIBd9JS76bvqwF5o5o5pHoAJPv0vNHNHNBA2inc02gAplPoqwGUUUUAFFFMoAlR6WoaKAJqKi30b6cQ1HSUUeZR5lEg1GUUU+mLmGp99n/jf+P6UlP8umUCMrxgnn+DPEaf39Lu0/OB6+W/2lrf7V+z/wCAr1F+S3msP++XsnWvrS8h8+wvIv8AntDIn5rXy78bI/M/ZR0b/pjb6S//AKAtOIup8g3n+pk/3ay7P95ZxVqXP3GrPs/+POOqGR7PLr66/YGm/wBM8VJ/07x/+hJXyTX1Z+wY/l+IfEf+3a0AfZPNHNHNNoFIK574hWzXXw98WW6L5jzaPeps/v5get6sfxa7f8If4h2ff/su62/73kPUBE+NZoZNN1LfF5to7/P/AHf4qmv79vOVLuziu4/Lj/fR/LL916a+sXnyp5/2uD+5P827/gVWr+50+RP9IW4sJ0t4X3xp5sX3X+WuU6ojbOwh1KzvorRvM+aN3hk+XZ9+pLZLzTbydPmjR42doZPuv8rtUdro632m3MUXlX6PJG7eR/BhnqTTbm4juYonn8yBFVPJk+b+/UCHJeW91NL5q/ZJ/MX54/mifLf3aqzWdx50txaT/PC03761f7tSWs1ndJvdZbR/l+ST96tR39ncQfbLiJvLfzJP31q/3M1YG0+sW8dzvvYG32/yLf2L+VPtH8Mn96vti5/dzSp/tV8M+IZoZEvPtEHmQeS214Pll5WvuJ38z5/9Zv8An/OtYGUzzn9oSwm1L4bslv8AfS+t3r5jmfzLbZdLLJNuZN/8VfS37QL28fgOD7XA1xB/aVvu8v7yff8AmWvA9kN9c7En/tKD/njdPtnT/db+Kh7hHYr23nff/wBZBt/l/eWvcP2YLyGez8R28S+Wjtb3H5q614fDpskdz/o8vmOn/LGT5Zf/ALKvXP2YLzzNe8So6rHdfY4dybNrcNQtynserfELTbrVfB+uWWnsseozWcyWrv8AdSbbui3V8t6Dftrniprj/T7RPs6o2m3SeV9nk+dWX/ar7CuYWuv3Sfff5Fr5x8GeLbrx/wCDINVvYIoLrdsl8h/3T4VG3f7NWY8pw/iqHWtHtoptEluL/Y2yW2km+baf7vy1TtrzxFfW0D3FtFafL8yT3Lean/fMVd1eQ+Y9ZN4lBJh20Nx9s3yqv+r+/WjUvl050oAh2UbKm2UbKoCFKdsqZIaNlOJBBWr4VTzPEmmf9dqo7K0PCv8AyNWkf9fUaVQHr32NY/4ak+x1eeGoYbyzn+5cxSf8DqAIfsa077H89XkeGT7kq1MkNApGb9i/2aPsa+lank0eTQIy/sa/3KPsa+lajw03yaB8xm/Y1/uUf2etaXk0eTQIzf7PX+7R/Z61peTTvJoHzGX9jX+5Uf2Nf7ta3k014aB6mX9jX+7Ub2a/3a1nhpvl0uUDLezX+7Uf2Na1nhqPyaYGW9mtcv48tvL8K3n/AAH/ANCrtpoa5P4ip/xR95/vR/8AoVGoHj/l0eXUyJQ6UCiVXSoXSrzpVV0+Sg0PPU1KP/hNp02t93Zv+ldhDXJp4evv+Ewa7eD9xu3799dkkNWBHs8z5Ko+IbxdH0G+vfKWR4V+VJPu81rJDWP4/Ty/BOq/L5nyr/6ElAHL6DNceLtSXT9K1O4gunXer7PSvdPBnhv+x9KW3lZZHeRnlf8A2jXhPwTh8z4i2LvL9y3uNqf3Plr6gsbb7qVnIDn/AIqWrQeG9B2ff+3SbU2f9M687vIY7V7zzW893X7n8NelfGmHy9B8PJu8v/SLjd/3yleYzXPlzSpbwNPO/wDHWMjaOxVvEkksLb7Q3kQfN/B6f3Vq1DNJJqWy3i/3v71WLPw9JdbftbeY8LN5sMHzNz/eb+GtLzFtYfKdl+7va2tf4/8AeakUekfs2Wa2OseJf36yTva2+5I/m2Ykevctnmbk/wBmvEf2crz7VqviOJYlgtbe1t9sMaesj17VNN9ltZ5f9Xsjkff9FreOxnLc+MbPWLrUrCziiVYEePf9mtU2r92q9tDHa3kVvdSrBP8AwpH8zVDo95JJpsFvEvkfu1TyYP8Ado0+zW1uVS4n8j5v9TH8zVgbRJk1VfO/0KD7Ij7fnk+aV80TabNIzSv+7Td/rp3pqXkclyqWVt5CPtTfP8zU17C61K8Z9ss+yT78n3UoKiFzeWtqkGxZbt/l2fwxJmvWPh19of4J3z3ESx/8Tzevkf3QsNeTzPYwOqXdz5k6Ku2GD5q9O8Kwzar8LdMvUbyLWx16bdbb2/exvGkf/odWtzN7HsXwl/d+G/DX+xa23/otK/LvxImzxDqX/XxJ/wChV+mnwruZv+ES0q4eJY3eOOZUjf7mV3LX5p+MIfI8W65F/cvpk/Jq2iYyKNn98VYs0WewaJ18xH3J+dV7Orlh/qa1JP0C/Zv8Q33i7wk2sam2/Ubi1tIZZv8Anr5DXMe6vW+a8e/Zatlg+D+iun8cP/jwkmr1ySspFkjvRvqPzKEekBl+LdEbxHoNzp6T/ZHuNv77Zu2YauT0H4OaPpqM2ps2rO6qjJJ8sVegU3ZSlEuMirb6VY2sKw29jbwQJ9xI4V71c8uipeaOUREiVIiVJ5dFIA8unIlNp9ACpS0c0c0AFHNHNHNABRRzRUDiFFHNIlBRJHRTKKAH0U3fSUAPokplPoAKKKKACn0yigB9FM8yigB9JvpaKmQDuaOabRSAKKKKACiiigB3NHNNooAdzRzTEp/NACb/AJ2Sl5o5o5oAOaKOaTfQAtFFFOQBT6alJSAfRTKKAH0UyigB9OSo3/1lOqwH0UySiiUQCimUu/8A2qAJ+aTzFqOn1BY9Ho31GjtS0APejfTKKAHU+oqRHoAmkplM30b6AIbmwt7q5guHi8ye3bfE/wDcqzzTN9LQA/fRvqPfRvoAfzRzTN9LQAUUyiggfRTKKAH1DT6ZQAc0c0c02gsKrXj/ALlqmkqG8+41AHlOt/J4h0H/AK6XCfnsrU8Ev5fjnXE/6dY3/KR6zfE6+XqWkP8A3LiStDwk/wDxX99/t2LP/wCREp9SD0iGp+agSpaJEDuaOaOaKRYUvy0nNHNABzTadzTHqwFpHpaKCAoooqogFFMoqQCimUVYE1FQ0u+gB1FFFAD6Z5dFFAB5dMp9FVqLlGUU+mVIw5pN9O2UygkXfTt9MoqgH/6yvj/4u+P/AA3ffs8QeH7fXLOfW4VsoZdNjf8AfpsZP4a+vo/9clfnH8Rby403xDcp+6nTcr7LqFZf4f8AaoFKR5vNtkSs+z/481rory/0+6T/AEjSlgf+/YzNF/46+9ax3Sxj3JafaJET/nvt3UDKslfUX7CT/wDFSeIf+veOvl1/Jk/vV9NfsNzeX421xE+49vHVgfa1N30lFTEUgqtqsPn6VqCf37WZPzV6m/jodN6Mn99dn50SCMj4f02++1abYvcWKyJtX54H21cv0t53gRLny38mPak/3v4694f9nLRbWzit9H1O4tERVTybpPPX/wBlavN/FXwN8ZWsMTpp9vqSJD8yWM27++u35ttc8os2jJHF21ncabDc3Cb4Hdo3+0xv9/Df3lq9o9/NPc20Vx5V2jrH88n+tT5fvbqpw2d94cv76yu4LjTbrbH+5uk2tyz/AN6tDR7lp7+2S4iin+7++jTym5qCyrZppt1CrxXLWjzeXthuvupn/aWm39hNazXNwm6P5m/fQPUKLZ3UKolz/wAAuk27/wDgVTX9ndQXlzcIssG9t/nR/degC1f38c/mxTQK/wAqorwfLLytfbGlXP2rStPm/v2sL/mqV8V6leQ3fn+bYxSP5a/PB+6l5WvtLRHWTw7pTp9x7G3f840q6ZlM89/aQdY/hurvF5if2hb7kr5tv7aOfyHt5/L/ALqT/wDxVfTH7Q/7v4Y3j/LJsurb/Wf9dK+Zbx7Oe2if5rT+6n3lonuEdi5Df3GyLT72BZ0f7vn/AHk/3WWvbv2cr+HUtW1x0llnnSzh3JP/AAKW/vV4bpr3EHkJt8y13fNs+Za9e/ZgeOTxD4j+zxeX/oMO75/l/wBZRHcp7Hv27y7iJ/7jV8w/CiFYPDeuaf5Cx/YdSkt2Tf6L5f8A7JXsHxv+Is3wr8GL4jitre7RL63t5YbqbyleORtv3q8r8H+PPCOsXN8+mS/2TdatMszWc6bd8h3/AHWXcrVtymPMYPj+8utK0+2uLdtj/alRv9tTVq/T56j+J1tNJo6/Z4meRbhX2RpVi8T7tEifiRVRKPJqwiU7ZRECr5NGyrWyjyaeoFXZRsq15NGygCq6fJV7wv8A8jNov/X5D/6FULpU2g/u/EOlP/cvrf8A9GJQQe8J+7uYHdfMRJI3ZPo1e/zfGLwFM266gbL/AMc+nfexXgElb1h4m1WxtLS1ivfLhtJJJYl2L8uV2tT5R8x7FJ48+Fl9tWe00yT/AK66YD/7LSx33wkuv+XDRF3H/oG7f/ZK8k/4TO8k+R57CRP7klnBtrNhdfJXY3mUuVE+1fY9xEHwok+7Don/AHxtpkmj/Cmb+PSE/wC3jb/WvFaKOXzD2nkezt4S+FEn/L9pcf8A1z1T/wCzpY/h38M7pf3V/au3/TPUv/sq8UpXRZPvrRy+Ye1XY9sj+DvgO4bEV3K7f3Uv6nb9n/wvJ9yS/wD+AXNeEfZoZP8AlhFQlha/8+0X/fFPl8w512Pc/wDhnzw//wA/Wof9/V/wqB/2dtFfdt1bU4/xj/8AiK8bT939xmj/AOub1MlzdR/cvLqP/rnctRyvuHPHseqt+zjYfw6/fj/gEf8AhUUv7OMRHyeIrj/gduleapqupR/c1XUo/wDrneSf/FU7/hIdX/6DOqf+BktOz7hzrsd837N82Mr4l/7+WG7+UtR/8M2X4+74pt2+umn/AOO1w6eLdeg+5rmpf+BLVMnjjxMn3dev/wDvulysqMl2Opk/Zw1j+DxBY/8AA7Nv/i6q3H7OviJE/wBH1DS5/wDrp5kf/srVhJ8RfFH/AEHrz/x2pv8Aha3iuNP+QzL/ANtIVqeVh7hW8SfBHxN4c0W+1W7l0n7LaRtLKkFzKzbR/vRV4x8S0/4o+5/66Q/+hV61r3xH8R65ps9le6qz2sq7JU2Ku6vJ/ih/yJk//XaH/wBCoiGh4+iU7yamSpNlaFFV0qF4avOlQulQBRe2XZUfk1e2U10pxLKaQ1i/EKH/AIonU/m2fKv/AKEldMiVi/EWH/iidT2L5n3f/QkqgOJ+BqL/AMLCsdsXyfZ5t03/AAGvqjTUr5p+CdnJH8RbF5duzyZtkP8Ac+WvqDTYamQHM/GDTftWiaHviaSBLqTds/6515vDf29jCqfL/uWv/szV6B8ft0fhvQ9jLG/26T/0W9eVwzW8H3IvPf8Avyf/ABK1i9y47Go9/NJZ/wCjqsFr/EkfyrWfNMsd/O/zyPt+b+FadeTTT+RLdyrGn+3/AOyqtQzOsdzLsj+d/wCOT5v/AB2oKPYP2aZpp7/xHv8A3cCW9rtSNNsX3nr2jWP3ej6h/wBes3/ot68d/Zs+0SXniqW43f6m0RfM/wB6avYPEMy2vhvWpf8Anjp9y/5RvW8djJ7nxXpU11PDAkW7Z5P+ptU/2amtrBbG52XE62j7m/c/eam6bNeSJBFE/l/ufuWqbV+7RZ2H2W/+eWKN/wC595uawNyT7ZDHNElvB/d3TXX/ALLRMl1qs3ztLPs+6lENzb+cv2Sxaf7u6ad9v/jq1I/26+uVtEnl+eT5baBPvZoGVXsIY0i+0SLabF2f3m4/2Vr1rwNcr/wpO78rzY0h1zZ+/T/rjXK+G/hLrniCGB7ex+yWvl/8fN9+66V6Q/hK48D/AA6n0+4uYrt5tUjuN8abeuz/AOIrWMXcybVjqvhp/wAiNoKfx/2bbf8AohK/OP4nPHP8TvGbxfcfXL3b/u+e9fo58Pd0fgzQ/wDsF2//AKISvzV8W7v+Ew8Q/wDYSuf++vMetokFOzq1Z/6laq2veprO5WNF+arIP0O/Zx8mP4M+F4ov4LPe3+8ZHr0yvHf2WtVtdY+FemPaRSxpaQx2LeZ/HJHv3NXsVZSLCiOiikA+imU+gAp3NHNHNBQU+mc0UAPpyU2ipAfRTKKUgJaOabRUgOo5ptFBYUUUUAFO5ptFADuaTfSUUAPSkpEpeaACijmjmgAoo5o5oAKfTOaf5lABRQj0UAPoplO31AC0UyigB9FMooAfRTPMooAfRTKPMoAfTuai8yn04xAdzRzUVS80gE30lFFADqKRKXmrAKKOaOaACijmjmgAoo5o5oAKKOaOaADmjmjmjmgB/mUR0yl31kWOjooo/wBW9VqA+imUUagFFFFLmAKKKj30cwElMo5ooiVqFFHNFMUhEm8yaVf7m39aWk/ipeaBBzRzRzRzQAc0Uc0c0ALvpu+l5qKgB9FMooIH1Uuf9S1WPMqvM/7lqCzzHxb/AMfOn/8AX5s/NaueHplk+Is/lfcexk2/99Q1T8Yfu5rH/r+X/wBBejw9uj+JcCf9ONwn/oFBEonqSPU9VIasVYRiPp3NRU7fUAP5o5ptFADKPMoplWA/zKI6ZRVkyH0UR0eZQII6KKKgAkplPplWAUUUUAPplPplUA+mUc0c0AFLvpOabQA/fSc02igB3NHNNplSLlH0Uyir6CJIf9cv+9X5y/GNPL8T3n/XSv0WR23rX55/HuHyPGd8lESJHlc1VYfuN8v8VWJnqqj/AHv96kVEjmr6K/Yef/i5Gp/9etfOsz179+xPN5fxUuU/v2LVYz7v5ptFFBAUySiigBuypERvv0tOqWHMVNS0Wx1yza31Cxt7+1dt/k3UKsvFcTrXwH8L30LS6ZFcaFep917X97Fx/eievRKkRKlxRUZM+Zde/Zy8Sab8+n3lhrSQr9zY1tK//AX3LXH+JPDGveEXlu9T0rUtJg3fPebP3H/fS7lr7O/1iVJDI0f3G8us3BFRmfEv2mPUUWJ4Le7do4386B9rcrX2d4SmW68JaDKn3H022dU+sSVg6r8IvCOqzebLodraT/8APzYp5D/+O11Wj6bDoelWOmW+7yLS3jt4vM+9tRdtEVyhKSOJ+PczQfC7VXT+CS3/AIN3/LRK+W7ya1urP97A0bu334H/APZWr6s+NlteXXw01dNPiuJ7rdC6papul4kT+Gvk+5v1nRIriCKSdJNkqbPKlRqme4R2JtKhmjuYHtJ//H/KavZP2a3WTxtryPB5d0mm/wBzazqZ0rxmztreTynSdvvfckT0/wBpa9k/ZmS8/wCEw1xLjdJAmm/uvn3L/rE+WiO5Utix+28nmfs661/sX1l/6Pr4n+Bt/eQfFfwhaJct9lm1SFJYf4eWr7k/bPh8z9nXxL/sXFp+k6V8J/Bz938XfBP/AGGLb9ZK7Ix0OWR7d8Wvi1N4D+Kl9pVxK0lk9vDMqTp5sSZWu08N+J7fxjoMWp2irGjMyfu33dK8H/a0h/4vTP8A7el21ekfs5J5nwli/wBjULhKmUdDSJ6YiUbKm2UOlZFkOym7KsbKNlAEOyjZ89TbKNlOIFd0o03bHqti/wDcuIX/ACapnSo4f+PmB/8AptH/AOhUzE92mT52rY8Np5mvaKjqsiPfW6Mn9/MiVjzf6xq2PD//ACHtD/7CFr/6PSgNT6o/4RTRWb/kE2P/AIDJ/hVab4f+GrgbpfDuku3+1YxH+ldB/DSVkdPKjh/EPgfwno+i3t+/h3S9lrC02PsyKvC/7K15p/wk3gKTUpU/4RWJLLy/leSHazyCvS/i5rv9j+EL6JIEnmuoZIdr/dVSvzM1eB6P4evvEE2y0XzHrSNrXZjJO9oo7u8j8EwaOt3/AGRayO80cOyB59v+1VK/s/C99/ar6Fo9vdpbrG+ySaeKsXVPCviDwXbxNqEH/EvaRd/z7oN3+1V55obXw3rVxZRRWk7+Rbzp97+J/u1UbHPKLsNSz8OpYebcaU0E+1d0P79uv91vNq1Z6V4Tvry2RNPuv3zKjPHcyLszXJ21/JG3z/cre0HWFjm3vAux5Ifkj95EqpRI5mdhrPwVstPe2aDVL8JcXSw7H8ttivWg3wCsvl26zfD/AIDHXd+Jvu6f/wBfkdbtZ8zOuMFJvQ8lP7P0S/c1246Y+a3Q1Rk/Z9nK5i8RKP8AfsN38pa9p3GomdURnb7q5qeZl+zj2Pnaz+E+oaj4m1nRYtXg8zTY7eZriS2ba/m7/wCFX/2K1z+z/rg6a3Y/+AzVU1Bte8YRz6+s76Fp99teJLV9srxj5Y/MZazdP1nW/Ad1HfQapdX9pG264s55mbeo+9t3Uc/mRyKPQ1pvgF4g2futT02d/wC7Ikkf/wAVWB4i+EviXw/pN3qN5/ZclraqzyeTcSs//oFfStvdR3ltDcRMrwyKsit/smua+LX/ACTfxD/16SUKTKcFY+U7n7jVw/xO/wCRRb/r4hruJvuNXD/E7/kVf+3qOtjGJ5bDU2yiFKm2LQaELpULpVzZTXSoKiZ7w0OlXHSodlAyNErF+Iv7jwTqD7f7v/oSV0SJWH8Tkb/hA9Q2N5f3f/QkoA5P4GvI/jyx81vL/wBHm2w19RWCV8v/AAHhj/4WBZ7N2/7LN8//AAGvqawSgcjhfj9/yBPDiPu2fbJn/wCBCOvJ7PzpJpfs8Hl7F+/H/wDFNXrX7QPyaP4aRFWR/t023/v3Xlc0Nx9pbzZfLRF+5J/8StZPcIy0KsyQxwxb5fMT+5H/AB5/2mq5v8u5ZLdV3/N/q03NVeZIYEX5Wn/25/lrpvDfhjXPEztNpljdT2Tt/wAsE2xbv95qBnffs0wyR6r4xe4b948Nl/tNw1zXsniR/L8Ma0237mn3L/lA9cH8Fvh1qnge51y41CK1gTUI7dFhgfcyeXv+9/33XpVzbR3VtPbyxLJBMrJKkn8amtIx0IlLU+LfDdnfarbL9nW6u0hVU2WMLbeflWuu0T4CeJp/3rwW+m79v/H1N83P3vu19OQ2cNjZxWlpBFaWqfdhgTyok/4CtRulHKVznl+ifATQ9NRX1C8utSuv+/EVdtonhvS/Dif8Syxt7T+9NGn71/8AgTVsOlRUcqiTKTGeXXL/ABI/d+Gf+3iOurrkvij/AMil/wBvENMkk8Ep5fhLR/8AsG23/ohK/Nf4i/u/iR4xRPuJrV6n5TvX6WeD/wB34Y0j/sG23/pMlfmb48fzPiF4tf8A6jV7/wClL1cQMlKm01PLd6rw1asH+etQPvb9kKNY/gtbPt+/fXP/AKFXtNeLfsh7v+FLWP8A1/XP/oyvaawkWFLspKKQD6KZRQBNTqbRQOI6im0UDHUUc0c0pAPopnNHNIB9FMooAfT6hooAfRTKXfUFjqKPMooAKKZRQBNTuaio8ygCXmjmoqdvoAfzRzTaKAHc0c02lR6AFoo5o5oAfRTKKgB9MoooAXfRvpKKAF30lFFWAUUUUAFPplFAD6KZT6AH0ny02igB9O5ptFADuaOaZvpaAHc0c0c02gB3NHNMeloAXfRvpKKACkSlpHoAfRRRWRrqFFFFAaj6KZRQA+iSmUUEj6ZzRzRzQAc0c0c0c0FahzRzTaKokKKZRQA7e1LTKKAH0UyigB2+lpklPoAZTKR6XmgA5qKapeagmoA818bIuyB/+n6OnWs0cnxRttjeZ51vJ/6ClR+Of+PPf/cuoXpumo1r8RdKSX77wzfqtAHqENS1BDU/NWQP8yimUUAPoplFAD/MpnNFFABzRzTadzQAc0Uc0c1YC7/npKOaTfSiAtFHNJJ9ymQLT/MpnNHNAD6KZzSb6AF5o5ptFACvSUyigB9FMo8yqAKKKZQA+m76N9JzQSL/AB1+ff7Qn/I7an/sSMn5M9foElfAv7SCeX481XZ9zzpP/QnpxIkeMvVOH/lvVqZ6qw/8taoCN692/Ywm8v4x/wC/YyV4VzXtf7HL/wDF7Lb/AK85qsD9A6KKKgBlFFFADkqRKhjqRKCZElTI9MpUoESVLzTaRKgCapt9Q0+lygOrE8Q+D9D8VPv1jRbDUn/v3UKtL/3196tvmmPTHE8p1j9nLw7qL79Mvr/Rf49kf7+L/vl/mqb4P/B/XPhz421O+vb6wv8AS7ixkhimtdyy7vMRl3K1epJWglASkzxP9sKFf+GdfFX+9bfpOlfAfwl/d/FfwP8A9hqy/wDR6V+hH7XSeZ+zl4z/ANiGF/ynSvzz+Ff7v4o+DP8AsNWX/o9K3jsI7z9sOHyPjHF/t6Tbv/49NXffs2p5nwlb/sKXH/oMNcf+2rD5fxms/wDsCw/+j7muy/Zm/efCif8A7C1x/wCgw1m9i1ueqIlFSbKXmsjUZspadRVAM2UOlSbKNlSKRC6VV2fvl/3qvOlVZv3ab6ozke4Tf6xq2tB/d69pH/X9bf8Ao9KxZtu9q3vDf/Ie0b/r+tf/AEelPl0Mep9ct900kdKzYo7fNWJ3HiHx71+Q6laaNFu2fZWln/u7WlTb/wCgVw/h7xBceHJopYolk8n59klep/GzwO2uWiazasv2mxgbzIv78deXaPbW+paJcyy7vk27a005TGN+ZnrLfESPxH9h0p/Ds1xa6hDG8/mfMnlyVx/w78A2Ot23iPRL2ebfaXkf75Pv7U3rXpng2ztG8N6dLvk32sKo033dyisP4I7brR9U1XzVd9QvpJtv9xamMtGE48zKTfs+2Od0WsX0f++sbf0ot/gZLbXUU0esoFSRXaN7P7+PpJXrFFVzMORdjK1vSzqLWSiTZ5dws35Vq1E0ib4938X3amb1qTVWErO8QW813oOpwWh2XMttKkTf3XKYX9cVo/w7qT+E1ImeDfEXVZvDOq2elW+23063hjh2fe/diuPh15r7VVX5fsrts2SUz4jW81r4+1uK4maeRplliZ/+eZXctYVnYTaxeQWVuvmT3ciwr+NEYoxuz6x8H2Laf4R0W1f70FpCh/BAKzPix/yTnxD/ANecldDpdl/Zum2dozbzDCkJb+9tXFc78Wf+Sb+Iv+vSSqW5pLY+VJv9TXE/E7/kW4v+vqOu2uPuVxPxO/eeG4P+vqP/ANBeug5Ynm8NWaghqzzWRpEbUNT7KjkoNIleSiptlMoGMRKw/iin/FB33y+Z93/0KuihSsX4nWcl14Gvre3ilknfbtSNGZvvf3VoHzHJ/ARZv+E5g+7Gn2Wb5K+nrBK8D+Dngy+8M+MLaXUIJbSea1kSJLp1ilf/AHYvvV9BWaUEyOZ+K/hXVvF1hodpo8HmOl1I8ryTeUqKVqnoPwB+7LrGq+W+3/U6am7fn+9K9eqWCVoJS5Q5jl9K+GPhnR9rppUV26fx3X7/AK/71dYn7tFRPuJS0UzPmciWOpagSrX8NARK8lVXq46VTenEohkqF6mkqKqAK5L4nf8AIqt/12jrra5D4o/8it/28R0AWvC3/IsaZ/2C4P8A0QlfmP4wdZPGfiN0/j1S7f8AOd6/Tjwq/wDxSunv/wBQu3/9EJX5d+IX8zxDqr/37y4f85HqogQw1Y0+q8P3KsWH+r/4FTA+/v2RU8v4J6Z/19XP/o+vZq8f/ZIX/iyelJ/08XP/AKPevZNlZSLEpNlPpXSkPlK1FPkpnNAgp9N30lA4k1FQ09HoGSJS81F5lFLlAl5ptM8yikA7fRvqKigsn30b6jooAfSb6bRUASb6Wm0UALvpabRQA/fSUc0VUgH0Uyn1IBRTKKAJUpaZT6ACnc02igBd9CUlO5qZALvo/gpu+l5qgCijmmb6AHb6Xmm07mgA5oo5o5oAKKTfS80AFFHNFACpTqZRQA/zKPMplFAD6KKPMoAfRTKKAH0UUUAFFFFABRTKKAJeaTfUFPrORrqS80c1F5lO30iST+Ckpm+jfQA+jmm0m+gB/NMejf8APS0+UAooop6gFFMopRAa9JSOjfLsb+KlpgFFFHNAC76SjmigAoo5pm+gB/NHNNpnmUFajnqObbso31C70Bqec/EL/kGz/wDXaP8A9Co/1fxC0P8A24f/AGhR8Qn8vTbz/Ykj/wDQqhmuV/4Tzw1/f8v/ANpvQSenQutWarQ1NVkEvNFHNHNABzS76TmjmgA5ptJvaloAdzTaKKsAoplFBA7fS0yigB9FMooAfSb6bRHQA+imUUAO302iqt/qVrpVt9ou5fIg3bN/1oAtSUVkp4q0mT/mIW9TQ63p918kWoWsj/3I5lpcyFzLuaFFRo+9N6t5iU5HWR9m5d/39m/5qZURKKnfTbyNN/2O42f7lVX/AHdPmDlH80x3paZ5lIWoeZXwb+0t/wAlC1X/AK7S/wDo16+76+Dv2nH8v4l61/12kenEyl7tjxW5qiifPLVyaqqfelrQBr17N+yE/l/G/TE/v2s1eNvXrX7Jz+X8ctD/AN2b/wBBqolRP0Qopr0lSSPplLvpr0AOSpkqFHqRH+eggmqRKbvpybY6AFqXfTaciVMgJo6KKKQD6ZJRRJQBIlaENZ6VpQ/6ugUjyf8Aa0XzP2cvHX/XrD/6PSvzh+G7+X8S/Bz/ANzXLL9J0r9KP2qIfM/Zy+IP+xpu/wDKRK/NPwB+78f+E3/6jFp/6PStY7BE9k/bktvI+MGkf7eir+lzc1037Mf/ACSjUP7n9sTf99eRDWT+3snl/Frw8/8Af0eT9Ll61v2Xf3nwl1X/AGNak/8ARENS9jRbnrX8CUeXUke3YtDpWRqR+XUmyl5p/l0AR7KNlSeXRQKRC6VTmT5GrQf7lU5qcTM9mrc0G5htdV0q4lby4Iby3mlf+4okSufR/kX/AHVrQf8A485/+udbJcxys+ubu0uC7TJqDwR/3CistVrrUPOmNlbatapfNHvWEqrS7f723cKu6uw/si8c9Ps8m7/vmvGfBGqXWufEbw3cXsHkXcOltbyb0aNtu3dWKi5JvsdbmotLua/jLwv48vtUb7BqEl1ZIvy/vlg3Z/vKK5/Sfhb4qtbqMS2CQQtKpdvtMbmvf1oJFTc0UUZF5oiXXh2XS5HbZLD5TPD8rc1LoOhWvhvS4NPso/LtYl4rT3Ubqkso2d0908yvbSQFDgGQfeFXG204is3UtFg1SPZcK0if3d2KIkSvH4UchqXxBsYfEEVtcXlnbwW8jPLJJN/vptrZX4gaBuGNc0scndvvkWvm+aFbWaeKL7iTSJ+TVC9dXs0cUajufTUPxA8NzNtTX9OP/b1HVPxB4h03WNEvYdP1axkutu+JUuU+8Pmr5tdFk++tQzW0L/8ALCKplTRftmegeM00/wAQaPBcefF9qsf3P3/m2muZ8N2cdrefaEl+e3+dX3/drF8lf7i010qY03a1xe01vY+j/ButX32FrvU7nzIZdqwfh96m/E7VbW6+HfiFIbiKR/sbfLvr5mms4ZH+eCLf/uU3+zbX7/kRRun8eyiNN9WHOyOZ/wB3XE/Et/8AinoP+vpf/QXrtpv9W1cP8Sv+QJbf9fS/+gvWoROBhqWmQpU3l1ibRGvUb1N5dNdKDXUhplTUmygkIawfivqtx4f8B3N7bz3Fo6TQ/Pa/63aZEX5a6KGuF/aHufI+FF98vyTXVvC3+6ZEoKOb+AO2T4wW0rwXCTva3L+dfTbp5flr64s0r5D/AGY7DyPiXY7NI/s2B7O4/wBY+5n+WvsK2T56UtyTYs60qo2dXo6ZAUUUUExiTQvVz/VpVGGtCP7lBRVeqs1XpqozUAVXplPemVYCbK4/4rv5fg+V/wDptHXbIlcX8XU/4oyX/rtHQBY8Np5HhK2/2NJh/S2SvzHudNm1XxDqSW/3/OuH+/6M9fpx4e/5FOD/ALBMf/pNX5gzX9xpuuXNxbytBOlxN88fy9WqwKv+r3VY0/79QpU2n0Fn35+x5+8+C1j/ANfVx+sle514d+xz+7+Dlt/19Tf+hV7nUPccRmymulS0yZKjUZTemUr1HQKRLzRUVS80DCijmjmjUBUpKOaOaNQCijmjmpAbRRRQAqPRvpKKCx1PpnNFQA+n1DT6AH0UyigB9O5ptFADuaTfSUUAOoo5o5oAKKOaKACn0yigB9FMooAfTt9NooAfRRRUxAKKKZVAPoplFAD6XfUdPoAVKWmfNspaAHUv8dJzRzQAv8dJRRUxAKKKVKoBKKKKAH0UyigmQ+im76dQII6KKKsCFP8AV05HqCl3+XWETXoTO9LzVZ5loSakMsb6dvqr53yU7fQPlJ6Ki8ypeaBD/Mrk/iF8TtB+Gtgsupz+ZfTLvgsIP9fLWb8Y/i7Y/Cfw39ofbd63dqyadYf38f8ALST/AGVr4te58SfFDxnFFul1rxLqcny/h/6Cq1cYgepeJ/2qPE2ozTvbz2+hQfwpGn3P95np3g/9qjXtNvFbU76LXdO3bGhkRVb/AGtrL/FXsnwl/Z+0H4c2dre3sFvrXiVPvXkibordv+mK/wDs1cn+2H8Oodc8Jf8ACYW6+Xq+mNGl1NH964tz/e/3arQD3TQdesfE2j22p6ZP59lcLviertfK37FXxFmun1rwldz+Z8v26z/9Blr6o31Mo8rAXmjmm0UgHc0c0nmLTXoAWiimeZQA7fQ9NqN3o1Hyjt9cD4w+NOg+B9ebR9QttSuLpIVl32sMbLz/AL0q13Ez/JXyv+0Ju/4WKz/37GH/ANCesK1R04n0GT4KGNxKp1Nj1b/hpPwfI/8AqNZ/7aWcf/x2h/2jfB/l/L9v/wDAavmNK3vCXhJvEejy3fmSxukzQ7I/ZUrlp15VGfUY7JsHg4e0ex6l4q+LHh/XLO8iinuI3m2uvmQ+jJUcPxL0GfxB4cvf7QWNLeNfP8xG+TC14vrFnJpupfZN3ybW/wB6rWiaDNrEMrxfwNsraM5XsePLL8HKl7a9on1VD8ZvBcf3/EdvH/10SWu+/wBW+x6+CdbsG03zbe4b59rbfkr70uX/ANPn/wCujV0Qk7+8eDjcNSpRjOi7pjqfUNTVseSFFMooAc9LTKZQBNUNFFBAu+jfSUVYD6KZRQA+imUVAD6KZU1WAymUUu+oASue8f8Al/8ACMXjyt5aIu/fXQ1znxCSSTwfqqRff8lttEhS2Z8t+IdY8QeH9Y+yXt9LYT29v50vmTK2+Et8slN0Hx/rlrfxXfmtPAm7d8n8IXdXplt8VPDupalY6ZcbrSD7HM8r6rDAuzC7l2szVDbfEvwXfXNtdpYrJBcXS28tzdaJBtiUq/y7q05V2PPilfc900G5jutE0+4i+5NbxzL+K14v8ftH02+8c+F5b5YpN+n3aKkif3JIf/i69Q+Hsyz+DNK2L5aJDsiT+4o+7XB/GzSpNS8beCdkW/fb3tv+cltWNRvldj6DL4xlVXNsecw+HtF0q8g/0aW0dNu1IJvK35+Za9k+G7tHctsvrq/tZof+Xq5aXymDf7VZqf8ACUaU/wBnig06RPLVFSR5f4F2qrfNVHwf52lfEKxsrvbBdXDXFwyRvuV8q/8A7OlctO8ZLmZ7WKjCpTbirNHsFMp9Fd58rIZzXwd+0/5P/C1NXi8+KN92/ZI9fd9fMHx1sLXUrbxn5sEUk9pqnnK+z5kzaQ04yJkfINzVWP8A1z/7tXJn+eqKP/pLf7tMIli2tvtV5Ej/AHP4q9O/ZamWD45eHH/67frHXlLv89epfs5bYPjH4Xf+Pzm/9BerJP0aek5p7ffqKpiA7mmO9LTKoByVIj1DUvNBBKlTVXX79WF+/RJgPqVHqvUyVAFjfQ/3KTmjmgB9HmUzmmPQBYR61IX/AHdZMdalt/qRQKR57+0ynmfs8fEP/sEyV+YPg9/I8YeGpf7mqWj/AJTpX6jftGw+Z+z38Rv+wHcV+Wfh5/L17RX/ALl9bP8AlIlaw2YRPo7/AIKC23l/Evwq/wDf0+5T8p6vfso/vPhLr3+xrX84Eqb/AIKKW3l+NvA7/wB+1v8A9J4aj/ZL/wCSV+Kk/uaxH+sFZfZNFueuL9yjy6dH/qVpak1ERKdsoRKk8ugCPZRsqTy6PLoAhdKqzJWg6VVm/wBXTiSepWz/ALlf91a1Jv8AkHz/APXOsW1fzIYv91a3rP7lbROSZ9K3XiazvvD13p9vP5l1/Zcj/J/1zrldSmksfip4f1JopPsTafBbeds+XdI01cz8J9Svr7xJJpUTW8Fq1lL5/l2y7pcfKu5v+B11Pws+L1vqnhnS4tXRNNdYIYluGmXZK2ys5RcWzbmi0rs9X8xd23dUvrXnPi7xJ4j8Ki51JUs77TEk+5910jrQ+Hvji88VNfw3+nLYXFtsyyPuV8ipcGlcqFZTbR222jNVBaybsi4biTf90fd/uVy3jy/1TR4k1Kz3T2dvHKLq1EPmbl258z/gOPu1mtWbN8qOxkkWNWZuFWk3CSMMvKtXzdd/EbxDK120OoNbpdLs8mP/AJZfN8vl7fu7Vrrfhz8UDpunSWfiTUPLKsqW0053Svn+9Wvs3Ex9sjy+5fzLy8f+/cTfrI9V5HWOP5qd/wA9W/vySP8Am1WtK1JtH1KzvUi8x7eRZtn9/FdZ58TN+0wyf8tVps1zHB9+VY/9+u9f4pxvLeNL4M0ed7v/AF/z/wCtx/e/dfNXOeG/Ek3hnUpbu30+zn86GS3aGTdt2vJv/wDsKz17GnKr7mLvX+9ULzR+Zs3Jvrv7f4iaTa+ds+HmiR+bH5TeRMq71P8AD/qKz/EHjbQ9U0uHTbfwVFawLItw3kX/AJH7z/gMTbqnmd9g5Vbc47/WPQ/7uOnJt3tsXy03fKm/ds/4FTbn7tMIlGT7j1xfxCh8zR4P+vj/ANleuyf7rVyvjZ/+JVF/12qJHRE4GFKm8upESpPLqDaMSq6VG6VadKjkoLKuyjZU/NJsoFyjYa4v9oK2jn+Fd9vi8zZcW7qm/b83mJXXXN/b6aivcN99tkSRpullY/wxqu7dXE/HXUmuvhRqqPoupQQO1vuefyFXb56f3ZWan1Gc/wDsxw/8XagR1s450sbnckE3ny19fQp89fIP7J3kyfFKD7Ppn2BP7PuPnkm81q+xIf8AWVMtxcvKjStkq5HVWGrVETMI6H/11Oh/1lFsnn3mymAJWhD/AKmqP/LSrUL/ALmgB01Zr1emqi9AFeaoasXXaq9WBbriPjH+78DXP/XZf/QXrtk/1dcX8Y/+RGnT+/J/7K9BZJpSeX4S2f3NJ/lbV+Xt5/x/3j/9NpP/AEKv1Ctn8vwlO/8A1Cf/AG2r8wbnd9on/wCukn/oVVEUiulWNPqulTaa9MZ+g37IS+X8H7b+59qmr22vEv2Qt3/Cn4P7n2ySvbaxHEKZNT+aY9SVEz5qiqWb/WVFzVCH0Uzmnx0BqPoplFAD6KZRUgH8VHmVHG/3t9LSkA+iiOimAU+mUUDiPp3NRI9S80pFBRRzRzUgFPqPfUlAD6KZRQA5KWmeZRQA5KfzUVPoAdzS76ZTuaACik30tABT6b/BSUAP/ioplFAD6KZRQA+imUUAP8yimUUAPp9Q0UATUm+m0UAPpd9R7/LSnb6mID+aXfTKT5qoCRHpKOaOaAF30lHNHNABRRzRzQQLvpKR6XmqiArvR/HSc0c1IFLzKa71D5lO31B0A7tTkRqXmipAfRuam/x7P4/7lJS5hkqPWX4t8Z6b4D8Maj4g1WVo9OsY97JH95/7qr/tNV+vjr9qL4oyeLvFr+GrSX/iSaHIyTpH924uvut/3zWkSZHnfxC8VeIPHHi5tY1WCWTVNWWP7DZwIzfuT8sEcNfYHwB+C0Pwn0FrvUFWfxXqEf8Ap1z977Ov/PFa8f8A2Qvhi2sX8vxA1hfMgt2a30eGT+OT7ss1fVnmVUmESxVHXtBtfFWg6nol7/x66nbyWkr/ANzeu3dVh3qN7mOOaCJpVjebd5Sb/v4rOIOJ+dPwN16b4ZfGzRf7Tb7I9vfNp18n9zLeVLX6QP8Au3ZP7lfnz+0z4JvNN+NmvPb23lwag0d8r7/v71+avrr4dfFG1u/h7ot34j1W3/tfydk6QPuldhVTkjSMJT0irnpW+nV5rrHx48L6VuTdcTuv8GzbWboP7Qln4t1WDT9C8K6trT+dGk81r9y3U/xM23bWcZqR0/UsRbnlGy8z1zzKbv8Anpr0lWcI6k303fRvoAfzUUlDvTKUihk33a+W/wBoT/koUX/YPh/Vnr6gm/1dfMP7Q6f8XFs2/wCoXD/6MmrjxPwn2PDf+9o81/3K7D4Y6VNdXEF2li0lr5zI15Ht+TC7ttcbH/FXpHwlmjtdEuZZZ/L2XUnyb/l+6lceF+I+s4iv9WfKcn48Ty/ELf7ta3gaaP8Asq+t30+4v0eaN/3f8GKx/G0yz69LLE3yV0XwxufI02+33K26PN9yR/v/AC12Rt7Q+VcZf2co21Ob8fp5eseUq/wttr7cuX8y/uf7nmNXxP4823Wt74pfMT7m+N/Wvta4/wCP+5/66NXRDdng4yLjQhGSJkpaijqRK1PFJKKZzSPQAtFHNNpxAdRTaKoB3NNoooAdRTN9LVdCB1FNoqRyHUUc0u+gQlHNFFVEA5rnPH7t/wAIlqez7/l10NYXjZGn8K6gn/TOmKWzPm/wN420HStE0W31iCWefT/te5/sCz/LI0LRf+gVqa38QvC+peHvEdlZQeXdXdxHNa+Zpsa9I4V/h+7WL8N/iR4X8P8AhiLTNdsVkukuJnim/s2O5+U/w/NWl4k+J3hG+0e8srKxXfcWt2nnSaJBEySFf3FVzI8+O257R8I5vM+HOkf7EeypvHMMM95pnm/f3SJE9ZPwNuWn+G+mb6q/GnUm0q20GXd5f+mbP/HXrCo9Gz2sEnKpG27Gvomkxzb5ftnyf887mRa5nwYkn/C1NFfz7i7RGuUimndmbyxG+371dJpWt69riRXcS2caXCyTRf6z+BvLaqum63eal8TtDt9Q8rz7dp4dke7tA/8AerljbmR9FLmjSmnr+h63RzRzTa7z5OQV80fGP95eeP03f8vEL/naQ19KSV83/GD/AJD3j2L+/wDZv1tqCZHxnNVP/l5/4DV6b71Z7/8AHxWpI7+KvTPgU/kfFTwq/wD0+V5nXefCW5+y/ELw1Lu+5fR0Afpk/wDrKZT5tsc1QyUAPqGn016ABHqRHqFKWjmILcNWE/11VYasJ/rKAHN9+pEqGT/XNUkNQBY30PS0ygB9MoooAtW33a1Lb/U1k2/3K1rP/U1EpDON+PcPmfAT4jf9i7e/pBX5P2E3l3Ni6ffS4hf/AMeSv1q+NieZ8CviR/2LOp/pbPX5Hwv+5g/3o/nraEtGDifYX/BR1Vj8SfDt/wDZ1b/0K0rL/ZP/AOSY+Mf+wtD/AOiK1P8AgpB+81r4ZP8A7Orfr9hrD/ZO1CGD4e+Oklnijf8AtC0dfMf1jes3L3TSMdT2aP8A1K0tUk1iz8lf9Ji+7/fo/tWx/wCfyD/vusZSNoxZoJ9yp+apJqVrs/4/Iv8Avupv7Ss/+fqL/vujmCzJ+aKi/tK1/wCfqKpPt9n/AM/UX/fdEZInlYOlVZk+SrT39n/z8xf991Tmv7X/AJ+Yv++60jJEyiekWb/Iv+6tdFZ1zNm/yL/u109n9yuiMtDjqmvY6XrEd5G9oy6a7R71uXvFtv3Z/wCBL8tYthdQx+Q6eVs3bFT+F8fw111j441/ToYLe31WVIIvkVNi1Zh+I3iOBpmTUvnlZXZvJWq5mQaHwy1iw0nXrqy2QQPrEi+VDAirFuG/5a9o8PaHDocMoVt8lwyvK/8AtBVX+leKWfxa8SWO7Z9gn3fOzz2zf+ystaSfG7Xh96103/viT/4qlPmmFFRpNt9T3KoLq1S9t5YZV3RzKVZf9krg14t/wuzWf+fOx/75elf45a3/AAafY/m9ZezkdftoyOg8R/BuweC1/sWdtGkt2+Xy/m+X+7Xj0PhWa+vNTR55dlpeSWjTRw+a24b/AJtrNXW6p8ZvEN9bywJHZ2m9f9civuSuMttYvLV7l0naR7iRZpXk/jYb/wD4uuiN4rU4ZS958uxX85Y0+eVaN6/3qvW/ie8tUgRFtZEhhkhVJ7ZZV+dtzfK3+5Tv+EquvOuZXs9Lke42+aklhGy8f7LVV2ToZM00cf8Ay1WOnI6yJ8jVrzeNb7aqppuhR7JPN3x6cu7cKT/hMLrezvpWgyO33n/sqPdU8zCyMioHo3+XCqf3Kh8ykBMlR3P3advqvM7PQaRK8n3HrkfG3/IJi/67LXYTfu4Wri/H95DY6Issv3PtEaVlI6KW5ysdS81lJ4hs/wDprTn161/2qxlJHZGLLj1DVN/ENr/tVXfxJa/3Zam6K5WaNFZX/CSWv/POWmv4ntd+zyJaOdE2YW23/hP/APSPv/2Sv9nP/teY/wBr2/7Wz7LWX8fv3fwl1V/N8vZJb/P/AHP36VYvtesdShiSWC4+SRZopoH2yxMP4lri/jB4k1aT4e6hZXEtnd6c7Q/6fIjQXUWJE+8q7o5f/HKFJXK5JFX9l258z43wbL64u0uNHuXledNvzBoa+wrD95Xxb8KL+x8OfFTwnqcup/2la/Y/mm03dFKjSttXd/ej/vLX1N4S+IWn3UNz9r3WjpeTIqSJu+UNtWiU1cqVKUVsejR1YjrBh8VaTJ/y8/8AjjVch8Q6fP8AcvEojJHPKDNLf5b1JZvsud/+zWf/AGtayfcnWpobmPf/AK1aLozlFlr+KpP4aj2NJt2L5lTfYL6dN8Wn392n9+Czkl/9BVqsojd6qvVy5s7yBN9xp9/An/Tezki/9CWqLpJv/wBRLv8A+uLVQyGao6mmhkj/AOWUv/fFVd676fMgLkdcP8Zn8vwHP/12/wDZXrtkddlcT8aU8zwHP/12X/0F6OZD5S5MnkeEtQT+5pciflBX5dv+8eX/AHmr9RtSdZPCWtSp9x9Nm/8ARdfly7tsaqjImUSNHqawqulTab9+rJP0I/ZF/wCSNwf9fk1e2fxV4j+yLt/4U/B/1+TV7VWUnqa6j6ZJRTZn/d1AFOaouafJUVVqKQr0vNHNFGo9R+/y6a9JzRzSkAm+l5ptMpAPpd9R0VAEiP8AJTt9MooAfvpKRKXmrLH0Uyno9QA+imUUAS80U2l/hoAWl3016SgBUel5ptO5oAVKSjmigB/mUUUUAS80c1FT6AHc0c02igB3NJvpKKAHc0c0c0c0AHNHNIlCUAH/AAOl5pN9LzQAm+l5ptOoAKXfSUUALv8AkpKR6XmgB8dFRpUlAD6T5qbT6ACnc0z+CloAdzTaZ5lFTEB2+lplFaRIH0m+m1GlSWZe/wD3qmSvO7OGbxB/pGjxfZNO+bbqV9eXc7XGP+eMSyr8v+1vpt4+peDt13rEratpH/Pzo808F1E38KtA8rqy/wC69Z8x0Rg5PliddqWpST63Y6VaN5bptu7yb/nlCPu/8CkeuB8f/EWbUrltP0e5aCyT/W3Mb7Wl/wB3/ZrzW88W61Pquq3EWoXk9rq2150n+XZj/ln/ALW37itWbNrDX15BpWmQeZqlwywwW0ny78/7VeXiMT9mB9Nl+BUH7WutvuNRLW+1zVYNK0pfM1e4b5X3/wCqx/EzV9OabDNa2Fnb3c/2u6SGNJbnZt81gu3dXG/DT4dQ/D3TW3st3rdwv+mXn0/hj/2a7PmtsPCSV5HHmeKp4iahSXur8TjPjT8Qm+Gvw61XVbdvL1F9tpYf9dn/AIv+A18H+D/DF9488VaR4asp/LutQm2T3Mn/ACyX70sjV65+2Z4zk1TxtpHhpG/0XSYVuJf9uaT/AOJStL9kLwMsmm+LvGd7+73wtpNm/wDwHdPJXpR92J4R9Iabr3hHwXp+leHNP1Ozggt41t7Gwjm82V1H91V3MzV0kN4s6b0WX/ckTa1fI/gB2n8YeHrt9m9Gj/3q+rIayLcSbVdbtdHsJb27n8iBG2b9m75j91VVfvNVG81u1ksGfVdKvLTTvvtNfIu1MfxNtZmWqfi2zmutNtpbdfMe0uob7yY/vOsbbmX/AHq8x+NPxgsfsE/hrSp4pHu4f9PufvbI3X/Vr/tVEpKKOrDYWWKmoQ3PPfjxr3h3xd4hs30rXG1pLe1aFrmeZdkS7ty7W+9LWH4M0TVtVtp7dNTsIP4987+VF/3033qw7zUrfbLFb/v592xvLStj4LfYfCPjO28QXF9YaSircQwXOpbvsvnbfmVlRt1cPtHVZ9PPLZ4KHtaLu0epfDT4V+HZNWgTxLK2u6pcM22G1dWsEUf3tjbmr6EsLa30qwisrK2itLWH/VW1qnlRJ/wFa5nwZ4ws/Ee5E17wvqV07fKnh+83M6/7r/NXVTQyQPsliaOSuymlFWPm8VXxNZ3q3/Qd5lHmUzmk31vqeaSUeZUe+l5o1AfTKKKkogmT5K+e/j34S1DWPE9jqdptkg+yrb7PoztX0NNXN63YR3XyOtROKqKzPRweMng6iqU9z5Hfwxq0f3LZXqrD4S1by2SWCLzP4Xkr6YufDC/3Vqi/hhf+eVc8aKie1UzrE1viZ83p4S8UfL/x6/d/2q7Twx8H9a8RQ/Pc2Fps/jkRmr2CHwwv/PKum0TSltYfk21tGC7Hn/2nWWzPH/8AhmPWJE+TxVpsH+3/AGbI3/s1fR1s82xftEqzz7f3rxpt3t/FUMMPlpVqOtoxUTzcRiqmIa9o72LCJT6hp9M5B2+lplFBA56bTKXfTiA7zKKZRS5gH0VG7rH99lqF7+1j+/cxf990cyAtUVRfWLH/AJ/rf/vuj+3rGP8A5fIqfNHuVys0aKyH8Saf/wA/K0f8JPpsf/Lejnj3J5JdjYSl5rG/4S3T4/8Alq3/AHxR/wAJVZ/9Nf8Avijnj3K5JdjZ5o5rCfxhZ/8APKWoW8Zw/wAFtLU+0XcOSXY6GsLxn/yLOp/9caov42/uWP8A5GrL8Q+LZL7RLy3+zIm+Fv46znUXK9SZwlys8D1LwxoMEOx7FbfzvkV493/fVbVn4V0eSZn/ALKt5PlqjpsLeONb1BEnWw/s+G4T+9vx83/sla1hM3kqkrL/AKvZvkrxvaSg03I8CF4yPXPhXHDH4YZLeJYIEk+VI/up8qVyf7RSSSWfhi3iVpN15NN/3xH/AOzebVzwfrc1jYTw2kq7N339lYfxU1a6vrPSPNn+5dbFfZ6rXp+0VSB9Xl/u1IzeyKf/ABR8Fyr263smxvl/4+dqVN4bvLGf4o+F/wCz4mjtd03+s+9u8h68/ms76S8aJJf36fPXUeGN1rrfhW43NHetJvZ9/rHMrVMIyvfsfQV6lOMHq22fR9FcR9vuP+fiX/vuoXuZpPvyy/8AfddntUfKumzuHr5z+Lv7vxV44/210x1/78TV6Y7/AD/eryf4kbY9b8Qf9NrOwdvw+0rRGfMY1FofHt19+s+T79Xrz/XNWe/+ursJiPrrfAE3l+LdDf8A6fI65Kun8DP5fi3Q3/6fIf8A0KgZ+nz6lb/89ahfVbf+9WDC/mIv9zbSVy84+VG//akPo1RvqsP91qyqieZaOdhyo2P7Yj/utQmqr/drDSZdlSedRzlcp01hefan2ba6Cz0rzvn82uL02ZY3WuysL/y9tDm7EuJpQ+G47q8VPtL7P78aV1Fh8PdFkeffqF5sh/557fnauVh1JfO3purqIdbWOGX5q82tWqfZYcuhrQ/Drw/8u+5v/u/31/8AZVo/4QPQfJ+7P/3+rLuNb+7sapE1XzPK+b7lccZ1pPVkyiUfGXhvS/D9nLLaK3yKv35t3WvN/wC1ZNm/dXXfEXxC2pabLEi+Wm5a83879zsr0qc5W1ZUY6Fi81i6+4k7U5dYvPm/0yX/ALZvWPcv++q9ClVzu5tymD8VNSup/hX44i+0yyb9BvU2b27wPX5mxu0lmv8Au1+lnxL/AHnw38Yp/f0W9/8ARD1+Z7v5em/9sa6qcnYzlE+mP2xv3j+A7j+/9v8A1W2rJ/Z4/eeG/Fibf+W1p/6DNWt+10nmaP8AD5/9q5/WCGsf9m9/M0Hxmn+1Zfr51EvdiVCOp6Yn+pipuynJ/wAe0VFefKTPSjFGhb/cqZKqw/cq0lHMHKiRKfSJUlHMTKI10+SqtzCskLVcqvc/catoSOecT3Cz/wBTB/1zWuws7aaNIvl++tcbbP8AuYv91a9a0f4iabY+E5NIe0jkmlX5rv8AiXd/wCvQjLQ82pEx/sNx/wA8Go+wXX/PCWtrS/Gel6a8v7q3u3ddi/ak3Kmf9mreh+O9F0iR2nEeop5ezbMlaXZx8srnOfYbr/n2lpv2C8/59pf++K3tO8a6LZXCyywQakm3/j2mT91/48rVc0rx5ocGsfariW1t4PMab7M/3Uz/AA/dojN9g5Xocqlhdf8APtL/AN8U7+x9SkfZFp91I/8Acjh3V1+rePvDtzrkV1b3GnQw/L/o53bXx/e2pWla/Erw03iiC/N/Z21t5OzMPmN/7JWkZMjlep51NomqQIzy6RfwJ/fktm21ReGT+OJ69o8Y/FDwpqnhy8t7XWreSd1Xauxv71eR3OsWMj/Jc1SlzIUouL2IbPTbrUrhbe1s5bud921I0+bii50q+gmaKWxuIJ0+8jp81dT8OfEml6X4stri7vorSFFk+d/u8rWxdePvDEPjTVbq4eLVLOb7uE3r91Knm1sacvu3PNns7iP79tL/AN8VG6NH9+u8ufHPhX9/t02K73yb133Mi7VP+6tca+safG8G+CKfybiOZn3tudQ27y/7tBMbmfNUP+r2o/8AHWrqvibRbqPUorTQoLR7iffbXEd4ytbr/d8tUZa7DwV8RNB0OTUNt3f6NDcSK6W1rtnXhUX7zpRzaGkYu5wU1tNGn+ol/wC+Gqv9gupP+XO4/wC/LV6f4c8d+GdHh3/8JBqNrdNuRvJhVl27ty/eSodS8eeExq8F/b6hPqLtJuuUvodqN/45Ruxcrtex5tc2F5HbSu9tLsRfm+T7leb/ABU/5FX/ALeo6938X+MtC1iDVBppWySW3VIrdE2/MGSvCPil/wAie3/X1DWFTY3oXueWpTnpqU5686UtT2oR0IZKheppKiqeYrlRE9QyVI9QvU8xUYqRHv8AnqHxVokmueFdT2LFJBaQ/a5fM/uoyVJs+eu6+G9t9ufxHbvZxX6TaHMnkybdv+vhqo3kzSLUJp9j5f8AtM2mzQahZTy2l7C2+KaB9rJivbPg/wCIbzxNpTXd23mTPcNuf++1eI39m1jYRW7zxTui72eB9y816x+z7+88PN/19UO8Uz28XGMoKa6nu0P+rq5Z/u91Qonl1ND/AKypjI+clE0rbtWxDct9si+ese2f9zWgk3l3kFbRkc8onWaLra2Nz8/3P3m2vffgrqf9oaTdr/caOvmKGZZLyJHby03V7r+zpr0cjXtrv3STbX2/Ra0jIx5dT2LxBenT9KnlH91q848Q+JJNtm/nt/ub6seONUa6trmW3lbY7eTs3/LuT+KvLb/W5pLD7/3GqpSBx1Oi8SX8l1YWybv738frXjviFPL1KWuyTxI06Ro/30XZXE69N580r1jKXKbRiVa5H4rv5Hgy6f8A3v0V66iG5XZXI/Fp/P8AB8sX9+T/ANleqjIJRKLu0dhcxbm+fSf7/wD0wr89Xev0KvHW1trx0/5Y2LfpHX54pu8la6oS0MZxCrGm1U5qzpr1tzcqIPvT9l28mtfhRYojffmkevYP7YuN/wDDXiP7M1z5fwrsd7fcmkSvWHufnrllLlZrGJrf23N/dWj+25pP+WS1h/bKPtNY+1NuU1n1hv44qjfWP+mVZc01V/OqvaE8huJry7PmgapE1uH/AJ5NWDvo30e0DkOg/tiH/apv9sW/+1WG9yuyq/nUe0DkOk/ti3/vPR/bFr/z1rm/OqN3qfbB7M6j+1bP/nvR/atr/wA91rk/MplT7Yr2Z1/9rWf/AD8xVJ/aVrJ/y3irh5qEep+sFRondfb7X/n5i/77qT7TDJ/y3irgZKcjrVe38ifY+Z33nL/eWpEda89R1p2+l7ddg9ieg0V595zf3mqRJpP+esv/AH3T9uuxXsX3PQKfXAfbLiP/AJby/wDfdH9oXX/PzL/33U/WF2D2L7nf0VwH9pXn/P5L/wB907+2L7/n8lqvrEewexZ3VO31wv8Abd//AM/LU7/hIr6P/l5o+sIPYs7mnc1wf/CSX3/Penp4k1D/AJ7/APjlHt4B7Fndb6N9cP8A8JPqEfyeav8A3xTf+Eq1KN/vRf8AfFHt4B7FneUVwqeLdQ/6d/8AvipofGF9s+eC3qvrESfYs7SiuR/4TO6jT/j2iqZPGcn/AD5r/wB90e3j3D2Mux1FFcv/AMJt/wBOP/j9TJ4zj/582/77o9pHuHs32OlornE8Z2//AD7S1J/wmFns/wBRcVXtI9w9m+xv0Vg/8JbY/wB2Wn/8JZZf9Nf++KPaR7k+zfY26ZWT/wAJVp//AD1b/vij/hJtP/56t/3xVe0h3J5JdjWp2+slPEmn/wDPej/hJNN/5+Vo9pDuHJLsbPNHNZSeIdN/5/Fqb+3tP/5/IqnnXcOSXYv80qVn/wBt6f8A8/0X/fdSf2rYyf8AL5b/APfa1XMu4csuxboqBNQtf+fmL/vupkmhk/5bxf8AfdPmQcrFopP9xqWjmJH0UUVYBRTKKAHyUyijmgmQUc0c0c0FHl2leKtNsfD0DptgeGHZ9m3/AHGH8NcX4heTxjrzfaPFX9m6W+3yLDYvmrXzTNZ+JLWbzYtDljmf52SN1bfVyFPG2pTQRJot1JeuyvA/9z/gVcNTa1z1qDdJ8y3PTvHlnN4V8VLo9veNPBcW8dxA8/8AGp+Vv/H0q58HPD15qvjm23zrYPDHcPbPPYLPumGzdt3N95UffU3xR8Daxrnhvwre3qxR+JbdpEb7sXyuu5v/AB9K8p1WPXPD9+v9p2bR+Tt238H8DD/aX+KuGcFFqZ9DRxLxEHRm7Nn29pUN9YwypqGq/wBrO/3X+zLBs/75q55wr5b8GftG61pTrFqf/E6tU+RkkfbdJ/uy16xpXxp0PxBDv09bjf8AxQz7VlrshWUl2PEr5fWo9LryPjX406w2sfFzxncbvuapPb/9+28uvsj4IaOuh/BPw1abfnuNP+1y/wC9L+8r4/8AjrpTab8SNV1DyGjtdWupL6DzP4mf5mWu+0X9pnxFpvhLStE0y2sIH0+1jt/tMibm4XatdnNzJNHDyMb4DvP7N8QaRL5XyI0e6aT5UiUMn3mr2zxz+0t4X0PTdQi0fUG1LV/LkS1+y23mxJJ/DuZtvy18l/2xrWv3KxW8Etw6fJ+7TbEldRo/wK1bVVWXU76KCB1/49rWb5v++mWs3OMd2V7KUjuL/wDbM8RQJbbNI0v/AEf/AI/PvM1ww/u/3a2vEmt+D/F2vS6hqd9FPdX0ez/RU8j5v4W3JXN23wQ0vTrNnfw9FOn/AD2ur9mb/wBlrzGwhtbHUt9lrkUn/PLy5o/9HxWMqkZLyO3DUqsZLkdmaXirTbzwr4k8Q2Vvffb7LT7xoftOz5X/ANmvSv8AhGdL0Ows0uPs8909vD595HD5v76Vd3y7v4Vrg9StrW60eBIrmL7c+7zXS5j+fP8AtLTdB8Sef/oWp7pEmVYd8H73Yw+63y1x80ZO6PoHHERSVSVzsIfg5qHjBGt9MgsJLqHb8k/7qJ879v8A6BV7UvDfxS+Dum/2g9zf2GkJ96bTdSaeCL/eX7q16B4JtprHypftMXnOq/6h/m4/3a7Ca51CTckuoXWx1ZGh37d+aqMzmqYyrB2krx9DnfgD+0DeeP8AWP8AhGtbiWfUUha4iv7VPv4+8sy17zXlX2y4jhW3SeVIE+6kb/KlR72/vvW0cQ7Hh14Rq1OeCsj1J7mFPvzxR/8AA6j/ALSs4/8Al8t/++683te9W6r6x5HP7Bdzvf7YsY/+XyKmvr2nx/8AL4lcJTKmWIfYqNBdztpPEmn7/wDX/wDjlU7nxDYyJ95v++K5WmvU+3ZXsYm1Nrenyf8APWof7es4/wDlhLWLTd60e2YOnE2k8Q2/8FtLVhPE/lp8ln/4/WClNkqfbSK9nA6b/hMJP4LOL/vumv4zuNn+oirm0/dpTU/d0e2l3D2cex0H/CbX3923/wC+Ka3jDUv4Gi/74rBehP3aU/aPuEqcextf8Jbqmz/X/wDjlQt4n1KT/l5asvfSVHtJdw5I9jR/t7Uv+f6WmvrF9J/y+XH/AH3VClSp9o+4Wh2LUl/cSffubj/vtqhd2/jlam0yjmkTyoe+3fTKOaKnmYE1PSq6VNxRzASUR01KdVahykvNKj/PTKVKBBJ9+m76c9R0AOeqepf8eF1/1zarVV7xfMtp0/6ZyUSloYTXuM8F8YX9x4Zud+mTy2D30MnnvB/Hnerf+h112j366lpVncf89oVesnxJZ2t15DXcXmeSquv+758KtWhpUMdrbNbxL5aQzSIqf3PmrzK01Kmu58pzHeeD5P8ARrlf+mi1i/F3/kCWL/3LqN//AB11rY8Fv5lrc/71Y/xX3R6OrrXo4Z+6j6jB/DE5mHUpI7CW4dv9UuytTwlr0N1rGg26LL9qSRnZ5EXbtEb15vYeJ40m2XC+Yldt4GvLOfxJpT28UuzzmTf/AHPlevSitGejWm5r0PZ6R3qKleueUjh5SOZ68n+JH/Ixar/t6TZP+U8y16hM9eT/ABFk/wCKtvE/v6Hbv+V29aUjnqRPkvUv3dzKn+1WW/361NYfy7+5Td9yZqx3/wBZXpxOYk31veGH8vW9Mf8AuXEP/oVc/wCZWpok3l6lZv8A3Jo//QqsD9JNNufMsLZ0/jhjf81qx53z1g+HrnzNB0x0+49rD/6LSr3zV58nys3jHQ0HuqheZdlV99R7/noK5Sx51OSaqr0JUD1Na2ua2LbVWrm4Xq9bPSkB2Gm6l916uTalJJMvzVydtc+XV77T5lc8o6gdhDrHyfd8x6dDqTSJXK/2l5cMruyxoi72eR9qoorze8/ar+G+h3LI/iVbt9337G2kni/76VaI03LZESionrHiebzNP+9/FXJx1xepftP/AAz1nyLe38R+Y8zbP3ltOq/8C3LXWQzR3CLKsqyI671eN9yPXRyOK2KiQzP++WtS2/h/3ay5v9ZWla/6lKzUdRmP45TzPBPiVP8AqF3f/oh6/MWP95pS/wDXGv1E8SW32rwrrif39PuU/ON6/L2Hd/ZUX/XGuyHuowkfTX7VaeZ4J+HNx/faT9YIawf2cn8zTfGaf7Nk/wD6OroP2ov+SV/De4/v+X+tpXO/s5fvLPxn/sR2n/oU1E/hNIbo9ShT9ytMp8P/AB7LTf468+R6US5bfdq4lV7f/V1ajoiEiRKkpqJTqepMgqGb7tTVG9awMZ7HtFv/AKmL/drQhqjZo2xav812RPNkSu9RvTqirUkdSu9MoqtSApUqHfSU+Zj5SffUfmUVG9HMEYknmUeZTOaVKQcpLUTvSUx3piIuasc1EiU56Q4kLyb3pyfcpOaV6XMA3fXM/Ev954Pl/wCu0P8A6FXS1zXxI/5FKf8A67Q/+hVjLY2jHU8vR6SkSnPXHLc9CBDJUL1YeoXqTQrvULvVh6qzUBEjruPh19okudQ+yNLG6afvby/vbRPDXEpXonwfhmk1vV/K27E0mZ28z/rvDVU5e8glHRngfxvfzPHN9/1xhrpv2ft3/CNt/wBfTVy/xw/5Ha+/64w/+g12Xwf8Ma9pXw6g1V7ZoNOuJGmWb+J1LferSUeZnr1JcuGhzHo3iT4u+E/B2twaZrGqraTuu9vkaVU/3ttdR4e1rTfE1n/aGlX1vqVk/wB25tX3LX58+Nrm+k8VarLe/aI3e4k2+ejL8tdN8B/HN54H+JGmPFO0dlqEy2l5D/C6v/FWnsVY8CVR3Pva2m/crV5JmnvFRKz3/cQ7f40anW1z5d/vrnkRqXo5m+b/AGN1dd8KPHMPhHXoLi4l8tPmT81rg/O/0WV91cPeaxJJN8jfxURlqLlPp6bx5HdPqeyX5JvnWuJv9Yb7TLs+49eX6P4hmjm2ebXUQ3jSJW0pBGJpXl02/ejVReZpE2U55vkqm7/O1ZSNokm+uD+LU15Holn5O37Dum+2f9+/lrta4r4x7v8AhBp0T+Ntn5q9KISMn7ZdSeEr57vd9qSxk3f9818Jo/yV94a8/l6brn+xp8n/AKDXwf8A8s1rup7HLU3GVZ01/nSqdXLOtnHQxjE+1v2b3b/hV1n/ANfElereZXlP7N/7z4Y2f/XaSvUnT564am7OymtCwj0O9V9/l0b65DfUJpqh30TVGlWLlJN9HnUymUBykn2n3o86q703fWcpD1LG+jfVN5qak3z1nKRcYl7fRvqj51O30cxZad6j31D539+neZUASb6SmeZTd9AEiPUm+q++pEejUfKPpnneXQ9RvS5g5S15lFVUept9HMMWlR6TmjmkAu+h6ZRQA9KdUVPSgB3mVC9TVXm/dvQWOSpkeq9TJt30AS0m/wCeo99O8ygB2+nb6jooAdvp2+o6KAJt9JTaKXMA7mm0Um+jmDlG0eZTKOaOYB/mUyjmjmnzByj/AOGn1DzRT5g5Sak2r/dqPfTqXMw5SRNtOV2/glaOoaclKMmRyosJNJ/z1l/7ZvR9vuv+fm4/77qLmm1XO+4+Vdi3/at9H/y+XH/f5qcmq32z/j8uP++6pU7mq533J5V2Lv8Abl9/z9y05de1KP8A5fpaz3peaOd9yeVdjR/4STUv+fx6P+Eo1T/n5/8AHFrN30vNHtancrkj2PCrDw9cQeVv1BY9n3Xgh+asPxbreuWMNjb+F/EcXybknhkvI1lqPxD4z1DTbxtPt4Io3h+RrmSuZuftWsP9rvb64nnT7r79qpis/aH1FPJ61Vu2hsaJD4qgRbiWfS4L3zpLiXUrrW7Rpdrqke35pa7zw3rc11YS2+oSxX86NsZ4Ns8Tqf8ArluWvN/O1K+tvKuNTvLuD+5Jcs1amg2celTM6T3EaP8Ae8h/Ss/aKSOz/V+vT969ze8YfDex8QWEsumRRWmqIv7r+GJ/9n/Zry3TdYvvD95BcSxS2D7m+edP4h/DXqSeMJrH5H3Xe/73mVsWGq6fqX+kfY1guv8ApvCvm/8AfVHPpyh7LEYRe+rosTJZ+JvD0H9p6fFPBcLv+zTpu2Zrj7zwZ4V01N8Wi2v+5JuZf/Hq6DWNVbY3zV574s15oE2ebW0JO2jPD9mqlTY1P7Vs7WbZbrFHt/gj+VUpzeJNQ+59u8tP7kdec/b2kff5v3q0ob9v71Yynys+swmX0ZI66bW7X5Uext766/vyJu+aqv2b7d893FawJ/zxtYVWsW2ufn37q6TQby1kdUuKxdSR9BDA0KUeZIjms4Z/3Vuvyf7lWIbBfl/2K0tY1LTYJtliqxon3Uk+ase51vy/+W9Y852Qo06kdjWRIZP9bbeeifdrWsNek03/AI91uoE/uR3km3/vlq4ubW12M/mS1RfWGkT/AJayPWkZswqYGlU0aPdNN8c+Yn+kWf8AvPvrrIZlnhV4W8xH+ffXy/YalcedE8UTfe+/I/3MV754Dv2utBlfcuxLy4SL/dEj11RlzI+EzbBQw7TgrHZQ/u6nrKe/8tN9fNvxF+LvizTfGeoWVlq8tpa27bIkjRa0jFyPnY03Nn1PUDzV8cv8XfF0kLb9cuqh/wCFl+JpPv6vcSf7cm2q9m+51Rwr7n2RNeLH/FVd9Yt9n+vir49/4WF4m/6Dt1/47R/wsXxR/wBB+8/77p+zfcqOFfc+srzxJDAn3t9eR/Ff4r+MvDN5ZzaCth9leH96l3Duldg38P8As15H/wAJ54mkT/kYdS/3PtLVDN4w1z7765qT/wDXS5arjFRYSwb7nSf8NIfEz/oH2cmz/nnYVpQ/H74nSQxbNFt5Hf8A552dci/ifVp3Xfqd1/s/vm+SoZtSupF/e6hLJ/10mauyMV2OOVHl3Z3D/GP4vXXzJY28H/XS2jWqb/Ff4sSbt95pdp/10eBa4Oa/tY0/e30X/bR6h/tvTY/u3MUn/XP5q05Y9jNwR3j/ABK+KU//ADMujR/8Dj/+JqFvH/xIkTdL4402D/rmjM3/AI7FXGpfrOm9La6nT/pnbNR9sk/58br/ALaJto5V2DkR7h4b+M0OlaDZxaxqt/q2qIv7+5gtlVXzVp/j9Yx/ctdSk/4Gq14L9pvt67NPePeu/wCd1WpP+JhI/wDqLNP+uly3/sq1n7OBtyo9om/aEm/5d9Il/wB+S/8A/iYqqzftA65/yy0+1j/66OzV4+kOpSJslubW3/65ws1OS2m/5a6hL/2zhVaPZx7ByrseqSfHvxdIjIkthB/1ztq7j4P+PNa8Y6xqtvqdzFOkNurxJHCq/MGr51+wR/x3N+//AF0mX/2VVr1z9nKby/FWrp/B/Z/y/wB7iRKmcFFNpEziop6H0AlSVCn36fzXAcg/y6clNojoAloo5qKjUCxUiVX305HpcwpEz0lRTOu+jfRzBykm+oZE8zcn99dlO30b/Lo1M57Hh/jCzvtS8jT7KBf9Ihk3TSPt2YZKtaJeXU0N497BFBP9qk+SP7vPzVvJbeYl5vZY3t/6tUc2mzWNt9ofytny/wCrf1ryZXlG1j5KUXzHSeD3aOzuf9uRayfi7f8A2Xwe1x/zxkjq54YufMtp6q/EvR77xN4PvNP0+2+13TyQusO9V6SJ/er1MN8CPpcL7sEeS2fhi+1i8g2Qf8fcMd3EkfzMkZ+VWrrPAds3h/xVBb3Evlo7KjQyfwSfw1n2HgP4gQXkVxaNYabst1t/3l+v+rH8PybqvaP8K/E0fiSx1jxB4o0uR7e8huGS1Sedn2MjbfmVK9CUtDubXc9ifUqP7SrJeaqd5frarvesdZMxsjcmv1k3V5T8QpvM8bMn9/w38v4X6V00PiSxupvKS5Xe/wB1P79cH48v1j8c2P71fn0G4T8ru2auilF3OWpax8z69/yFLz/rs1ZL1teIU/4nd9s+550lZb2zV6i2OQi5q/YP++g/3qoc1as//ZqgD9HfBNt5nhXQUVfkTT7f9I0rzvxz+0z4R8F3M9pFFca7dQ/J/oLqsX/fVcn8b/iFfaH8N/DXh/T5/Le70uG4vH/8dVa+WbndIjO/7x91ZciubxufTkP7aul+cqP4FvPI/vx6wu7/AL5aCvWPh18Y/B/xUf7PpV9Laap9/wDs2+Typf8AgP8Aer8/0SSR9ir5jv8AwV2Xgnwl4ig17T9Ttd2k/Z5I5lvP7mKl8tuxtCnUnsj9Cn0dqdDojSVe+Huqr4w8MQX33J/uSp/tCtyGFtm+qjBSMZNxfLI5220OST7lTf2bJHXVWMP+venXNh50Kuit8lEqasTdnJpZyVYTdW9No7R7f9uqepW/9leR9tlitPO/1TzzLFv/AO+qxdMrmPlH9tX4hXUH9i+BLSVoILiFtR1Py/413bYI6+X4X8z+L50r0j9q7WG1L49+I/mWRLdbe3i8v7u0QV5Wlz5b12U48sbGMryZaSZt9fYn7JfiHUtY8E6rb3bb7Kxmhhs3+qvuWvjOF1r7Q/ZOs7q1+Ht95v8AqLi+3xJ/wH5qmpHQqJ7E6VpW33ErNd/3jVe09/Mhrh5dTZjtVVpNK1BP79rMn5q9flfY/wDIHg/641+rnk+Ykv8AutX5Q6V+80S2/wBuFf8A0GuqETGUj6s/aQmmtfgh8MriJvvrbQ/8BNhXI/szfc8dJ/052j/+PPXXftJ/vP2dfhbL/fk079dNmrkf2Zn+fxwn/Tjb/wDoypceaLKh8SPUof8AUrRRbf8AHqtFeXI9SJet/wDV1ajqrb/6urUdMJEyVJsqFKmSq1ELSJC0j7EXzHenPXP+J/B9v4mubaW41PV7H7OrbU0288jfn+9WsNzKUdD1C1+OHw7jhXf4x03/ALZ+Z/8AE1J/wvj4d/8AQ3WH/fE//wATXg8PwH8Lx/8ALXVP/Alf/iad/wAKQ8N/3tU/8CV/+JrujKJwygz3f/hfHw7/AOhvs/8AvzP/APEUx/jx8Pd//I1Wv/fmf/4mvC/+FJ+G/wDqIf8AgTVqw+CHhme8iV/t+x22N/pNVGUTOUGezf8AC+vh7/0NFv8A9+Z//iaP+F8fD/Z/yNEH/gNP/wDE1578YP2ddH8HaV4Ru/CXhPxB4h+3NepqPkJd6h5Xl/Zmg/1X3d2+Wtf4N/sx+FvGPxc8MeF/F+g3lhZan4T/ALZnhjvLm2niu/PePy62fLFXbM4xcmdP/wAL48A/9DLD/wCA0/8A8TTf+F9+Ad//ACMcX/gNP/8AE15n/wAKE0+f4OXnivT/AA5qWpajb6tNaLbWr3Nyzwi58pW8pK4tPhpff9E78Uf9s9Ev/wD4iiKjLqD5on0F/wAL++H/AP0McP8A4DT/APxNN/4X94B3/wDIxr/4DT//ABNeDp8HNakV3X4c+MP/AAT3tdZ4M+A8Mln4cuPFHhPUtF/tPxZDo06aqk9pL9idf9ZCrbarlj3M9ex6Z/wvvwD/ANDCv/gNP/8AE1Inx18Cyf8AMc/8lp//AImqHwn/AGVfCPxE8TQaKwfTpHhll3PNJL93/Z3rXtun/wDBNzw9b7WufE8lx/1zsnj/AJztR7kd2HLI8rT40+C/+gu3/gNPR/wt3wfJ/wAxVv8AwGnr6I0f9gj4ead8073939ZNldHb/sb/AA3t/wDmHXH/AAO4q1Kl3DlmfLH/AAt3wfGn/ITl/wDAOes+5+OXgmD7+qy/+Ac//wATX2F/wyN8L/4vD2763En+NfNXx/8A2bfh94Z8ZfYtO0yWOFrNLh4ftMnysXeo5qciuWVjhH/aB8Ax/f1yX/wDn/8Aiahf9o34f/8AQcl/8AJ//ia4fXvg54VtbnbFY3Gz/r5krDf4S+Gf+fOX/wACWrGTjc2jBnqX/DSfw7/6DMv/AIAT/wDxNU9b+M3g/wAcabLo+iarLd6i+11hktpIun+0y15m/wAIvC//AD4y/wDgS1VZvg/4VuofJfT5dn/Xy1YylGxpGLiztkelpiU565DsiRu9QvT6Y9ZSNCN6rVYqB6qMgG7Kq+JPJ/4Ru8SVV2PDs/eVc2VzPxd/d/D28+9/rIf9X7tRGPM7G0JqDU5dDy3Unt4LBkRlgRP/AEGvprxn4n0nUvBOg2WmXksml/Z4fssMaKzSqFryP4CLbyeM2iljWRPscj7LpN2zFbXj/wCN+i2+vWOmWVjcakk15sleCFdzsf3a+T/E1dUYOLNMVjI4i3KrWPI/jG9951sjweXao29Urm/hjo9x4g+Ivhyyt4mnd76N2/2FDbmavr68/Z+bxjZ7PEEUtpBu+5H/AK2m+A/2ftJ+GvjNtY0e+upIHhaH7NdP5vzV0S91HkylzM9SabzHZ/77U25maC8ao/4KHTzLn568+UeYZDNN/oE/+7XF/wByusfb/Zs/+7XO2Fss83z0RjqXEbv/ANJrcvPFun+EfDd5rGsStHZWn3vL+87H7qx/7TV5X45+M1n4L8Qz6Pa6LLrV1b7ftTyXn2aJGP8AD9191eP/ABa+Lt98QksbSW2i0nTrTc/2OCbzd8h/5aM1e5h8unValNWicNSuo3Sepvax+0z401LVpbuyvF0m1dv3VhHDHKiL/vMtbnhX9rTVrG8VPEumW+rWX8U2mp5E6f8AjyxtXgPnLsoeby6+kng8NKPLynDGtVi73PvzwH480f4leHl1jRJZZLXzmt5YZ02yxSD+GRax/jTu/wCEGl2fxzbPzjevnH9mz4hf8Ij8QorK7ufsmkaztt7rzH/dJIP9VJX0Z8dUj/4V01wkqzwedvR433K/7uavk8VhlQnaOx6lOo5xvLcy9SeSez1z+++nyf8AouvhOF/9Gir7+1K28i6163/uWP8A7Tr8+7aTzLOJ/wDZrOGxMyepbOqu+rFn+7rZ7ExPur9mCGOT4V2Luy73mkr1CaFfvV86/s2a81r4Gi3t8n2yZK9+sNS+1P8Aerhluzop7EclOSo/EV/Z6HYS6hqd5b6bYp/y83T7Vrzn/ho34dwX8sX9vN+5/jjtpGV/92seR9EdHMj0qZPnqFK4Wz/aH8A6rMsVvq7Ru7Kn7yFlWu8hdZ41lSVZEf51eP5kejkZPMNm+5Vd3q06Vl3NZyKiSTTVTmmqG5mqrJN5lYykaRiWkmqRHWs/zKmhfy6yLLjvUn2mqbvRv8t6Ci5vp3nfJVHzqm8yjUCbzqd5lVXejzqkXKWt/wA9OR6q+ZTt9Ay0j0tVt9Tb6ABKmqKnpUFkm+jfUe+jfQA6imu9N30ATb6N9Q76clVICZHps37x1qKnx1IDno/1b02mc0AWOaTfSUUAO5o5pm+h3oAfzRTEenI9AElFR76WgB9FN30nNBYr0nNNplBBJvpu+m+ZRQA7fTkqOjzKCyTfTt9R76k30RAdR5lNd6N9BA6imU+OgB9FMo/hoAdvoem0UAO30f6tKbRQB85/FHTWgeDUNvyTfI1c/Zo06RV6V4t0dtY8PXlv/Ht3r/vCvM/D266rz4z5on7Vh4KLZtJbfJsWpEh8urSJUn2aqieg9insj31NC8kf+qZo0epvJ8tPvUfLGnztVnDWpKorNFfUryTZ8/8A5DrzfxPN5kjfN86V6kiW8iNXm/jawW1dZYt0kFddO9z4vGYP2UueBz6/fq9DtkrLR6vQvU1InpYOWxpQ11Hh7y5LyJPl3u2yuVhrovDf/H5F838VcMj6SPvRZ1nie2+y3n+qij+X/lmlczNXWeLZvMvGeuRmqZRNKHvRQ2b79VXqxc7t7PVXzKRtKI5JvLhb+59/8q9u+GiSWPhue0uF8ue31C5hl/3hJ81eG7PMTY9e5eDLz7VDrVx/f1S4f89jV209j4fPo6I6K8m+Rq+U/i6iwfEXU/8Ab8t/zVK+oLyavmX42bo/iFeO/wBx4YXX/d212UZanx9OXLI43fTkeqqPUiPXUd0ZFxHod6bZ/f8Anpuzy/krORtEdQ8nmJsplLv/AHbURCRauU8y2iT+B9u6ibTbHf8A8eMWz+H+KmzP/ocX+3tqx/drojI45x5mCW1vB9yztY3/AOuK7qtfbJJP4qqU+tzHlJPO8xfnam76bR/DQHKWPOWdItm7ft+bzHpnNMkmaTb/ALC7Kaj0Byk2+kpiPTt9PmDlHb69O/Z4f/itr5P7+mzfpJDXl8f8Vejfs/Ov/Ccy/wDXnMn57KxnLRmM46M+jEqRHqulPrzjgJd9SI9Q0R1JZNvo31G9NkoAm303fUdMoIJ3f7tHnVDM/wB2oXegCw91TXm8yqbvTfMpxFKJD/wjel+dK7rdTu//AD0m2r/46q1aTTdPj/5h9vJ/103S/wDoVCTeXQ81HIuxzqhC/NYb+7gTZbwRQJ/cghWKoUm/2qbNNWbc3NVE25TUS5qOa58x6zUuam87zHrSMhk1zcrBCzuy7Er5b+M3xkutc1KXTNMn8uyh+Rnj/jrc/aK+Jd1Hc/8ACNafL5abd90/9/P8NfP7vXoUaelzinNmh/b2oeTsS8ljT77eW+2qb3kzvv8APaR/78j1DTK7ox5TnkXXvJpE/wBbU2mzNJN87VmpVqwf56Bal6/h2fPTYfuU2/m8zb81ENQM92+Me660Hwhd/wCsS70OF1f/AHGeNlrxW8T/AHq+gtV0qPXPgb4OeXb/AKJHG+/+7G7bZa4fWPhv/at5Y2+j23l3V8u+KHfuWX+L7zfxbK4J1lBnpUaDqptdDL8JfubNZZYl2J919ldhpXifTZ7yC3S5b5/k+58tZ+m2FvrOlRW+77O6Lslh2bZUx/eqjeJovhW5Z7jU1kdPuw/el3GuX3qjPZjy0opX0Prb9lHxC2uWHiOJIFjtbS+VIH/ifKusu7/Z3pXt3k+X/wB9V8f/ALIXxmsbv4o3nhx7H7ImrW/7ibf9+ZPmr7Cd/L/ir0o3ikmfPYi0ptrY0NHT55U/v1auZlghaKsuwv8AyHZ65f4kfFHw/wDDXR11jxLfNaWXnLD+7haVnkP8Kqtac3Mch4j+1v8AtIal8OZrPwf4Sn+ya9cQ/aNR1L7zWUZ+7HH/ALTV8P6rdTeINSn1DVZ5dWvbj/W3l8/nyv8A8CarHjPxpqXxC8Var4j1hl/tHUZmmlSP7qf3VX/ZVKy0fy62jECZNsCbE+5TbxGtZvm/jXev+6ajR/kavStV8N6bHD4Xt5ov9N/seO4l8z/bnm21UmOMTl/A2lf2lrcT3cDXECfPs/v190fA3Sl0PwHbIkXlpcSSTbK+efhd4Mt/E2vWdvLLFBBu+VP7+K+tIYY9NhgtIvuQx7F/CueobaRRM7/erU03/U1i+ZW1o6f6Mtc8Y6kykbFmnmPX5J6P/wAgO1/64r/6DX67aOnmX9sn/TRa/I/TU/4lsCf3I9n5V1U48xzzkfVX7RX7z9l34YS/7Wmf+kE1cL+zNN/p/jNP7+lwv+U9d98fP3n7JHwyf/a0r/0kmrzv9mZ/+J34v/7A/wDKdKmUdGb090exW3/HqtFEO37GtFeTI9SJetqtR1RherSUhyLNSpVdKmjpxJkS80c0UqJVRM5DUqR0p2yjZW3MzOUUN8urWmp/pkX+9UOyrlj/AMfK1pFszlFH2R8KLZrrwjc7P4Lr+a187/GyHy/2jfD33t/9hx/+j7mvob4UeIdL8P8Ahm7/ALVu1tPtFx+68xGbovzfdrx34kPZ+IP2ovDz2k/2uD/hHf8Aln/13monJ8ziZwjex0n7G1n5nwc0zZv3w3Fz+kley/EbxVbfDHwPqXijUre/vLSxWPfbWO1pZcskfy7mWvJP2T/E+i+H/hjLb6lqCWkkWsaimzY3aeur/aP8c6B4g+C+u2VhqST3LyWmxNjf8/cNYqb51EOXS5leHf2itF8TeJ9D0T/hF/EFg+szfZ4Lmea0liSQLu/eeVOzLXL/ALVdh5Om+F3/AI01y3r5B/YrvNL034raW9sl1a20Nxpc159r2t++MV2ski7K+1P2ite0vxJD4Mi0+58/f4qsk2bGWu6slSqKBnH3otnD/B+2WT4kaZ8v8Vx/6C9fT1z4Ys9ctorfULZbuBG3+TJXy/8AC7WLHw54zg1XU54rTTrdpvNuZ3VVTKuq19Rab4/0GfTf7QSWX7L/AM9vJ2rU1L/ZMeaMfiZND8PdFgjXZpkEf/fVec/GywXw/wCCdVl0xfsk6Q/upoHZdldPd/tIfDi1ma0fxXZGdPvJG/nbP++K82+LXxd8G+PPB+q6VomtRatqN9ayJFYRwybpf9nbtope0uroJVY291njvxO8aXUn9lS6Vqt19luNPsLjfHcyfPmBN1dl8bLa1sfijrMVpbLaQeTbPs2bfmMdeD31teeHbaLw/dN5/wDZlrbfY3/6dZI0eD/xx6+hv2g/+Staj/t6faV31rRS5TGEnJs8H8Tp/pjVz710Xif/AI/KwXrzpS1O6GxTmSouanmqCs5SOiMQ5o5opXrGRZXemvUjvTOakCB6j2VNJUVQWMrk/jA/l/D25+by/wB9D8/9z97XWfxVy/xg/wCSe3PzLH++h+eT7v8ArErelH3kZzejPPdB1v8AsOzvrjz/ADH+ysi+X97mu+/ZD8AXHirxhfeO9Qi8vS9G3Q2f+3dlf/QY0rz228M3Hiaw1O3t4Gn1FLGaa1SD+OQV9iJoln8NdEg8Faeyx6dp9vCkU38VwxXdLJ/wJ69SMeZnC5M2k1iS+hllRv3DtsWs+5vPLpumosej22z+KsPXr9rWaDZ/G1E4oqJ0iP5iVHM9VdHuftVhE/m+ZVi//dw1584mkTNvJvLh+99+s2wfy3o1KZfsFUbaZU21nHc3PnP4/ak1r8cry31CO303TrhrbbNs274SqbpGrD8Z/DrVtK1KCLyreT7QzJEljc+fFtH3W3V9carpWl+JrP7PqulWGtbFbyE1K2WTY3/Aq5v4uzNpviHT3SDy4JobebZGn31Hytt/3a9r67VjBKPQ5oYaM569T471vSrrw/qU+n3q+XPC3/AXz/EtUftPl1658QvBN54jhn1PTG8/yfuw790rxj/aX+KvFXm8t9n+rdP4JK6KePdWPvbk18L7J6bFizuLiS83xSrG6f8APSvpbwrDfWv7M0r3crfZbjVJHtYZH3bIxHNXgvw38Nr408c6LoiT+Q+oXCw76+sviF8PbX4X/BxtHsry4v4ftzS77r5m5jmbb/u1w4ip7Rkxjyo6TWH8y88UfN/zDW/SCvz/ALV2+xxf7tfd14/nv4v/ALiabJ/6Ir4Rtv8Aj2g/3axphMHqSF6tWeiTX1u1wktvHAjbN8k23rV7W9Bh0e8lit9Ttb+BNvzxvWz2M47n0B8BE/4oNf8Ar8mrrPHPjPUvBfh5tQ0+VfP8xUXzPu81zPwH/wCRAh/6+pqvfFrxPDo/h77J8sl1cVxS+I7I7HgPi3WL7XL9tQ1vULi/1F23t5/zbM/3f7tcm7/Pv+ar15eST3jO/wB9/wCOs25fzHroMZXJobloPuNXffC742a98PdSieK6lu9L/wCW9hI+5XX/AGf7ted2dtcalN9ntIGnf+5Gm7pW5beCdWnm/wCXeD/rpNTlHQqMj9BNE16z8QaVY6nZSrJBcRxzL8/3Mru21HeTLI/yV4z8H/H9n4V8GQaFrtzb2j2jbIJrV2l82M/Nuk+VdtelWesWesQ/aNPvIruD+/G9efOLudUJIsXjrVPfUk01VXrjlE3JPMqRHqmj1YjqALW+jfUaUb6UhxJPOoS58uoXf5KhekMuO/mPTvOqilSb6cSy0k1WN9UUept9EgLPNTo9U/MqZKQF2ioeafUAPpEptHmUAPplHmVHvqwHI9TI9Ud9TI9Q5cxZZ5oqDetO3/JQBM9JUW/7tDzLGlBAXlz5EO+vF/E/x+a11v8As/TFik2SbJXk+7tqP42fGy38M+fpVvuk1F1+5/Ain+LdXzPc+J5Li5vrhN0c83zq8f8AeFdlGg5e8Y1KiifR2pftCXUGtNaaVpn2+C3h/fzPc7Yt3+9s+7W18Jfjw3j/AMQ3mjy6f5DwwtcfaY5vl4bbXx++t30ltLb/AGyXyH+dod/y1DbX/l7vvfP97y39K7Pq0bHL7Z3P0kmvIbGHzbueKBP78j7amR6/OGwex+2faNQ82737n2SP99v9pq+ivgt8ZvDOj2C6FcXV1aT+dsie6dpYn/4E1ctXCuKvF3OiFdSfKz6Uo8ys/TdVtdYs4ru0lWeB/wCOrW+uE6CbzKPMqHfRvoAkR6HqPfRvqwH0r0nNHNQAUUm+jfUyAkp9Q0u+kWSO9LTPMooAl5optFADqKOaTfQQLRSb6N9AElH+sSo99G/+GgDzeZP4d1eWzbfD/jC5t5Yv3E3zrXqlzu+bZXnfxIsV8mLUPI+eH+NP7prxqE1sftnwssfbI4HbYq/7NV5tYk/urWTZzXGpf2VZWTRR3WoX1tpy3M6bli82Ty922vpxP2NtHjdkuPHGvT/9cLO2i/8AZXr1KdGVXZ2OHFZxhsG1Cpv5HzbNqsmyqs2sSSPX0dr37Nnwx8K3Ntaa744160upl3qk9/aRf99bYKsf8Mx/D2TSotQtP+Eg8Q2szKivBqW7fn/dVK6I4V3tJnFW4go04Kfs3Z9bbny7Nqlx/BK1UfFUzSeG4nl/jkZK+rv+FCeBYHlRPBl/P/t32pSbX/8AHq4H45eANB8OfC7VZdM8IaHos6NHsmjfzZ/vfw7l3V3Qwrhrc+axGfU8R7kI2ufLaVctnWRKzUdo/uVchmrjqRPUwk9jUhb5Nlb2jzNBcxOi/wAVc/C/3a2NNdt8X+9XnyifUUZcyPRPGCLHcwfd+dd9cnc/errPFsjSJZv/AAeXXLzJWclys6qHwoqv+8Sq7pXZeA/Ddj4m1uW31D7V5ENq1xstdqu+GRdtejab8IvC88z282kapv3fN5833FP8XyyrRzaHm4zOKGDk6c9zwX5d6/NXrnw3maTR9V3/APQSkf8AONK6i88G+C9HfYmgtO+5ofy/32rnfDflwX/ii3iiWCBNS3xQx/wKYEr1I0ZRpKfc+Fxmb0cxbpwVrG5M/wAlfPPx+hWPxnZ3H/Paxj/Rnr6Ad68J/aHVY9V8PP8A34bhG/BkooS1PHjueW76cjtUaPTt/l16EjsjIsI7SVJvqqk3+zU3nf36xlE2jIkR6fzTN/mJS0jUnmfzLCL/AHlq1/DVGb/kGyf30q4j+ZCtdMdjklHUfzRTaXfTMhaKTf8AJS81rEUhHpyP/fpu+l5qRBT6ZS76sodXonwEm8vx/s/vWs1ec71rvvgV+7+IsH/XGb/0Gsp/CzKezPpTzKl5qt/FTt9eYeeTJRvqFKk/goAfSb6bvptAEvNM30tM8ylIBz/cV6ru9TTP5kK1Vd6kBrvTd9D/AOrqPfWkQJN9Neb5Kj3+XULvTI1GvNWXeTVeese8erJJIbpv46vPM2z5Kx4am1KaaHR76W3/AHk6QyPF/vVUI6kSkfHfxF1WTUvG2r3e7zN1wyK/+yK5rmr/AIkTyNbvkR/M/fN89Z1e1T2PPkx++mu9N3+XTZK0kyCSP7laWjwt50TotZqbY69A+D+m2esePND0zUJZYLW7vIbfzoPvJlvlo5i4xORv38y8k/2Gp0Ne8ftefA9fh7r1n4o0lFTQdZkW3lh/597r/wCJevB4f3afPWfMZPc+vvhdZx6x8LtBsn/eedYsjJH977z1N4V8JyeGPDEGn6hP9kvbS4byryBN2z+622vq39nvwLoZ/ZM+H8upeH7Cxvrix+eG6h2yz5b73zVw3xF+G/he6hlT7G0Dp8jQwOy18Risdz1HBK1mfR4KUYH51/EZL7TfGF5vgawuv4ntZv3Tt/s1x/8ArHr6w+JH7NN5rjtd+HNYW7dF/wCPDVf/AGWVa8TtvgJ42n8Sf2VcaG2mv9/zp/8AVbf95fvV9FgsZRqwUb6nFioT53KOxsfsteHrjXPjr4Ve33bNPmbUZ3j/AIFjr9Hnm8x2rxH9nj4G6X8IbO5u0n+36vfLsnvJP7o/hX+6td98QvH9j8OfDd5reoRNOkKt5UMb7fNkC7tu5vu1283Mziicj8V/j9Y/CHxDPZahtu3msY5rGzjm275Cz7vO/iVf9Vtr4v8AjB8bPEXxev4P7TuVj063+eCwtE2xIx/irk/E/iG68Y+KtT13UP3l7qEzXEvz7tmf4f8AgP3Ky62jEmTIU/3qms7aa+uY7S3XzJ3+6lNhh899ldV4PttLgma7uL6KOaHb5ST/AHf+Bf7NbGcSHQfBk114ntbLUNsFruXz7nfuXb/vLTfEPidtc8Q3l2jf6KkjQ2v+xCPlirQ+JepLpuqy6JZX1rdpCv7+bTf9Q+fm2x/7K79lcvY6bNdTKn+o3xtNvk/uihM0a5tEfSX7KnxE0e18VLomt6Ppsl1cLs0zVfJ/fpN/zzZv9qvqLUrmOSb5Fr5H8N/A3Q7Hwz/btxr1vqz+T9oieeZtPiTH97bvavUPhR8Qo/FWrX1prHiHzPEtvdTW/wDZsd5HLBLGP+WkO1V82s5R5tg5eU9WttQW+v5dPsoLjUr2Ha89tpts07xZ/vbN22tSw8T6fY/6Pdz/AGR/7l0jLXI/DHxhqmq/BH4s+GpZ3guvDfia5uHSD9x9ohuGeSPdXzfrdnDBMyeVFH/er2sNlsKq956nj1sZKnPlS0PsvwbrkXi2+8bzprFwkfha5gt10vSkRWn82HzVuJJ3Vvl/h2p6V8beKvCXg20mnhi8IW8Cbm+ex1ifdXtH7GHiebR/jZPpjzy+R4m0GS3Xy5tredZtuX/d2xPXL/Gnwk3hzxPqNokSxwQzSIqR7ZVRf4fmX71d1CjClWdGSujlrVJVEpp2Kvx7+yyfsl+B/sjP9lhm05IvMfc3EE0e2vL/ANmn/kZPFCf39Fk/SeGum8c6r/aX7KP2R2+fTPEkMP8AwF1eRa5f9mX/AJGrxH/2BZv/AEZDXg4qn7KUl2Paw0uZI9ktn/0an81FZ/8AHt/wKnPXzstz2oly2erCPVGGrCPSGXkqwj1TSpEqhSLyU5KhR6mSnERPT6jSpkrSJEhau2afvlquiVesEbzlq47mMtj6U8N2H27wxF/sXTfqtcPNpTf8NS+HLfa2/wD4RWSb/f8A9JmrqLNLyTwrbfYvtnyXUnmvauy9V/irx3xhrV5ofxms9Yu4te32+lrafafJkaJFLO3zS/w/fq5wcqjdzOE1GB3HwH0f7V4S1d/+ePibVrf8rmt74zaUum/CvXLjb9xbd/uf9PMNcz4Mm1a6m/sf+z7y3ukja4W2k3RSv821m2t81Yf7S2ia1B8AfGf2i2vILLyYd3mTfL/r4a5/Zv2qlfsbe0XK1Y8X+AngDVvhr45s9Q1vT7iO11C+soYEtYfPllWJZtzKqf8AXWvqr4qaV5c3gzyl894vFmnPL5HzbIxJtZq/Of4da9/wgfjzQfEqRLI+mTfaNknzK+Fevth/H/jiTwnofiP/AIRPzLLWYY7iCGDTblp0U/8APRVlr1q9CUpKZ58Ky5WrHnvxm8SX3gPwbPrFvp/n7dSVG89G2pln+avCZvjH9q/e3Gg6XJPu+/JbRtvavqjxPba58StHvvCl3BpckGrL9nlS0mZZU+b73zM22uRT9h+SfxDLbpoem7JrVZoPL1uf70bbZf8AvrfFXVTqKCtNHDUo87ueH/8AC+9SjSL7PY2Ebv8AwRwrUn/DSHibyVd9sb27LNF5nzKjCvdvDf7AGtRwz2974a0nUrq3mb99Jrd3FvjPzR/drQ8Sfsb6lpvhvULe7+HmkfZXhbdc2upXcs8X+1uetJYiF9iY4dnE+M7nWL7w94M8a6hp91HBqHhXTPtk0ds3kI3ztF833V/uV9F/Hr9/8SnuD+8hfS7RN/8ADuG/dXLeMNV8SR/B/VbXXbbwrYeELfR1hnuftNzLPFDHGiqyqvy7lrx+w/aY0O4+GnhpdQ8R6TPq6Qxw31tJDPuTZ8u7d93dXHKTqLbY6o+6bXif93eVgvXO3nxv8L65cxbNQi3vIsKpGkjfMar3/wAaPAPh+ae3vdes5LpPkb5JGRGH+0m5WrnlB32OiM0bz0yuI8K+P9Y8TeIbz7RLpv8AYm7fZvO8Gnyywn7rR72Tza9EvLOxtbPzf7e0nz3Zttn9vtvNf/d2SturGUGdEZqRmvUb0I6zorxMsiN/HHS1zyibRInplPemUxjHeoqV6o63qX9j2H2jyHnd/upV06M6jSRFSoqavIsP/rKPiF8LvE3ir4Stqej6V/a0DzbNkb7W3Rt8y1ztn4ztbp9jq8D/ANyvq79m+8s/Dl/q/hW7uYtmpzRzRJI//L2F8tlX/eSvUo4OUZe/ocNbErkvDU+Q/gJD5Hj/AMryJYJ/s80LQyJt2MP4f96veNYebxHfzy+bFHBCqp50ntTfjHYWvw9udO0+43SXV342jsYHjf5orQ7Jf/Z61tbtrexhbzVWSyh+6+/5a6J01S6mdOp7RbGDN8SvDejvBplxPdQSQx7PtMlm3kO3+yy7qx/GGsQx/Ybi3ZbtHWR18t/lfH+0tcf458T2t9c7/ljRF2Km+uJ1i8utK0HULiGLyHuNqK/3flrn+JnZy8qPYPgt4kk8Rw+I5Zblp/Jvo0WHZ+6ijMe1dv8AvbK7y/dY3rz/APZ+0qHSvh6rp9+7upHZ/wDc/drXdaxXLOOrJiYOpf8AIPasVHrcvP3lhLXP/wAaVy8uptGRsPr1rYor3c8Udcv4qs5vGlhPZaFO13qMMcn2Wb/nkpbc0f8AsrJWbf3Mcb3N3L99FZ1/2FFc74P+IuueGfD3/CR6fLbzvfQtNPZz/wCqTZvVf++a6ox0Ki+Vl7QdKvvD7rZahp8um3SLvls5/vJmsvxb8ItD8RyNqHlfYLp9zyvH/HWlonifVvEej2OseI2ijurjbCiRptXln21H4h8SWuj2ctxey+Xaw/wfxO391a4+SUZXgz0vaRlC01c5fwB4V0v4V+MIPFcsC6s9o0nlQz3P2SK3yu3zPuvuavUviX8RbH4lfBa51PT1ljS31RbGX/Yk+zPJXldh8PbrxNNLqHiuWVHdv3Wm7/8AVKf4WruNes1k+FGp+HNMgW0S3ZtRihjT5pWEbr/31srsdu+p5c4/yo66ZPMm8bfL86ae278Y6+G4f3cK/wC7X29rEywa34zRW+SbSfm/7918O2z+ZZxf7taQOOZJDbefu+ZY0/ieT3rW8SaPb6HrE9pb6nb6tAn3bm1+69Yu9fJlSmw1UiYn1d8CtsfgOL/r4mrifjTYX2m+P9Tt7v8AebI4X/65ZX7tesfsi2dvfaVFLcL5n2SaS4RK81+Mdnp/hz4l+KPtssutahd6lNfLZyI0EEUMreYvmN96X5H/AIa55e6zupWPHZtSj3tF83yffes+GwW+v4kRvLR69Im8WTeTd6fcQWqaXNumis4IVWJJB91lrL8N6bb6Ul9e7fMd90MCf3M/eapjM0nTZg2zTWkLRWkvkQf3I/4/96pIZJPuVc8nyJt77fP21G8K+TK/8aVtGRyyizQtnm+zfw/wp+8q1oPifUtH1Jbi3nlgdfk3x1yM15NG+zc2x62ra8jtYVl/gmqZBE+nPA3jZfF2lb32x6jb7Uuk+v8AFW9NNXzv8PfGH9j+MLGL+C7ZbeX/AG8/dr36aTY1cNSHKzqjImSariP5lZqP89XIXrA3LyUtRQvUjvWI4jXqF3p0z/u6ru9AyRHqTfVaijUC2j1YR6oo9Tb/AC6XKBbqeGaqKPUiPSLNDzKmR6z99OSby6gC9vpOag87zKHegsm31C70lI9A+USkR6bRHUCJkqTf8lRc0v8ABQA7+Gs3xVrdjo+lNcahPFBap97zH29a0Ll1+zM+7y6+Vf2gfEmqXTtZS3Kz6duWbZXTSp+0lYicuWNzzv4qeJLXxV4tutQt4PLn+4z/AN9R92uP3/JTd9R/N81e5GKikjyZS5mP5o5pm+lqyR3NL53mJUe+loA+i/2YPiQ1r9p8L3cq+RNNvs3k+9uP3lr6cSavzdtrm4gdXt2ljdP443219hfs9+J9Q8R+DILvUJ2u3RmhWaT71eZiaS+JHdh6nN7p7Bvo31X86m7/APargO0tb6POqj51HnLJQBoed89O31RSb5NlWt9AEiVJvqulSO9RICWioaXfUDiS0iPUe/8AuU7zKsZLzT6r1LUEj/MojplP8unEAplPoqiBlL/t06mUAcReQ+Xu+Wsu/wBNt9Ss7m0u/wDUTR7G/wBjNb2pQrH89Y8lfL0pcvvH7hUjzRPE7CaTw/f6Ul23lz6frVo8v/AJ0r9CviX4wbwjbbLTU9G03Ub6ZobObXJmiiRv721UbdXwH8ZtNbSpl1NE/c3G3d/vJX35YQ6f4mhs727s7e7urfd5TzorNF8yN8v/AHxFX0uFxEeeMO5+c5z7tVVbXt3Pl/VPA9npej6jrF34+0S+f7K2qMlq9zdz3GVml+XdEn3vKlrsLzwrp+m+IbbR/CXiPVPBmqJM1pPc6Ppvn/aJBcw226RXZfN+eWvoCHw3pMflPFp9rA6KturxwqrJH97y/wDd/wBmsuw8QtrDy7LGX5IY7iJI7nzWfLOvzLXpulGUlPsedVzfG4qPK1ouyRyfgbxI2saavm6vf67/AKP539pX2g/2XvXc8f8Aebd9yvP/AI/bbr4UeId7NJ9198cKqv3q9qm3QQyvcWcumon/AC2uk2r/AN9NXiPxy8VWM/gbxno9xqdvHdbY/sttH+9ldSu6vSpx578up83eUJqVRWuz4pR6tI9U4d2yrEL/AO7Xi1Y6s+/wk+aKNKF2TbXQaa9c3b/w1vaU/wA9efOJ9Vh5aHpWvbpNHsZZW8x9vy1zNx/rK6i/2yeHtPdP7tcvfv5cMu37+2uOe53UJaHUfCV/L8YRf7dnMi/71exPbWuleJNV1XT9MuJ9UdltN8j/AC+Wfmbbu21RvPhXY+H9B0O+8D6Qs/iG4sYbiW/1zVbtYIt8aN92BW3V22iaP5ibNb0+WTYv/H5Y6rdrv/3YGlbb/wB913fUZVIrWx+X5tmFLEYhyg7Lb7inqtg0f2x4oIo7KZt7TbNy815LolxHP4q8X+VPFPA9xbur2j7ov9X/AA161eeDNBkmW4/4RWwu5/8AntdWccsv/fT7mrm/Gfnf23bJLB5G+zXyk3/whq9aUHCgoPofN4dRjWcl1OdevFf2h0bZ4el/2rhP/QK9qf8Adx143+0JD5mlaHL/ANPEyfmtcNGPLJHrR3PGUepN9V/9W9Tb2316J0RkWEf/AGac9Ro9OTd8tRI6Ik0P9ypv4KqpU9Qb6j5tslhL/u1Yh/eQxVVTdJZy/wC7U1tJ/oyvWxyTLNFMojqjIfRTN/3q6Twf4ej1JJb24/1CfIqVcSKklBXZz6QyO/yU1HrvNe8ByfYPtdkzb3/5dv8AnrivN7m5h3xSxL/vfjVSiccKyky7Tqg31JvqTujIfXc/BPd/wsWx/wB2T9Y3rhK7X4P/ALv4i6V/wL/0F6zl7yZNSOjPprfS0yjf5aV5x5RNvo30yigsl8ymc0zfRvoAkSmyffpu+m0ASSfcqq71M/8AqapvUADvULvTnSm7K0iA1XaSnPUmzy0rH1LxPp9q+xJ1kf8A6Z/NTDlcixc1i3lQ3PjnS402SzvHP/c2VV/tixvv+PedaDNxfYtI9c/8WvEN54Z+HuoXFozJPMy2yvH95N9bSP8APV6+0e31zSp9Pu4vtEFwuzZW8Hyu5jKOh8Lzbt3z02vZPH/wEbwzo95e2U9/f3X2yOG1h2KyvGf/AB7dXjtzbTWszRSxNHOn3kevWjJSV0cco8rG+ZUlslWLPQb7Uv8AVRV2Wm+APLhV5fv0OpGPU6KeHlP3kjl/7NWNInlb79dx8NPh1rHjjW7HStP3WiTSK8+sR/NFZRj70jf7X92uX1uFrW52fwJXsn7KPxGbw/4tufDT7fsWuQtcL/sXMa/+zJRGRnOPsz2b9uTWLeb4UWNvcMvntrEL2v77dLLiN68O/ZG/Z5m/aS+KcHh+VpYPD1jCt9rVyn3vJ3f6tf8AakqL9qX4kaf4u1vRdC0qXzLXRmmed4/u+c+xdq19Xf8ABPC3TwT+zX428UYCX+u619iV+/kwRf8A664cbUdKg2tzGEeaR9LfEXxzpenXP9maesXnJCsKpH/BGPl/4DGteSvrdrqsm+Jmu/8AptBD+6rHRG1y/uXu5VktYZF8/wD6eJv7v+7H/drchm8zalfEwi5e8z2OVQRXvNBh1L5/ngn/AL8fytUKeHppEWK4lWRE/jroId2yrUf3K9SjRjdO2pzzqO1r6GDo9q1r/o/9yvkH9ue5uE8f6HpktjZx2v2Fb6K5jhXz5fmePazV9tPbLv37a/Pv9pDxDqXjz9o3VbfVbGXTYLHbY2dtJ/z6J91v+2m/fX0lCSsccveZ0n7PfwW0++t4vEfiWzW7ebb9jsJ0+Xb/AHmr2T4hfBDwr408K3iWmi2Gi6vDHvtbzTbZYG3D+FlT7y1D4P8AEOh2uh2P2jU7Cwfbs8mSZV6f7NdxpXiTRbqHZ/a9hsf/AKbL3rqU1fcrkdtj89dS0eTTbye3uIvLnhbYyVm7fLuVr074921v4f8AGc6RTxTu8kjt5b7l8v8AhrgbOG31jUra3eWWBHb968cLS7F/ibatbSlpzGPLqdB4Y+HTeKvP1C9uWsNEtF3zzRp5ssuP4YVr1LUvBK33g/TLh/8AQLrTLWSZfMT5ksh92OSsf/hIbPw/o9nFpk8Ulrt/dTRvuV6zfHPxLvE+H8un3Cy/ar5mhV5P+ef8VcfPKUj0IqMI36mDeeMNN0fyn0z7PPdJIr+ds3dKw08T+RrdtrGnwfYNQiuGu2mR/wDloW3btv8ADXJo9aFhbTXUyxRL87/dSvSpnDOXMfaX7K/xCh8a/G/xHFcQNaJ4y0Nre8trWbbvu41/hZvu7q85+IqWvh3xJfaVcXNrHqNvNJbtbWqfNuH8NU/hd4St/CKRam86z6v/AAv/AA2/+7X0Z4M+K+l6VDsuIP7Nnf701in38/3q6KeZqhUehz1MtlUipnh/wiub7w/8SPCtx/pWhXun6paXcT3Vmy/6JdyfZJW2vt3Kz+VXF/Gz9ojxR8QvG2tf2hY6Npv2e8mtNmlQyKr+Wzx7vmlavdv2ins/Ez+Htb0S+invbvTdT0ZvLf5vORUvLT/vmW3lr4v1i/8A7V1vU9Q/jvrqS7/7+N5ldEsY6svaR0Zy/VlTXLJHrHjyFfD/AMK9MXb+78WaTpmqb/8Ap7tp5op//HLiKof2Y/8Akc9e/wCwHcfpJDXZfEjQV1X9lf4b6rt/f2O6H/gMu/8A9nSKuJ/Zmdf+E81f/b0G5T/x6GuKrJ1E5S1OqnaLSR7BZuv2b/gVSb6q2P8AqW/3qs814Uonsx2J4Xq0j1RhqxHWfKLmLiPVhKoo9WEquUZcSpo6rx1MlVGIuYtR1aSqaPVhHquVmfMXIa0rD/XJWbDWnY/66qjHUzlI+z/gGkVr4U1KeV1Efnjfv+6ihapftKa/YXXwN8XppV/Zz36QRPHFazIzcTpXm2peNtQ+Hnwlu9aTRYtS8PW8nnaxNJfrbPbxjZ5bfdfdVPR/F2rfGnwZcy+GvBlxf6XcN9n+2QarAy7h/ssqV3+zdubocMpO9rEHwJ8UXusfGHT7vXNUe5MNnIiXF0/qs1ej/tjzWvir9mnx7pWlz2t5qNzZqkFvHMu5mEyV51o3wz8a6LLdyR+DdTRprWW3Se0v4IJ4N67dyt/eWsS5+C/xHntXi8z4iXAZfu3XiKBo6dOMeZOexUk7Hw/N8E/G18jWj+E9ZgS4XZvjtl3f+PMtb2pfD3xp401C88QXHwtvL+9uG33l4lhA32iYfK0ixbd1fRfjb4feKPhR4fn8UeKr/wAS6Fotmy+beR6r86Zbav3a7/TfhX8QtK1WC4fTPHWrfZ23+TqXieOSB/8AeXbXuVsXQ09ijheHl1dz4lf4UeMN/lf8Kk1aT/uXv/tVYs2j+EdNmiTWPDl1Hqnk/v8ATf7KtIFiz/elbc3/AI5X3tbeIta8TXkuiWnhG4u72XzreWzk1JVbjesv3lrkfFX7NM2sa3BLe/DBbS6u22RQpfwLFwu37q1yvFc2jVjONCR8R21not1f7bfwZo0jv92Gfy/n/wC+dlak1/H4Vv7ayuPAGjWGo3C+dBDJYXO64U/xLtl+avq/xx8D9M+C/hKTXfFvw8srTQYpo4mee/WfbI7bV+VK+qP2Y/A2lWvwl0vUbbSLPTU1iH7XGlq8jbreT5ow272ojXhFXcbor2NS+58DW3xy+JVjYQaPqfge/gSa3bb9qtp7aK4Xb91fNta4W/8AivfRzfaP+FZeH4J5m2b7uw3S/wC637pGr9cvDfwv0rwv4gu9Yt7rVLi6uF2bb7Up7mKJT/DGrs22vz7+LXhez8d/tGfHLQtVll+y291pV3Zun37SYwbWaOpjUo1JO0bGjhOK3PAZviprk7z3H/CE+GYHt4f3T/2O27/d+9WbbfHvxBps3+iaR4Z01/8Ap10fym/8dlrsvEPwl/spF0/TNa897ib7l1bbd+Ff+JK8Z16zWx1K5tH2x3VpNJDL5f8AeSuqNOjUTsYuc4HXf8Lm8Waq8twmh+Gbv5m3TSaUv/s0tdt4D1jxpqt/Z6hd6f4ZsNL/AOfnTbZVnRv9nYzbWrzn4e+A7zxdbT3aSxWllDM0PnSfM24Kn8NeraJ4Mh8MzNcJqd/93fKkjqsT4/2Vrz68IQ0W53UZSkrs0tKma702CWXfJPNudnk/vFqt81U0rd/ZsDuvl7l37P7mfmqzXjyiehGRE9JzT5Khes+UOYjf/WVyvjLUIfsy7J/MkRW81P7mK6x08zclc74ke38P6DPKttb7PlTZs+XmvQwzcJJnHWjzJnIw6r4HutNg+0a5cXd79+X7Lpskuz/ZVllr6ovHt77ba299FYXX9oR7b+O2ZWt7gSbvM+7Xx/rHjOSTTZUSdbeBF+5H8te7WGpX1rc61cahPfx77xfNe1tvm3FZlbbur3rKTUmzx+Z25UtD0z9ufwq2j+JPA/xFaBbt7GSe3vIZPlie4jXdBur59fxPrnjiwXULLSotN064+8+9ViST7zLur3b4l/Fez+O/wcXwvEyz3qK1pdTfwpf27PGrV8X6PrF9a3ivpWoXGk3tx8k7xvt/76rkqJVeux2YabgldHsmm+CY4ZluL2dp5/78ifKlY/xcddN8GX128TSPCq+Ukf8Ay1kLbVWsG/8A2gWgm0/RNEgtdd1f5YZZo/l+0Sf9M4FrsLbUpNcsFTxhpmm6Te291DcQWcd4rb2jZJFbbXnSfIep8Z7hoOgr4V0TT9H/ANY9jGsMr/35B95qk1VPM3V5z/wvK3/tJbS4+z/at2+X+89dJYeP9L1hFT7SsE+37k/y1z31uDiy48KyWDVx+pTLawtXceT5mms/8G2vL/EPiTSdH8QtFqeoRQeTCs3kyfefP3aqMeZhEjuYVtdHnluPvurO3/xNcb/ZS6xpUWnv+4gf/WpAm3r/AA1Y8beM7O60dbtLlZNO8tbjzv7+ao6I91pXg+XUL1Wge43TbJPvc/dWiRqUfGGvX2palBo+iMu+xVpmuZP9VFj+L/gNHg/wlb6bc/8ACS67eNO9ovmwPdP9zH/Lb/4mqfhKz/4/L64i+S72vL/tqP4f+BPXO/FTxdJqtz/Y8Uv+i27b5/8AprIP/iaIkTnyo7Cz+OXhm6vJElW/tEeTYtzPCvlP/tNtZmWuyfUmjeKWKXzN/wA6vH8yup/iXbXy66V3Hwr8WzQPLoVwzSJt32b/ANz+8tVKJManMe8Tax9uTxHqH9/TZP0jr43h+S2iT+4tfT2lakv2PWrV2/4+LG52v/tCN6+X/mj+R/vpVQ2MakR3y/x06F6jkoR60kZH2V+ypqUNjolytxL5bzRzJF/ttuSsv9pbw9Y3Wq+H/Ed7q/2Cymjk06d4LZp5XVP3sXlr93d/rfvVyfwim8zwfF/12krqvHOgzfEbw3Bo9xqH2T7PdR3MVzJD5vzBXj+7uX+/XHOR20t0zxGbVbXUrzZZWf2TTodyQQyP5svP8UjfxNVzzmjm2J9zb9ypPE/gDUvAdzAlwy3dlN/qr+BPkdh/C391qk/sHVJ00pLTTLqe91nc9jDs/wCPiFN6tIv+yuz71YHdKXMijqXlz+Ujt/uvWbND5cLVcm0fS49YW013XJdn8T6Gizrbt/wJl82s/wAQ6DceHNS+zpfW+rWu1ZoryB/lljP3W+bay/7tbxkYyiZszLdQqn8e6q81ysD7KbM7b98VZszySSVocsom1oN9NJ4h0r7Ozee91Ci/7xavsq8fzHavhu2ea1miuElaB0berx/eRhX2B4V1ubXPCukahcf8fVxaxvL/AL33WrnrR0Kg9TeR60rab5Kw4Zq0IX/u1wyOqJsJMtSeZWak1U9b8Qw6HpU96/7zyV37P79ZFRJPEnifT/DNh9r1Ofy0/hT+J/8Adrgbn4uyP88Vj5Cfw+e/zV5frGsX3ibW21jVZfM/ggh/hRR/dqi811fXmz5pHrdQUUaRi5HYax8Y9cg+eJlrBf49+LI5v+Pm3/78rRN4b/c/vq4nVdHWCZni+5WkHCQVKcoo9+8B/G+z8QOllqf7i+f7v9169U+X79fEtjDNHcrKv7t0+f8AKvsLwff/ANpeHrGV2+fy9jVnWSiZwubyPU0f36qwvVpKw1KiSeZTkptEdRIomR6c70zmmO9SWSed/BTfOqP/AHKZUAT76kqHfQj0AWEqT5apvNs+euL+IvxUsfh/pTSy/vL112QW399v/iauMXJ8sRNreR03i3xVpfhnSpb3U7pYIEr4p+J2vW/i3xhqGpWUsv2WZv3ST1D4t8Yat4x1Jr3WLyW7n/hT+Ff92ufmr2sPQVL3pbnm1KnNotjPb79N31YuYWk+dKrc11nOFKlMpEeggfT6b/HRvoLL2m20l1eRRRffm+Rfxr7K+D/hVfBfhv7J9plnTdv318X20zRzK6NX3R8Or9tS8H6RcPH5c7wq7JXFiXodFCPvHTb2+WmzTU13+dqjevKPQF5p6f71Vd9SI9BZoI61YR/krNSZo/4atI9AFjfRvqPzP4KkR6iUhxJEenedUVOqBk6PTt/l1XT+/UyUagLUqVFzVn7HcJYWd7LbSx2V2zJBcyJ8suPvbavlcldESkojd9LTaelTEYlLv8t6cj0UgGUUUr0AcvN+/s1rFmTy62NN2zwslZdynlv/AL9fJQkfu848tzjvino/9v8Aw71u3iX99bw/a4v+AV9K/DHxJ5/kI7fJdwq+/wD2q8T/ANZ91vv/AHvM9667wxcrYpbJEyxpCqov+xiuTMcXPCujWgvhevoz4fM8Mql/M+krZ/u/3N1fKPhjw9rnj/xzrmhf8JHqVpa29xcvdTRzSMqYZ1Vdu6vpTw3rC6rpqy/x/wAVcj8Lo9DsbnxZp+n30U+t3GtXdxfW33ZeJ3WL/eVUr9GoVo4ujGrB6Ox89lmIlgYV2oXl6XPCZvg//oHiyy1C2lu9bTTdkU0lt8qb2STzFZt3/PKVKm8eeGLPWdB8WeIPNuPtSaTb3Fqm9Vi8sWltu+X/AGvNr2bVbOz8Y+IdeS4+1WiaSsNut5Im2J8t5su3+9tdNleL+P5o9Sh0NLf7mp6PNffY4H+aKE21sqrJ/wCA9e3l6cZtLS6PIzvFTxMITqR1TXyPlnw7Z2d9NElxK0CPuTfv27MV2X/CB6PJpt5cW+qyyXVvDJMsO+Nt+F3Vyfg+2mkeKWKL7Xsb7kb/ADc11yeJtF0p7y3l0q4gutsiN5aR/IxXy/4Wry6usmelhZTsrHI2z+YtejeEvh7NrGlf2hLrmh6TD8vyalebZfn+7u/u7v4a4WwsLOfyrdLu8knf5Nkdhub/AMdlr2bwxoNv4j0TVbe6ub/Tbq+s7Sx+zXWiT7H+zLtVty/eVkrzVDmkfUTxUqUFZ2LHiTQdQ8M6PBZanEsd0m198b7ldT/drm9HsIdY17TNPuN3l3cywt5fytzXdeJ9etfE2mwRXt80f9mWcdu1zBYLErsGfdtV2T5V+5XE6b4k0Hw/rFjqCz3k7280NwqPcwW2/Y27+69c06LlLY1oZhT9i+aVpH1Z4Yv1uvCvhXymij87RbLyoY39Y0/vP81WEaSfc8TeekPzyum3t/u7t1eU+GP2nPh34f8ABegaY+r39pdWOnw28ttBDHcsmxdv3m2U7W/2uvBM8PlWUviaf+9NA8EX/szba+hpJ8q0Py3EW9rLXqz1K5SaOFXSC8kSb+Dft/76rzHxhNcT69bPLsj2WsybI/ad65N/2nLfxHdT2nh+xlnutqzM+seIVWJMfxMqqlQ2fifUvEGpae2oXmjSb7O5222lfNsYTpubdufdU1pe6yKFuZampN/q68l+Pyf8U9pTv9z7Y36rXrFz+8SvLfj2vmeD7F/7l4tebS+JHsRkeEVp3mm3GmpbPcfcuIfOirPtkjk+/W94hv7e6sNDiiXy57e12T/73mPtrslc2iY+zy0+TbU0Mn8f8aVFzT46g7IEjv8APRvqPzKclBtylpH/ANGanWb/AOhxVDb/AHGqSz2/ZlreJzziWP8AV0fwffqOn0zHlHu9eteD7CGDStPd22Qbd++SvIdnmbUrYm1u6kTZ5vybV2pTjJRM6lB1VZM9UvPFtvdXn+hM0ifw/wB3ivG/HCefr149vFFAj7XZP9o/eq5/bFxH/FWff3Mk9xLLK3mO9V7RSM4YBwd7lWzdpIV3/wB2rPNQJ+72053ag2jHlLEL10Xwfm8v4qaV/vVy6V0XwuRo/idob7vvzbKmUdGTPZn1jzSJR/FS15h5pNSfwU2On0AMoo8yigAkp9FMoAc/+pqu6VM/+pqu7/PQA35aq3Nytr87/wAFWnf5N9eM/EL4hTT6lPpun7Y40+89XGLkyDQ8c/FddNeKKyi8yD7kv/2NcLN480/Utbsf3DWiTfJPNI9Y9ynz7n/1e5tqfe61RfR11La+3+Kuh00axm4o6bxVrGk+H7lpbKXz9/8AzzrNsE1CSwi1N/K+yzfP+7fd/wB9Vl6PDZ2t8yXf7xH+6n9yoUs1utV+w/LHA+5/3lEafKjT2h3ng/xbNBeRRXH7yymk2f7ma9it/wCGvnW2hs9H+Tc127/Iqf3MV6N4D8fxzWa2V799PkWaiUeU56i5tUd14t1hdH0FneCKed9qQJJ93d/erw2b4e2+q3k97d/aJ7q4kaaWaR9zOxr0zxVef2rqUVum37Lafd/3j96qtsiwfP8A6tFr2sJQUo3fU+FzDMJ0qzjDSxxKeBmsU3W7eZR9j8uTY6+W/wDcrupryzjT592xPuvsqvDbafrCb0niu0+5vj/gratlqnrB2YYLiqdH3KyuvxPFfiFok08LXtpbSyIit5rwJu2f7Vee2epXGm7bi0naCdF2LNG/zbTX1BN4VutHuV1PTJZY7qH73z/Ltrh/HPwotfGNnPqfh+2i0zxDCu+60r7sVx/tR/3Wojg5U492dU86pYmt2TPDYf3fyIvlolfo9+zZdLpX7Ffhi4T7j69f+b/vCdGr84XRoJmidfLdNyMn0r9Bv2Jdas/FX7KPiLw1NJvm0TxJ9pkh/uwTx14OZxcqDse1RkrqR03hXVW1LTYvKb5N0k0r/wC08jtXZWFeW+DPEVjofhF73U7lbCBLyaH94nzOw/hVVrWsPjl4R+0vF5t/H/tyW3y18vTg7LQ9rllNuyPVEqwk1cfD8S/Cs0MUsXiXTo9/8E9ysTf98tRqXiqzkeBLK+tbvf8APvtblZf/AEGvSh7qOOcH2O0+0xxv87LXz/8AtdfDSPWPCX/CdaVAv9veHl3y/J/x8Wn8StXq1tqs0kavFbeX/tz1ch1VZ/kllin3/ehk27X/ANmuinUcZEcmh8L+BvFtr4j3XFvF5E+1fNT/AGq9W0eaORFrmfi18GYfgz45g1vw/A0fgrXP3Oz7y6fd/e8v/db+GrGiXiyfJuqq0teZHu4ZqVM8p/aNVbXx5Y3CfcuNPj/76DPW58HPCTaHZtrd2vl3U3+q/wBha6TxV4Vs/F3jC21C4/eQafD9nVP4dxbdVH4neIY/DnhuW3t28u6mXZB/sZrupV+ZKBw1KCg3UZ5zefYfEHjPUHRVSySZpm/uuw+9JXI+Ktb/AOEj1hrhP9Qm1Iv90VV86aDTWiRfL87/AFr/APstVdletCmjx51Ahh8yvZL/AODOoab8N9K8Z6ey3ekTWcd3eQzp5V1aN91m/wBqOvIYf3dfWn7Nuq6T488AXnw3vdV8zV9Thu7aC2k8xtkJjrocdDljPlZ434S8WyWtwtvLcrJB/f316RYa3Y2s2x7lJH/391ekeD/CPgXxd8AfD3iD4gaLZ2k+mae1pqOpSJ5E6NbN5TbmT5mb5K+b/Enh6+8HXMVvFpWrWKSySPZzaq6xNcWm791I0H3oq4Z4XnfMetTxihHlPZIfFVnG8UqN86NvX/YYV5/f/CvwvfXi3EV9dWEG3Z9mgddv/AWZW21zcOt3nkqjz+Y9N/tVY23u1dFCg4dTjrYiNToena98QrHQ/h7pHhe9sdSk8PaTNDNFcx6atzE/lSb186XdtrjfCvjbw7ofie+u/C+g6zJqN8syfZrWFf8AVyfMyxxbm21X0Tx5Nod+sqM/kP8AJLD/AH1NekPeWNrrcSS6L/x9rviuYHVd/wDs/dWvWjUjFckkrHmyg/jizBsfivp9rN5V74e1m0R22b5EVvm/3flr0jSvEngOSw+0ahrV5HJ/z5wWDLP/AOPVyfiTXNFg0e5m1Dw9/aWlwq32y2kvGil8v+JoWX7si/fWsO28PNqUK3ctzLfvcKs32mf/AFsuf4m2/wAVZyrUobRTCMak920dVr3j/wAL3VhPFo8Gpabq8M0b2r3W2W1vbf7sqtt2+VIv36xU8Z3n/PW3rBv/AA35fiTw/Ft/4+GuP0jrprbwSv8Adryalptu256EZOMUrkieMLzf80sX/fFTJ4zupPuNFU0PgZZP+WVaUPw98z/lhWMYeQc77menjO6j++0VCeMLyR/+PyL/AL4roLb4aeZ/ywirUtvhpD/GsVVGn5A5vucunjC8/wCfmKpk8YXn3/tMVdtbfDTTf+eXmf8AAK2tN+GNjv8A+PFdiVpGj5EyqHmsPja4+79pWSuo8Ma3fXV4vm+bJAnzt5aV6hpXw00+N1320Uddpo+j6fpTrstlraOGMXWPafgr4es/FXw71nTda0z7Xpd7/ok9tdw/LcLt2tuVq/PDwH8aNa8A+AbzwlpmpX9jZJr1zd/8S2Zrafb93a09fp58Ilx4cmlG7Y8ny/gtfGf7If7J/gr4wfC++13xbBqUmrf2xd2++3vpYV2o1dVCUKXPz6pWMp3qW5dzyF/2hNc+Zl1rxhsT5Gf/AISeeoX/AGjfEkf+q8R+Kv8Atp4hnr7Qf/gnf8IXDDy/EG3+7/a01Mb/AIJ0/CP+74g/8HEta/WcL2MfYVe58LeMPjNq3jzQZ9E8Qarr2taRcbXls77WGlifH3f4a2l/al8fQNu/4S7xL8v/AFEv/ioq9c/bC/ZE8CfA34C+IfGXhptY/tayaHZ9rv3nj5k29K9TX/gnX8Mbq2gdZ/Ese5V+5qVaqrhpJO2hnKNWD3PkLSvj3rWj6l/aFlqevWmobpH+0/2rG3zP9771rWxcftReOrpGZvE/iry9ypv+3wdvmX/l1r6b0r/gn38M7q+u7eXUPFCTwyfc+3r93+FvuU2+/wCCevw8XUrSxtdW8S+YzebL/p8fyw/lTdXCxfvL8CYe0lqmfJnj/wDaA8aeMfCWp6LqXiDXNS06+WNGttSmgZeGSTd8kSV9JfCW4+I8Hwp8GJpmvNHp39j2vkJHqUHyxmOs39pb9jHwZ8K/gz4h8W6TqmuyX+lrC8K3V0skbFpkTGMe9fWn7N9ubf4BfDmJl2Ovh6w/758hK58RUpSpp01pc3pxqc1pM8Df/hakib38VXEb/wDYS/8AiUrwmzsNUk+Mfxu1C91CwkurGHSXvnurz97KwtHb5f71fp35a1+e8mg3Wq/HD9pm3traWSa71HR4kk2N5W0QTNItY4eSqpxsa1JOFr7HiGq6lJrifbbdZY53bfE8ny7I6+ffEKt/wk+q7/v/AGqTdX6Aaro9vdWyxPFFIlfDPxOs1tfij4st0+5DqEm2t8OnFsipLmSL3w91K4sdEnSJpdn2pn/d/wC6lbV/qtxPZzp5lx861qfArw9JrnhXVZk27E1Jof8AgXlo1dpc+D5o/k8iuWtuzanLRHm/9tzbPknuI9+1/v8ArUL69N/z1lrtLPw20lhBvg+58jfh8tQzeGP+mFcvKjbmOR/t6b+OW4/77anQ620afelrvrP4XXV1o/8Aafl/6EjbGmgTzfK/67bf9VXP694bj8OPs1CeK03/AHfPmWL/ANCrop0OdbGbqKLsczNr0n3/ADbj/vtq9w+Ff/CE+NPDEVp/ZVhPrdpD/p9tqVms8suP+Wy7vvLXjfk2M/8Aqry3k/65zLRbedo9/bahp88sF7btviubV/mRq0+rt7ImVZH05Z+BvB/ktKmleH4P9v8AseBamudb0uxaBP8AhKNNg+ztJ5SSXixbMrtavlO/vNY1W/X7FHFJezfIsP2CBmlmdk2/eWuTm+JHjTSryeK3l+yPDIyMklhbQSow+8rK0Xy0PC1IoI1ISPrbVLaHXJopbLxDpEk6N8377zVf/gSVyet6beWt4tpFq+rWCTXUif8AEqhae1f935m75pU+89fOb/Gb4if9By4j/wCAQf8AxNU7b4i+NvE1/bLe+I7qNLeT7Qr/ALtdjBXXd8q1jyVIm3NA+lIfD15G6p/a/iiREmVN8dnBEu0r97a101dBo94sdsqXen6zHP8AxeXDZfP/AN83S18yp8XfE1juRNcvJJ/+m7q1etfD3496brHhWDT9Q8UReHvFcO7/AEbxAnm6Zcf7sv3oN1YyjIqMkega9Z6b4j0qXT77w1qWpWr/AMF1NZRKn+0rLO21q8x8ZeALrwXbQarZQSx6PN8n2aS5+0y27f7yr92sP4hab4k1h7b+zNe17wZ4huG+XR59en/s7U1P3fsVzv2/8BryvUvHPijQ5LXR9Qn1aw1fT2b7V9umbzdx/wB5vu1nGBtGR6onir+zbOW4iuZYE2728t68v8Q+J7fxH4k+0XE7TvNJGn7x/wCEVatviLpOpOsXiDw5a6nA/wAjTWr/AGRv+BKm1Wrsk8K+DfFyeb/Z+l/Yn/gguZ7S8T/gK7latoyUDSMeZDbyx0/xH/ZiJ/x6294txLbf39ivtWsvx5fza5cxaejfuHb97/u1Xs9K/wCEVeXTLW5aREbf5z/efNamj6V5cM9w8X3G/wBdJWMpcxpGPKXNSuVutKn+zr5E9vGr7PpXhczySOzv9923s/1r2TUoVvrOeJF8x/4fn/iNeU3+g6pprS/a9MvI9m12fyWZUzRAxqRcjNerXh6byPEmmPu/5aVR85ZPuVveDNHa6uZdQf8AdwQ/Ivmf+PVUpGKi7np2j3nmalFcbfPgT5Nn9/P3q8X8baOuh+KtQtInaSDzN8Tyfe2mvTry5W1hWV90cCf6pI/vStXmfjmbz/ELb929IY0bzH9KIRZVTYwKVKSkSqkc8dz374OP5fgmD/r4mr0izdt9eY/CJ/8AijIP+u0lejaU9cM46s7qcuVFjxhZ2epeC9VTUP3dqlvJN53/ADyYfdatb4xw3Xi79n7w5rGmbbCfT9BtnbyE/wBbYPGjTw/7q14j8aPGd1dXjeH7RvLsrfb9q/6ayH+H/dWvfPg5450Pxd8K9B0e0vre71HTNN+w6jpU/wDrUUfLu2/xRslaQpu1wc9T5LsNKm1zz0t4JZEtIZLud40/1UY/iampNJOkEUzeYkK7FrsviWy+Eby88FaPBLYaJbtHcT+Y+6fUGPzK0zL95V/hWuHR6lxcTojJENzYLv8AkqnNbNG9aW+rGm2f26b7tEZHPWnGnFykV9H8JXGqur/6tK928DfaNH0qDT3/AHkEO5Ind/u1xdg8OmoqIvzv8n7utZNSkjX54mj/AOB1MvePkamZTjU93Y9IS58utaG5+SvL7bXpPl/ftXVabrHnpsf79cconuYXMI1XaWjOo+01z/jaZZ9K2fwJ8/8As1eSaqPiG2W602Xe3yVjH3We9CXMeav9ln+R1WTZ8m+poUhg2+Uv7z+J6p/bNLtJmR77592zZHU1zfx2KebFF5//AF0es6kme1SjGw3Unkn+RK5u/wBNb77tWl/wmyyTMkq28ez+CBKpzX9vO/8Ao7VUFKITtIzY9N8zd93ZXtnwl8W6fB4b+yXd9FBOjfKkj143f7oIWdKdoLtI9m/leW6TLteStJS5kcfs1Jn1cj1chesvSv3ljbP/ANM1q9C9YxkcfUs0rv8AJUe+jf8AJTKJN9JUXmUViWS80c1F5lFAE2+kpm+nb6XMBT8Q6xb6PpstxcN5aItfFPjbxbN4u8SXmoSs2zdsiT+5HX0R+0V4qXTfCUunxMv2q4r5S5r1sLBWvI4q8n8I/wA6mvN/BUb1Dvr1Lo5C1N9z5Khmh8ynJS0iCo8NN2Vceo9lGpBD5NHktVjy6sWG37ZBvl8tHkXdUlxNrSdHtY7CeK43fbbhY3g/u7f4vmr6o+Bt/wCf8N9P2y+Yibk31xfgD4Mwz2E9lrEi6lpE22aD59sqNXq3hjwrpvgfR4tM0eBoLJGZ/v7m3GvMxFRSVjuoxd7ms/8Aq6helqKZ64jtHb6Wot7b6N60D5S8lWvM/g3Vno/3auQvUCLUf8FSVCj1NHQUO/gp9MRKclZyAclOplFEQNvwxokesakkVxPFBCn76XzH++o/hr6es7FfjL4bn0mW2sINIij+Sa0+9byD7vkrXzH4V1Kx0fXrO61Oza/skb97DG+3r/FX1h4A1K1j1iC6spVk06+t9kDx/d4+7X0+BjGdFq2p4eNlUjJT7Hyz4t8J6l4H1ttK1OL9/wDfimj+7cR/3lrJRFr7Y+IvgHS/HmlNY3sX+3Bcxp89vJ/eWvj/AMVeFdS8D622larF5c6fPE8f+quF/vR15mKwrpPmj8LO3C4pVlyy+IyaJKKa9ebGJ2jqhen80c0SIOKsJljvF/26m1iHy3b7tUYX8vbsati//f2EUtfE05an9BYiOzOdhT95srW0e68t6zf9W++jyZp7bZb3P2Sf+GbZ5uz/AIC1XjKH1ig4HyuNho2eweDNek025Xe37h/vJXI6l4G8H65421XU7f4nrHqP2xrhrPQ4fPntWP8AtJKzLXP2dvqVo8CXHifVrjfuf/iXW0MWzH+/updH+HvgXx3qC6xca9r1v/aEP7+8sdb+zfamT7rTeUi/N89YcPYz6i/q+IleLfnoz42rUr4dOth9G9+t0dbryeE4NH/sy98R+I5NLeGTzbaOzW0if7m5pP3Cf3/vM9cTeeMPh3I6y6Z4ebUrqxs1sYLm6uV8pFiXbF91nrtLD4OfCvwWktxFZ3E/nKrtNdX892z4+7826tKxs/Dum6rBNo/hPz71G+W5ktvm/wC/77mr9dpyUfeiz5GtiJ17Ko7pP8T8+9Kdo4f3X3/ub63ksLe6T7RcXywTu371N+6suws4Y7+5tLu5lg2TbN8aelejeA/D2m3V5Ojy29/9n2p9pkRl3q/3vlrzp+9I+kw9TlimZfhWwtYPFWhvb3NxI/263TfBt+6ZE3Mrbq9C1u5vNDv7bT7jWrqwSHT1uPJkmj/1hkeP+Nf7lcjo/hWbTfD3h7xBt8jUXvoZv3f3fJfZt/8AH69q03RP+Fm/DrTLjxBZxefcQ/aF8j79ux/5aR/738UVYxhq+531a8eVT3Wp7J4k0T4e/D3wrPqGoeHNBgtYVk8i2uoY2a4b73lrv3V4qn7Ql1BcxPo+h+FfDyOuxdNgs4Jfm/3vlr3bWNK8VaxDPLoV9o1giWsaWr32m/aWSQq+5vnX7v8Aqtq1YsNJ8aSTN9r8WJHpfnW0yW2m6UtpKyiRJJVklWX+LZsqp05TXuux4uExeDwt3Upc8n56Io2fxm1DwzZ2MXiPSLy01GZtnk+H0kvtmP4m2Ku2u0s/GcmsWbXFvPqkaJufZPbTwS/98uq1wth4Y1DRnguNQ+JGpT3qLB5tzvgtmfyvtLMv3m+89xv2/wDTKrGiWa6Vbf2hd+M9U8Solqtj509/5sTyeZ5nmbYl+9WmHhUpq1SV2ebiKlCv/Dp2l+Bsa3rDalDsuNOvL9H/AIJ0Vv8Avre1eQ+NtB0m1m0+9tNFsNNukaaH/RUWJnV9n8KKv9yvSNSubWOzgluJ/LsptrrNdI218r/edlrgfH/lwJZ2lvB+4TbN9pjT91tO+tpx5os4oR99HF3PevNfjlI3/CB7Pl2PeQ16Rc/drzn43/8AJPZf+Wn+mQvXl0/jR7B89o9Tb/u1Cv36m+5t+WvSkdECbf5jrTkqGOrEdYHdAKdspaX+Gg1JIX+Sizf9ytCfcam2f7utYmEtyw7/AD07zKj/AIqXmmYku/8AfVJ5y+dVN38utJ/JjSJ9v31V/wA6fKHtlTB3WTdVG5fzKjv9bt4H2IrVR/tVZE+41HsmT9dUvdsXHff5X+7Tnqun3F+WppKYiZK6b4abf+FheHv+vyH9WSuXhroPAb+X458PP/0/Q/8AoxKfNoKWx9cb/npyVH/HQleYeWSJRvplFAD99JTN9DvUASb/AJKj31HvpOaqMSCV3byahd6uaPo91rkzRW+35drs8n8FcP8AFfx5cfDLxVY6U+lWcmnTWvnLcz+ZulYferSMWJsq/FrxtH4O8Kz3G5ftT/JFD/fzXzvoN/NPuuL1mkebc7TSfe5q58SPGcPjzW1uLi2ltLKH5Irbzt3zVl2CLpNnBcW6yyac7bF8/wCb5h/DXZCPKiuV2OifWIbW28p5fMdKp/22sib4m8uudvLmOSZtlanhiGOSZnl/hqpSNIx5mV3eaOZtkvztVF/O+07pd3mJ91/4q6jWIfIb7RFtrj9V1Kae4Xf+72VUJKRnUi4mlZzLHNvfd8nz1Ys9V8y5ZNrfe3qlU/De2+1LZK37vbsZP79XPE/hWbw/NFepukspv4/7jH+GiZnGR3Gj+IWj+SWtz7S0jbn/AOAp/cry+wvG8lfmrrNN1Xz0+eurC4r2T5JbHg5rlSxC9rT0Z2UN/wCXReWdjqT+ajLaXT/8vMfyt/wL+9WPC8ny1chvPL+SvqKdRSV0fluIw8qU3GWjR1Hh7Uptn2fU/Kkf7m+N/ldaNY0H7DeQXFu3l/8APCb+5WSkMN9Dvi/cT/wvHU2q3kmq+GL7Sr2B5EZf+WHzMin+7Wko6XM6UlN2eh5r8ZvhpHqVnP4lstsGo267762/huF+95i/7VYP7M/xoj+DPxAe9vmlfw9q1q1jqaQf3T92Tb/s17N4Y03UNHfzUvnu54ZN8TyJt342V5p8VvgnDcWcviLwhbN/fvtIT/vrzIf/AImvIxWFVWL5Voz7HLcwVKSoVXddGel/F3UobXXoPKlinsriH7RA8H3XV/4l/wB6uD/tWuR03xJH/wAKl8OfaJ2kuodSuraDzP4IQsMlV5tbuoG2XEUsdfJSwvstD9RwmIhyo76G8j/jq1DNDH86fu3/AL8dcTomqzalfrb29jcXdbCWOvalbfaLTSG8jzNn313cVnGizsdan1Om/tiT+O8utn/XZqIfFTWsyv8AbrqP/rnM1Y+j+CdW1K52aheReHoP+e11DJL/AN9bFr27wT+zT4ZuoVuLvxGvih/7kCbYqzcoRdrmTrQjujD8PeObj7BPE7LrWl3C7Lqwvv3sVwprkdesLfw5qu/SpWk0ib54EkfdLFn70bf7tbXjP4e3Xwr8SXNv5TSaDdyedp1z95Uz96H/AIDWDeaxD5MsT/vE/iquZSNYcslzwM+58YW+h2FzdXEvyfM9eF+JPElx4q1WW9uP+AJ/cWu0+Jeg69fPp935DT6Jcbkg+yozfvB95ZP9quPs/D2oX1+un2+lXVxqL/ds4LZmlf8A4CtethacYrm6nj4ypOTt0Rm7/LTZ/fqHfXunhL9mPWNShW78S30XhqBPuw7PtM7/APAdy7a9Gh/Z1+GM6Lb3Fzrk966/fjuVWV/+A7dte1CDktj5+c1FnyfZ28k/3K6Twxf3nhXWLXU9P1O6sL23bfFNav5TJXonj/8AZy8QfD3StQ1jT7mLXfD1vum877t1FH/00irzGbTb6Ob54vL/AN+uiMTHnUvhZ3GpfFrXNSs7nT5b64jsriaS+nh3/JcXB+bzGX+9XK3mvSXVzPcSyyzzzNvlmkfdK7f7TNWf9mb+NqkTTfM/5eVR605SeYc95JUP2xv42qG/tprF9kreYn8Lx/dquk1ZyGXkvFkevbvBnify9E099Ygb+4r/APs1eP6JqS2r7/ljr0rSvBniLxxeWKW8Hl2qQ75byd/l5rnqLmR205I7zx/o6x/C7xVdovmf8S24ff8AVa6TwxpUP/CMaLv/AOfG3/8ARaVm/Eizax+EXipLf92kOkzJsk/65103h2zaTQdK/ufY4f8A0GueMSpSMHXtNhj8beBf+u17/wCk1dpDbR/3Vrn9b03zPGfgL9/9+4vf9Z/B/oj12ltonl/elWjlDmKcKeZ9yJa0oYbr+78lXrbSl/g21qQ2Hlovz1UYkykZsNn/AH61rbSv7/lVctkj/wCeFWPLj/55VtGKMZSYW1nDB/Eta1s8cfyJVOGa13/8ey1cT7Hv+StoxURF5Jv+mq1oW213XfOtZsKQyfcrS01PMuYokWL562iYn1B8O7YWvg2xVf7u6vHf2FefgzqA7L4g1EL/AN/jXunhiHyNBsk/6ZrXjn7GVsLb4S3YH8Wuakf/ACOa8uT0n6o7IdGe+UyhfvNQ33lrlNz5l/4KQKsn7IXjJT3a2x/3/SvpGw/48Lf/AK5rXzv/AMFD18z9kvxn9bY/lOlfRdv/AMesP+6tVd8iJOShtZLjxMlws3zwtIrJ/ejNbOh2o8y9vX/111M3zf7KNtVaqWOn3EPiCeVx+73Ntb61Po7CyvLzTZElKK/2mGR+jK7ZYf8AAW6/Wt69tLeRxYWPKnfueQftzL5n7MPjEf3ha/8ApTDXqPwp05dK+GPhCzVdiW+j2kX/AHzCi15l+29Cbj9nPxFH/emtB/5HSvX/AAfC9l4P0K2mffPFYQI7f3isag1Ll+5Xqzr5febNlerV8W+BdFj1j46/tKTxPL58WoaZbr/dVjFur7Ur5q+B8clr8ZP2h5d339btNvy/9Olb4SXJdry/M5sV8KPM/FWmx2N43lL5aV8G/F2Hy/i74x/ufbN/5qlfo18QrZZ7yW4lbzHf/nnX54/GaHy/i74s/wCu0f8A6LSvY5eWbOKM+aKPTP2V4Wn8GeJU2/c1ZX/OBK9gkh8z53grxn9l2by/D3ixP+ohb/rHXsT3Pl/P5vyfxV59SPvM7KctEY9nYQyJc/L5f+lTf+hVDNoMdWNHmW6hllTd5E00jxPH/Gp+bdV6Zfn+RmrnlFG0ZHlfgO1mtfiR8Tbi0ubi0uvOsrFngdl3wvbP+7auH8MfDHQfGNzrmsXGnL9hTUrixtraB2VdsTeW0jf3mZ0r1T4bzNB8TvilseWN/tmlf+kz1k/By2kk8K6qn9zxBqv/AKVvUuTprRhG0jk7r4FeEZE/5BUsf/XO5krNf4FeFf4ILyD/AG47lq9mubCRKozWzSSbPKaSsZTqfFFmnLHsfOfxI+HVv4cs4E0q51KR5rW9uGhnudy/uI0krtNB0fSfiNYarb67Lf609veLaadr0bxrqKRmCGSDzm27Z1+f+Kuk8Twwx+OfAH2iDzIHvrtJYf78ZtPmWuT+C3hXVLXw34s0eytp9Sn0nWmtFmjTdvZFSNa6oVZTWr1MZRjF6I850TwNfa/Z6UlpPFPq+ofuYNHjSRryWYM6tHGqr96obbTfL0T5FaOR5N7fhXq3wc1Wzj+LviF72e401/st3cQQwbYtjTr+/VWb+Lf92uF1hLW1mvPs6+Ra+dJ5EO/5tu6u6/MjmOPezX+Bqwb+2+dleuqmhWTds+49c7qqKj1zyijeMmXvDHjnxB4Os5dP0/UPM0ib/W6PfIs9m/8AvQPuWvYtH1Xw/wDGbSoLTVdIbz7T5FeC53fZ1P8ADHK37yL/AHW3rXgaP5ldh8LtctdH8QxRXcTR7/8AVXMH30b+6237y1w1I8qbiehRtKSUj1ZPg/oujwzvo/h7+3dRh3JEmq36+Vz/AHl+T7tcjqtt/ZtnPb6D9s0XUbGTfPoN06yrz/FC33l/3d717FpWvR6rCuxl+SqOt+G/7SuWf+zIr+1uFXz/AO9uH3a81VnezPcdCHLzRPIfD2pTeJksdQT79xM1v+8T7jCvRvENzZ2ujz2kW7Z5ez92m7ewrSuft0fmy/2U1vvbfL5Ft99j/E237zVj/adWnfZZeGtXnfd9+SH7Mv8A4/trTmVjlcHc5mw0qa3mguLj/UffaH7rc1sf2xr3hywubq0vLiO1hbfK9j/rfn/vbdrV0lh4VmvrOT+24mtJ937qGC5WXZ/vbah8T+GLG+02JJZ7iB4W3wXlrM0UsTD+JWWsXVWx1U6bjrY8h1521iGLU9vn2szf8fMnzb6q6V+4sFt1/g/5dvu78/3q3PE95JqWqrZWkH7i3/753VH/AMgqFpZbny3/ALkdbU5PQ5a9rtmXq0PkTWMVxL5mo3En3P8AnlGK878VXK3Wt3Lo1dZZ3kl9quoam/3IY/3VeevM0js7/ffc9epG3KeLOWovNRU+mVnImJ7l8JZo4/CUH/XaSvQodSj02znu2iaRLeNpmSNPmfFeW/C5/wDikov+uklbXiHWL6O/0+00+eWO9SaOZfL+9u/hrl5eaR0Rlyo8t16/uJ7ye4uP9fcM0rVk2dzcabcwXdpPLBdQtviuYH2yo3+yy1reP9WXUvEkuz7P/o6rDK9qnlRSyD7zbVrn99dkYqJnKR0GveOdS8TTWtxrDfa723hWH7Z/E8Y+7urLTW/Lf5qzua2/Bmjx6rqvm3C+Za2m15U/v/3VrGcUTKr7NcxpIkk6RfK3zrvX5P4TXWabZ/ZbbfF9/wC4v/xVRwo2saxPNL99Pvf7H+zXRaUiyTf7CVwyPBx2NdRcsQtrCaBPnl/790Pbf9NW31emmWT7lUZnrOR8/GTkxv2loPvrFJ/t7NtXrPVfLfYjfP8A3JKx7l6ppc+Ymx/vp92kddL3fePVtB1tb6HZ/HWlqSefps6f342ry3TdYksbqJ0avTLC8W+s1dNtczjqfY4LFc8bPdHheq6O0H2nfujfcz7/AO5VW28RaXY2EtpcTyz72+/HU3xXs7y18Q/Z0aWS1dVdYa87mf8AgdfLeuyNFTR631lx2PRNN17T5IWsop7eOCZv3vmJ9/P97dXTWdhYx229J4pN/wDzzrw/fWgmlatHov8AbCQXEGl+Z5K3m/bE7f3Y923dRKgpbM0hjXF+8j0LW5PknT5tj1qaV5Nii72g3w7X8mSavI7bWLqCZX815P8AYkevTPBmjt4j17R7SJPMutQuoUrlqU3Fas7qOIVR7H1l/ZU1rptjd7W8i4hV1pqPXrCaVDHYfYtvmQJHs2SVwPiHwlNpTtLb/wCkWv8A6BXHGRnKPVGLvo86ouaTf89EpGJaR/kpKgR6lqCx++kpN/yUlADqXfTKR6CjwX9pmwuNmn3CL+4f5K8Ds9Kmuptm2vtTxz4ej8R+Hrm3eLzHTdNElfOsNha+dvSNfn+dfxrtpV+VEex9ozz3VdNWx21jvC2+vUL/AEGG6m+79+sl/CTeS2yL+L96/wBK7IYiJz1MNI4VKkrS1jR2sf4az4baa6mit4omknZtipGldEZHDKDvYjd6b826tK88PahprxJe2N1ab/u+fDt31Te2k/utsquZA4OO5Gj1YttyOv8AvVC8LRrvohejmFys+0vhv4hXVfDdjcfxvH81ddXlfwQ/d+G4EeVZN9eqV4lTdnqwj7qK8z1C7056hesix2/56kj/AIqheiF/LqZSKLiVaSqKVcSkBehepkqmj1YSgUS3zRzUUdS80amkYhzSJSUsf36NQlEmSu++F3xCm8HX/wBkuN0+lu2/Z/zyb/Zrgd9SQvXbha7ozTOWtTVWLR+gWm31vrmlQXFvKjwXEe+J0rjfH3gbT/iFobafqH7ueHd5FzH963krw/4OfFq68IzLZXDefpDN80P8UTH+Ja+lkvLfXLGLULRvPgf71fVQ5asddYs+Yalh6nmfE/iTwxfeEdYl0rU4vLukXfv/AIZV/vR1kV9i+P8AwDY/ELRPsN3+4nhbfbXOz5omP/stfKfifwrqXg7WG0zVYPLuv4X/AIZV/vR18/jMHKi+aPwnv4fExqrl6mNTN9TVas9B1LUtr2mn3U6P/HHD8teTGLkdkpKJ5lzWvpW66ha3dv4ax9lXLCZoLla+DhLlaP6IqQ50yvcwrHVfYv8AerY1W2/jrFT/AHa9SEkfP4iHMuU3tHRt8Dp9xPk2SPt61oaPbSWsK6bqH2PUo7S3jT7TdP5Hm/wrurm4Xkjf91Eu/b/c9Kq614eXx59ht9V1W60VLf52e1RW35/3qyxmSfWYqrSdl1PzupU9jXdKs7RPbLbxJdWtm9vFplh59uv+ukvFgXb8n95ajmudU1XUlltNQs49L87Zvjh82Xhq59LO38I2Fnp8q2s9qlnHDFqWpTbflGxfurtX+CrT69cectui6baQI2xkj/1u4/7K19TlOMtBYaq/eXfsfLYyjyzc4L3WfBviGH7P4t1633SyPDfXCb/4nxI9dh4AubzR/tMqafcX8F3Ds/duq7GG/wD+LrB8eQta/E7xVby/fTUrlGf+/iR6dpVrq11D5umX0saJ/BHeeVXrVNz2cNHmpq56N52pax4VttK/si4geGa3dfL8tovk/hrvvBOveJrqzubLxHBdf2cn+omsYY1lfH/LNpVlXbXmOg23jKO2/wCPGW/T/nt/as/z4/3Ja6x5vHGm6bPdy6Y0cEK72mj1u7b5Qyf3Za53NnpKipQ5D7M8MTf2lYQP/q/tEMb7JH+5mvF0+OXheS5g0+70jxHqb6nfbLP+0raygi8zd5X7tq9e+HSXEGg6Gt6vl3SWduk/z+b+8Cpu+auT+A80l14JuU+2NvtNW1Ox2f3FFy7ba7Iy0R8JiLxqcqdji9a+PzeDvEk+iRfDnVP7RtFkmZJNYjgXaPvNtigb5fkp2qfHXVPF3wN1nxlp/hywnvbHUlt4NNnvJJYpV+T5ty7G/jrrNB8DWesfF3XPFF3ePPdaNqVtb2MO/wD1Sx2m6Vf91nuK8rudBbStN8VeCrK8t7DTrjXpvNeRPKit2P8AZ23/AIDHvlqZtxTkZ5fKTxkFUfutmh4P8SeLPGM2lXdkug6FpF3uhXUtN01Z2ikRdvlsz768/m8T+IvEet+Gv7W1C432kNxDfW3nbYnuQzruaJa9y+IXhVvA+q6H4g8H6VfzzpJCl5pWm3PkRahZQL/rJP7zR143rd/p8+vafe6PqH2vTri6jh86f/W3GI90u5f72/71VTi+Vyvc+pxdaFSK5IW19Gajv+7ZK89+NMPmfD2+f+5JC/5NXoEztsrh/i0iyeANX/2IVf8A8eSvPp/xEYHzZzU+9vlqunzpUyV6JvAmjqxVVHqesJHdAfUnzRpUdOd6g6CaH+KizZvJb/eqOGpIdtaxOWQfxUUylSrIHVae5j/sFpf+W9o2zZ/sn7tU99H8DI6/I/3quMjkqR5kczM7SOzu3zu1XtNhad/n+4lXv7BtZH3/AGxo0/6aJuarXkx2sPlW6/J/4+9aSnoctOi+bmBN3mUfx0JSVjKR6UY6FmGtbw3Ns8VaG/8AcvoX/KRKyUq9pszQaxpjp/BcRv8Ak1ImUdGfYUzrG7f71G+oZv3czJ/AlFcJ48ibfSUzfT+aBBRzSb/npKkBN9SWdhcXz7LeBpHrU0rQWn+eVf8AgFdNZ6beWqL5W3/c/hrWMWKUix4G0GTTZp/tDffrg/2q/hv/AMJp8Op72yg8zVNG/wBIi8v7zqPvLXqWmvcRusrr5ez7yVrX9tDdWzI/7xHXYyf31NDvEI2PzF8lbrSori3++nztWs8bT/DqeJF/49NQhmby/wCDKutdh8QvAcPw98YeL9Hii8u1+wtfWf8Ad8nduasHwHo+peKm8Q+HNMs2vtRvtNZ4oY/l+aJkkrSEmd00uU4F0b+Fq0rC88h6z7+2uNKv57HULaW0urdtk8M6eVKjf7StVhHs9n+tWN62cTOJtTaq3zf8tKx7mFbp971Vm3Rv8j0bJpPkRl3vREznLmO++Gnw317xdDPe6Pp/n2tptSWaN/4jXpWsfC7Xo9EaJ7O3/hdkkfy1/wDHlr0T4Y2y+C/A2kafbsv+rW4lfZ82410yaxcRwyp5v31olNHK4uR8U6pYf2HqtzY7ot8LfN5D7lq5YXPlvFXdftFWbQaroepvP5k98s0Mqf8AXPZt/wDQ68xtrny6xl/NE7qfw2kd9pWpeY/3vMT+5Wx/rEbyp/L/ANiSuBtr9o3Wuks9V8xFR69jBYlxdpHx+dZYqq9pBam9C8lv87/aIH/vwVtWe66uYpZdt2kX3/k2s61ztmnmfNb+bXRabdSQTfxTun8G+vo/bQjG83ZH5xDA16tX2dGLbOs1KaG68q7T92n9+P8AgaudvLmbwrrSy/8ALC7bfFN/tD71akNzHJbXKXEsUCN8+z+5iuH8ba239iQahFuksvty/P8A3Mxuv/j1c08VT9i5U3c9ahlNeOMjSxUWkzP+Jem2virwlfWWlaVa2k8t8uop5f7vdJt2yt/wJErz3wBrd1YySaPqv3Ldvlhn/gWt688SNqUP2ey3yO/8f9ytS20GO6hX7Rukf+/XydSo53v1P1uGGhQjGNPZHSaDf+F751Tz5bSf/wAd4rk/E/jBvCPxC8rT7n+0tIfyXlST/llJ/FtrSh0qO1dUeBtn9+PbXJ/FGwsdNmsbiygl33Ct5r/w8UYKK9soy2Zz4m8YuSPozwx420G6trW7/wBPj3r/AM+25f8Avpa7zSn0HUnWW0ni8/8A6aJ5Uv8A30teB/ArW2vvD09p/rHt237K9m0e2vJn8nyoo0fc6vs/irz8ww6w+JcEtAo1Pa00+p1Wq2c2q2E+n3stvqWnTf62z1JP/Ho50+ZWr5J1hI9D1XULK4/dz2k0lu3lvuX5G219XQ6b8my4l8ydF/1Mb14f40+CevX3iHXr1Iln+0RyXcUMEytvaST/AFf/AAGuWjJJ7ndQqct+YPg55d9rc+harpUt/oOrQtcPDHu3Js+7NCy/daqupaP4k8D3P2fXdMurTfNJDY6xH/qruNP4ty/db/ZavXtB0TQfhW+g6hquuS2mt2+k/wBnRWGmorNcRj52b/4pqyfiRc2fxQubHf8AaNNgsfM8pI7nd5u/Z/rv++K9rDUas3zJaHHWxtNS1PJ7nxzqUby297Kt2n/LK5jf966/7S1g6b4qkn1KW7llaN/4fL/gxVzxV8NPEUCS/wBmXUWpWv34od+2VM1xb6Dr3h+wWbUNKuoETb5s2zds/wC+a+uw3uxUXufM4qSqzbhsfQXgn4itdbopWWdH/cypIm6J1P8ACy14/wDF34IXXh+//tPwfZtf6RcN/wAgq13Sz2Tf7v3mjrJ0HxOulXP23zf4di+Y9dV4e8ctC/2vU51gR/8AVeY+1nrolFHDHmg7o8HvJprG8ltLuCW0uk+9bTo0Uqf8BaoXuf8Aar6E8f8AxF+HvjjQYNK1ODWbt7f54Lm1T9/bt/syv/DXlaeANJ1mwnfSr6/guk3eUmq+X/pGP9xflrjlKN7JnoRvJaqxzr/6dpUu9vnhbetZ6VJYTNA/75fL/gZJErpPHPgNvA9n4al89rv+2bH7X9p/h/65r/uo9HMhGHbfu3V0r6Q/Z+v1nmn0+b95+785a+cbBPu/LXuH7P155HjaJP79nMlEoKUXIcZcrR6p8XY44/hL4z/7BdxXTeG4fM8N6V/16w/+g1y/xguYU+FHjFHZY9+lzV1WiJNHpNjFFHL8kMafvP8AdrljHQ6OYz/Elts8YeAP9u+u0/8AJR67iG2jj2/M2+udfR477VdKlu2+exkkmg/2GMbx1rQv/s0coSkaUO3+7VpHh/55Vmpc1N9sX+7TFqaEdz5b/JVr7S33EX79ZqXP+zRbXjb2loDU2km8tPu1NDMsj/OtYf2nzHqZXaSq1A6CO/hj/irqPAz2t1r1t5u2REauFhRpPn2133w90pZ7+J5V+TdW1O8pGU7WZ9bWSxrbwiL/AFO35a8c/ZEdW+Et0UCp/wATvUen/Xy9eyWKrHawqn3NteTfsrWUdj8NL+NP+g7qWf8AwJevJvozsgtEexL95qKF+81KPvGsjQ+d/wDgoEgf9kvxyG+75cGf+/8AHX0FaMGtYGHQov8AKvn79ujS9U8T/AXUPCmiac2pap4huYbKCPeq/MG83+L/AHK950neulWSSrsmWBAyf3W281VvdRIqzL9u2bar6tcfYVtpz0WZVb/db5ahs939tXLN9ytO6tYbu38q4jV4X+8klVOyaOeh7yfqeN/tjRPL8CdVVPvm6tB/5HSvYNKSSPSbRZf9esKhv97bXmf7SVt5nwv8jZvT+0LIf+R0r1dWC+1Jy9xI6OoV4N8Gbdv+FofHZ2X7+vWv6WUNe814h8I9Z0+H4heP7d9Wsri91u/XWbGG1uN26zEEMWf97eh3fWtKV7P5GNa1jlPiFpqyXLOkEtfnL8e4Wg+NPi1dv8UL/nAlfpd8Wryx01/NVZ5HeTyUhj27pZD/AArX5s/tApNH8afEv2hYo53W33JA+5UzAlfTfFaXdHi03odR+y6qyaT4x3/wXlp+sc1eqXMMeq3LWn/MOh/1/mf8tWPzeX/u/wB6vLf2Wv8Aj28cJu2J52mfqtzXqGiXMkmj2cv+se4Vrj/vv5q8qr8TPShsi1vbd8+7fTXuVj+/LLsqvc3P8f8AGlV3uV2fxVzmpy/gO5t4/ip8VPl/5aaK6v8AWC5qn8H/APkVdc/e+Xs8Rat/rP4M3b1m+Htbj8P/ABa+I128S7Ej0Wb7m7ZiO5qn4A+KNrpOm6vE9i13O+uarNv3yRfLJdvJ/DE9Eo8yHE9SuUjghbbP57ou/ZGlaXg/VYdKuYNVtNXitHePY3mWbMyZ+9/EvzV5XefFeS+h2JofkR/347mRm/8ARC1j6T421iSZUSKWS1eZd3n2yrsX/wBCrHlKOu+KOlRz+M/AFxaXi3fnaxcfwbetpNXA+da3Xi34reArueWwstcjtNR32v3twVFnX/gW+Kuq8T/8TW58OXEUqxvY6otx+8/j/wBGmj2/+P15X4quZrH4x3msbvLS3m0yxl/3bmB13f8AfcVaU46kykZut+CW+GXirTLv7d9vstQt7uGKbYy7JBH92TczVzu9Z03/AOs/2/79egfGa/a08PWzpAs7zXCpF/c+69eT2t/57ype3Left/deQ/lLu/75auy5jGJpOlc3rdn8m9G/iq1eTXmmv+6nW7R/4Khe/W6tmd4vL2feSsZSNIxZjwvUyJ5n3K2Ibmxj+5Yxb/78nzVNc3/l/wCq8rZU8ptGRueGPGepaa6297BLs/hfftrvrb4owyIuzdvT7ySPXjL3kz7kdlqNLmTZ88v3PkrhnRjJndTxMoq1z6K034nQ3X8VayeLYbpNm2Wvll7zy3+95b1uaD4nuv3sT3nkT/8ALLzP9U//AMTXPPDrozsp4rXVH0hbXkbt89yv+5srmfHPiFbWzlSJq87s/HmsWs0tvLAsmz73lvtpupa9daxcrK8HyJ9xN9cfsXFnofWVKJTs9Nmk815V/ft9543qHUk/5+5V2J/yxjf7/wDvVYmub6f77eXH/cgrlfFtyum2H2eL5J7j/vrbXZTjqeTUkZ9z4hh/sS8t/mjurhv+A7a5Wum8N6Cuo/bLi4i/cW9vJt/2221y1dx5ctx9Mpd9JUyCJ7L8MUb/AIRWD/rpJWbf36z+IdVvYvNj+yWsnzyf3gu2nW2pX3hHwT4cl0/bHdTN9oXz/wC6GrBv7zSdShnfT2l0W9uF2T6bP+9g5bduhl/9lZKIx5XzGlzk0/eTM9FTW1s0aSu/97Z+VQzVXMTysZzXofgm2W18MfaNvzzTM9ebyV6V4PeP/hGLVP8AeT82rGo9Dz8ZeMDc0dFjtp3/AL/8f+0a0tBT7V5r/wBzcjJ9KzbaFrXTZYX/AIKvaPeeRYNEn33mZ2euGR40MNLEy5IGpc2038G2Osu5tpkp03kyffXzHqjcXnlp8jf8Ak+7WPtFc9n+wJxhzKWpXm86NN9v/wB8VTjvFkdJUp1zfxyWzXG750+8lYOm3LSOzv8Ac3b6qMTy/q8qd4yWxvedJ9+u88Dax/y6O3yPXnP2r5K0NHv5ILmJ0++jVMonRhpcsj1TxBo7arDE9ptjvU+68nvXifxW8MNod59r2xQJN91I3+aXH8W2vfra4+1QxXCN8jrvrzP4teA7zWNuoaf+8eFfmT/ZFbU58rsz6SN5RPHfDEP2rxDY2/2Zbt5pFTyZLbz9+f8Apku3dXrnjbxDZ6Gm/U7nz71I9kGlT7Wulz/yzbZ+7s4f9lfmrx25s9U0O42XFtdWE+3/AJaIytzVWG2kkf5Inrq5kEYstPcyaxf75Vi3v/BGm1Ur6c/ZX8JSar4wXWHi/wBF0xdkX+3Ia+ddH0qSPbs/eXT/ACRJ/tGv0G+DnglfAfgnT9P2r9q2753/AL8h+9Xn4qorW6npYam4s9GSahE/fSvVffUiSfPsry4HZKOhzfiTwTDfbriy/cXX9z+F64G/s7jTbn7PcRNG9e1eXWfquj2esW3lXEW/+6/8SVs4ox5Tx+OpketTxF4SuvD774v39r/f/uVio9ZEyLFG/wAyod9G+lzDJvMoqFHqamUCbt9fNPi22s/DOvXNo7eW/mN5SbPm2mvpavN/jB4Ds9c02XXYl8jV7GP/AF0f/LVf7rU4b2ZrCXKzzXTbmOf7m6tJ7aGeFvlrz+bWLiO5it/m3u2xXruLb9xZtvZZHonBwdz0ISU1Y898VafN9pVEi+d2+Xy/46vaJ4Y/sfVVit5ZbudIf9Kmg+7FIf8Almu3+7/er06bw9D4Rm33sXmeJX/5Y/w6ZGf73/Tb/wBBpz+Xa2cXlKu+tniOWNjnhhlKXMcXDfrqmntp9xF57p8+/fuWVf8A4qsXUvCrWttvT7ldJpum2saRbIvLurdm3/3fLP8ADWtNZ2t1YLE9YxquEjpnh4zjrueW6ro6x2C7F+euVS2+dq9M1W2XzmRN0mysH+xP9JZ69KFbmR41TDa6I9q+BVs39lLKk/mfNsZP7leyO9ea/AqFf+EVaXd5k6SbG/2K9HrhqS1ZUVyrlIpn/jqnNVp0XfVasgiIj0f3Kc+2mp8j0uU0LCVehddtU4auQuu2mBaSrENV0qegCWn0yn1IRCimfx/79H8VBUiRPnepkqNKn5pxM5RLNhctazb/AOB/vJXu3w38bX2nWa3FpKs6I2yeGSvAOa7X4Z681rqv2KVvkuF2L/vfw19NleJSfsp7M8nG0OZc0dz6j0fUm1K2l1iWXyLV12Lb7/lTFVvG3g+z8f8AhtrSX7+3fBN/EjVyfgnUo5tUg0293R2srb9n8PmCvQba6m1G8kli2pp6L8r/AN+voq1JSvCWx4EJOm79T401vR7zw/qtzp99H5d1btsavI/ij+0J468K+Kv+Ec0KeLSdOsYYdqRw7pbjf81fc3xg+G6+P9KXWNHTzNbtF2f9fEY/5Z/7392vk/xD4Vt57+W7ltpY73b5LPInzIw/hrwcPguTENNXiezLFKVG/U5F3qRH+eofMqTfX4of1J0N59t1pq7Kw5k8uStTRLlfO2VRvE8u5ZK9GjPQ8XELlbIX2yJ97y321j3My/Lvl+5/sbq2Ni1h6rDa2tyzvu/ffwRpX12W1FJuLPznPaLtzom1Kzt/FVtplprd5qX9l27SOqWrqvX/AHlrtrbXv7Hmg1CKC1ke4byf3j/Nx91pJWrzebUv3K/Z4vMT7jfP6Vc03xD5lz9nu7O3+xTbUnTZ9/8Au7qyzLLZ1aka9B2lE+Tp4z926NTVfkeJ/Ei2kn+LvipEXzHe+uH/ADanJ4e8vw9LcXenvBPDdKm+RPm2nZVf4o7o/ivrj/8ATxvR4/dU21atpr668MXyfaZZEtJI3aGT5l/vLub+GvVjLZyPUwt+VHVeG/Aelx+MNc0y7tvtb2iw+U/2n7M3O/8AiX71ehaV8H/BsdsqS6HbwTvuTZJqrf3fl/iri/B9hfQeIbqJ9Vlg16aGOaVILD+0G8sbFX5WZf79emaPoOsfwa5eRv8Af/5FK2+dh/vS1pH3jsqznC3vWPorwHDZ+HPBltv8qwstMtY0bzJv3UUaf7TV5X8NPGDeC7nxQn9lS6lp2p6pNqNnNav99XZ23fd/irDv/H95qt/q/hK9nX7Fo1nbee99D5f2243bm3Km7btR/u1x/iR9PgsJUe5sLB0/cxTfb/PaJT/dgWJWolJ7RPzbHYxe1bvtc9S/4WL4m02/1G4exsLC1e8W4ghnSfc8Z/57N5VcDr1/ocE3iFNQ1W3tINZvpriXy7mCWW03rCu397Knm7vKrifDfgDUvGNhc3unz6Cllb3kdj9s1XzF82QruXbtV62v+EG8beB9b0x31e30X7XdQ2LXOlJI08TSwPL/AKjarbdiVjJzkrNaM7cHyWjiYTba12Vkze8PeJLrw74blt/DUGqXcCfvlvI4drKp/wByzl+Vv+u1cjefZ7XUl82CKOd9S3ypO8fmpcSSfvW2tK8n/oFdNc+A7jxA+/UNe8ZeKLVG+XzHa2V8bP4Xri/EnhjS9D1SzuLT7PpL295H5tndXn2m8uMzp95furWkbwjZbHQ8yeIqXqO7fojtLmuP+JaeZ4D15HVdn2NnrsLn71cn8Rd3/CE65s/js5krjhL3ke50Pl9KkR/MqGOrEderqdECWrFQJUiVzndAfRT6ESg1JIP4qdD+882mwp87UW38VOJhIc9R/wAdSP8Af+emVqQI9SJ9ymolSUGUgjookp9KUioxQzy6kRKk2eWlEdM11HIlDv5dzA/9xqEqG5fy031BlI+yJn/0mX/eo31V87zH3/36mR64jyZR1LCPQj1Dvo30GRN5ldB4b0Fp3W4uP+ApVPR9Kkd1ll+5/CldhZotXCPMxSly7FyGH7Km9PuVeR1dPkqOF6Eh+fejV2cpgXrf79SPctBN8/3N1QwwtPUMyeTuSs5RLjI85+M3w0h8Y3Omamk8Vo9pDcW8/mJu+0W8se3bXmf7KPhKTR/D1z4tu7by/wC09tvazT/xxp97bX0Vf+XJbT+bL5EG35pt+3Z/wKsnQfFtr4g0SLfOt3D9z7TG/p91qxhe+ps5uUTN8c/Dfwr8ULCJNd0pZ50XZFeQfurqJf8AZlr5t8bfsd6t4cSe98Ly/wDCQ2Sf8u0ny3if+yy19YIscH8XmJTbzW47GHe8nmbP++ua6zOM3E/O3TfAeteI/Ek/h+0sZYNRtNv2pLpGi+z/AO9u27a9o8AfCiPwrMyXsq6lO/z/ALxNypivVvFWtyX2pPe+R5buuzztnzbRWbZpJdSfdrBzZXNzGxZo0j/PWtDbfIz1lpcrAioitI9Xvt62tnLLcN5drbq00r7Kyd5GkVyngf7TL+Z4k0HT0/5cbOa4b/tqyf8AskVeNpuj+/XReMPGa+LvGGq63cL5cdw2yJP7kafdWsGaZZ/uLXTGnK2xXtacVuTJNWxZ6l/frm03VYSby02VtGEou5z1KkKkeWTO60TWJL5/KiZoIE/1s38T13lnfwwJsTbXgdtrc2h3X/PSCu00rxVHdQ70lrnxTrSau9D0Msp4aCfIkm+vU9O/tDzK53xDpq3TwSvukRP+Xbf+6f8A4DVWz1iOdPvUa34ksdDtt97P/upH9564qcql+VHq16dKS5p20I/OtbFN+7y/9iOo7zxDZ2sO95/LrznxD8SJtSfZZL9kT/x6uTmvGk+d2r1YUHb3jwK2JjF8sNT1xPiRptrNsfzZE/6ZpWb4q8eafrGiS2VvBLG7svzye1eXvdNR9sb1rqhTVN8x5s6jmuU9K+FHjy18D6w0t7uktXXYyR19DeGPi7oPiq5W3stVlgf/AJ9pE8jf/wB9V8X+d89SeZWeKw0cU7t6hTqOktNj9GtESa7h8rTLPy/+es2z5d3+833q67Q9Bh03/j4laT+NvLr4p+Cf7UWrfD2aDTNda41rw0n3YZP9bb/9c2r2rxh+11pemw/8SyewsIPvxPOn266f/dgTaq/8Cmrlo4GnS13YTrOfkcr8XfD2vfCfUp9d1hW1q1vpvJtdVg+4+furN/davHX+KOvT3Pm/bPIT/njGiqtTeM/2jfFXjhL7T3nb+yLiNoWS6RWldf721flWvO5rmvchJxikcMoRvzHrWlfGZpHaLUIl/wCu0ddI/ie48lbi0uVkR/443r5/tpv31aVnqs1j8ifc/uV0Rmc8qa3R3nieGHUk+2/Y4o50+95Cbd9ef3+oTXSebK3+7/e4rrk16G+s/wB15v8AtQ7PuVxtzo9xI8ssUXmJWjk5ImEQh17UIJldJ2+SugsPE6z2zfa4Lfz93+u2ba5lNNuv+faWT/rmlXJrC40t9moWdxA77vK8xPK34rDlZ0cyLV/rDT3Lf6qdEb5fMhqTUvENxrkOn2+obZ7XT1ZLWHZtWJT95VrLRPMTZ/HVhLby/wDWtSje4OKsOmhtdjvaboH/ALkn3a9E+Bt55Hj+x3t9+ORPzWvO/t6xo0US/frU8K69J4c1Wx1W3XzJ7SZZtn9/Fdkb2aOdxPqjxzoP/CTeCde0q3ZY3vrOS386T7qZrrk3bIEeVZHSONP7vSs+5vFksJ5beLzIJo98D/31P3avXLtHcr9o+/tX9a5eblRoWNix3kHzLJ97+P8A2aufuY9uxqzba68y8i2Kr/eqb7R/0ySkVGJad1/56rTkdap+csj1Nv8AL/6Z1HMMtecv9779WoXXZ/FWfC7eXvq0j/7VEZAXEuVk/hqaGby/vq0dQpeR7P8AVVIlyv8AHFVgaVtM0j7EavWvhRprXWpW3+99+NN1eR6VND9pVEir6L+DVy0dxHFEipu+9XXTTjCTXRHLUktEe5xrsWvJf2ZYZoPAGpJN99de1Mf+Tb166leZfARJE8J62H/6GLU//St68Poz047Hpi/eaihfvNRUlHiv7W/gG++Ivwb1Cx0qzS+1OCaK4gh/3W+atf8AZp8O6p4R+CfhvStZjMF/bRMph/uKZG2rXd+Kpja+H7+Xds2Qs2/dtrRt3WeGN0+4yq9auT9modDP7TESHZMzbqsVWWZftDJu+erNQyadtbHnPx5s2vvBdlAvV9Xsf/R616L3FcH8YY2n0PSIl/i1qwB+nnCu9qeiNDznx98dfDXw61H+z9Qa6mutu9ktYd+yviDVfj14P8A/HxvH8Ty2lluk26W/kQMyvH5e371fTn7S3w70WOzn8U3FxeC5kdYTZ26K3mtXy9J8UL7wHDc2+iT3Gm2txGsU6SJbTs6jf/eg/wBuvdwNKMot2vfQ8vFTd0r2Re1j9u/4d+INSn1C6sdZn1R90MEMH2SdbeH+6v7/AO81fOf7QOq6T4m+KN9ruharb6lpd9DD/syxMi+WyyLXoGsftG3U81j/AGhfXmrQWlwtx9mkmgi6f7lruWvE9S1W1ury+uItQuJJ7j/W/apvNlfLbv3jKq7q9Jrk921jhhY2vhR8VLH4Xv4hS70+4vn1NrbykgdV/wBX5397/rrXoXg/4rw+INVi0e30i4jg8lng+dWlTH3o9q/erx3RNeXw/Dqtu9tLqVrfLD5sMc3lK/l/Mu75WrQ8PeM7Gx1iDULLQVje3/jjvPX/AIDWHs4zT01OqM3G19j6QS6W6toriL95A/3Xj/jqv5yx3P8Arfkf+CuBsPiRo+paJLqaQf2Lq7s0LeW7eU9xt3Lub7v/AH1UfxI+MFr4OfT4rSzi1qe+87cn2nyGtNmz7yr/AHt9eXOnKL2OyMlYt+G/Jk+MvxD82NZN1jo7/ktxUHwrtrGfRNcSWDzHTxFqqf8AARcv8tcOnjzxpJN/wldv4atbDSNQkt7G81KPzGieMSeX96u28EwyaH/wkdvdwNA769qNwv8AuvO7LWck4oqMjqrzQdN+/wCVWb/Y9rH9xKvb1kj+RqqzI1ZG0TlfFXi7R/D80UT7pJ4W3skdeX+M/Hi+IIdVt4tKtY0uFh3TSXO6X9225fu1R8eJcf8ACYaul3u3+Zvi/wB0/drn3h8uOX/nnurWJkGsarqmuTPcXTRSPt2ff+5VFLCSTb9onijRKLm2/wBZ8rfeqi+2P78tVKQ4xNSa20+P/lvcfJ/zzrJ1Kzj3t9n3b/78lbUcMckMGxlkd13/ALus3WLm3g3eUzSb1+VJPvVPMUUbZ6HSqcNzvSpvOqwJn/d1G8y76ru/mVH/AB7KgsnpjoslO+zTf9Mv+2cy1G6Tf882qZQ5hRkzW0TxCti6xagvn2v9/wDiSuwhvLWeHfp8SyJ/fjevM5kmj+/A3/fFNhuZoH328rQOlYumjaNRnpF5qTQbt7LHXmesTSX1+13t/cP9161v7YvL62aK4bz96/3PWi5S3n0rStKSB47pLhvNuf8AZP3anlUSnNyNrRIbiHQZdm2N/s8jt/umvOK9Vmtv7NsL6JPuJHIleU7/AJKmMjHlFrrfC/gabUkW71DdBa7d6p/FLVrwT4P8911DU4vLtUXfBD/z1/2v92uy1i/XyWap9or8p1Rou3Mzi/EmqySPFEn7yC0jW3iT+5GK5m5f+OtDVZv9Jb5qm0fR5pLxbi4gaO1Ta/7z+PFaSloTGm5M6ywhjsdKtrJ4lk2Lvl3p/EfvVl6roOnyQ70i8t/+mb1emm8xt9ZOq39c7m7nZ7NWOZv7D7KjP5qyR16N4es44PBMD/Ns8uOZq8t1W/kutyJXt0KWcGj3Npbt+4h8tPuei0SloePiqftEoxGwo09tP/f3R1MkPlpWW91NJ8n+rT77VaSbzPkRq45yO7L8KqXvS3C8ufLrnby8/v1Y1Wby5vnrm9VvPMTZFWcYczParVVCIXl+08zRJ/H96pLOs2GHy6vQ3knk7K6IxPkcS+ds0ker1tN5b1lw7Y6sJNVcvMebGPK7ns3gnUlutD2f88W2V2ng/R/7Y1hfNXzLW32vL/7LXguieIW0rdsl+/8Aer6O+C1z/aXg9dQf79xeTJ/3xU1qfLT57n0GCqc7UDsLCaRL+e4Rmjnf7r/3K+Z/2gdH8vx01x/rJ7iPe1fVWm2flzKn9/c9eB/GDQb7xN8YLPR9P2xvcW8Kb5Puoo+81ebGbi73PooQUkc38AfhjJ4u8Qxaxdr5el6fJ8v/AE1kH/xNfWVz420PR79tKu75YLqGFXlTZ9zNcDpvi3S/BeiWeieFNPbUvs/yfaZPlidv71bWiaDN9mnu9V/f6hdt510/+0f4a55TdSRtGPs0dN/wsLw/83lanFdyJ/yxg+ZnrS8N6hJqqebLF5Dv8+yud03QbXTnZ7eCKN3+89dRpqeWu9K0jFRM5SRuPVOb929SPeQx/flWs2/1i13r8zUSZPKWH2yIyS/cevLfEmjtptyzxL+4dv8AvivSPtlvIn+vWsfVbZb6GVHXzEeo1CUOZHm++m+dUd4jWtzLE/8AB8lUXm+ejUx5TUSb56maZf4KxUufnq9DN5lAzQR6vQ+Brfxxo95aS6rLY/Mu7yEXdt/4FWSj1oabqUmmzbk+4/3q3w8VKooyMK0pQg3HdGbbfAHwXpt/E939s1J0/wCfqb5f+BbNlb3iTTdH0vw3OnhzSNNtNXt/9ItrmO2XzUkH8W7726tS501tcRfs+6R3/gqrDDb2L7LuVYLpPuwyfefFfSSwkZU9jwo4+cai5mfMf+sm8128x33OzyfefNWkk+TZW1rHgPUtNmvnt/Ku4Embykgf975Zb5flrY8H/CvUtc1KB9Qjig0tPnnhkm+aVR/D8qt96vlZYWrGVrH3EcZQlTupHPzaDDo+j6f9ollk1HUN19s/hitz8sX/AH19+st4fLjbZUniHUtSj8UaqmsPFJqiXDJOkH+qTH8Me7+Gs3+1Vkufs/8AGnztXO4u7OuMlZSuV7yHzPkSs+bTfMTfW4n7yZU/v1JcpDaxr93e/wD3zWkWzFxUiT4e+JJPB2qySyq8llcLsnT6fdavcrO/tdSs4ru0lWeCb7r188zJ5kf3quaJ4gvvDM3m2Uvyf8tYf4GrY46lNbx3Pen/AIqqyffqj4e8SWfiaw+0W/302+bD/GjVeepkcvKH+sqRfv0ylSp5iywiVajqGGrUNMgmSpk/hqNKmSolIsm3+YlFMpXpgJT46b/wGpkoIJPl2U+okp1ASJeaVHaDa6N86fdeOm7KXmtYTcWpRM5R5j2vTdb/ALS0221iL7+3eyf9NBXurXMOsQwWtg3l2vlrLK8fy/Ka+UPhvrax3kujvL/x8fPEn/TQV9G/DfXvM8DwRWq+ZqCXEluyfxJj+KvvMPX+sUIy6o+TxtF0pabHYw/ZY2a0t2+e3+8n9zNeP/Hjwnb3V5pWoQwLHPcSNDO+z7/+9XtFhpv2W2+f94/35Xrzv4qQzapoMt2n7yytJF+T+/8A7VbwkrnHCWh8Gc09H+7UfmLQj1/O0j+wS5azeRMr1oal+88qX++tZKTL/erWs5o76wlTcvyfPW1GWvKcmJhzLmKL1j63Cs9tv2tvT5P3b7etbG+q95bR3UMsTr5iOuyvosJU5KiZ8hmOG9rSaOVmtvMs22K0ez+CN6hsLmGOZvNaLz/4k/i21k3njPwzpVneafe33n6om3alpbSNsb+KslPipHaTL/ZWh3W9PuvO6wRcf99NX2/PG25+T/Ua7k7Rucj8Qtv/AAm07v8AxtH/AKz/AHaveFUa70rVbS3+yxpcNCk80jsrJ99l21j+Lb+bUtY+23e3e/3vIra8B6rpujvqEVx586Xaw/JGkcTJht38bVwTtc+jw1GUYWtqjqvDeuef4/vnt7FY71LNreW2nv8AyF+Rk+bzVievVNNvNSkhWJNM0b7rf6/xPPK397/n1rzvw34wtbXxVeXUWkRWlld/evLFFnunx937zbfv16do/wAUdJsfNe4g1m73rs2PZ2kC/wDo+iFWMdLm1alVlqoXMfwZYSQfFHxZb6hY2e+axjfybWbz4k+5t+Z1XdWs/hu6kup3svDlhGm6SHZAjfPj/ctao6VrVjrnxI1zVbeJIIJrX5kvpoom4VP7jvXP6rrenyalqCPBpcb7m+e61Jp13H/dgqXJSbaZ+Q49+yqzU1Z6nM63ousfFT4e+I/C+n+Hri7gvtat9Wlv4E3fZJNrxrHt/wBqt7x5J8QvE3jzT9b1DRbjw1qFv9ksYrn7sVvIP3cTSNubazVzeteJ18P/AAu8X6VpmtJBrd9eadcWdzap+42wed5u7ev+3Wp4w+M1v4jvPDSaJFayQW9jpkN1Zz20G27vbf8Au7PvR73raMnykUXCWH96b+Qax4V8TXWpRWmt+OLXfd/ehg1KS7lTGxfmgT/frB1X4ezeFWnuNPluLu1tI4Zrq5ns2tFRvP8A4Veu6/4SH4vX1nFb6fpkui2X8MMFhHaLzs/havH9V1rWNVm1D+09Qurt7eOR50km3LFj/Z+7RLY58PKEaisnv1PfLndHM1cz42tpJ/CWrxJ997Ob/wBBrprl2k2y/wB/5/zrL1XbJpt5v+55Mm7/AL5rz4/EfpkZc0T5Btn/AHNWEeq9tC0CeU/30qfmvUOuESdKnqBKkR22VkdkSZP9ZUtMp9KRtEVHohdo3amp9+hP3c1MzmOZ/wC9SU+8dY5vkquj/PWxjEmRPLqSm/wUPQMd5lPqGn+ZUDiS0UqJ89D1URjkeobxFkT5/wDap9Jcv8i/71SRL4T6wtrnzLOB/wC/HH+q1YSbzNtc/pVz5mj6Y/8AG9rC7fitXkmrk1PFlLU0vtPvWp4etl1LWIFf7m5d1c+k3z11Xg9FjubZ3/jalFakHaarZ+Xc/dp0NWNV3faWeqKXK/cf93W3Mri5dDQSZq0rZ/MrLhhaStK2e3j++3mVpGRnyGnZ/fqK5Ty/u1Il/DG/yLVh0juqQcpxvirQbfxBZtFKv3G37P4XxXkttf33gDXrm3t4PP05413W30/u17lf2Ekb1w/jrR1nhW7RfnRqUlrcIyMF/HK3UKtbyvbp/ElY83iL7U/ztR/ZsMnmolU4bPzPnT+BqJSK5UWNVRv7N3y7vkp1n+8T/nnR4nufL8JT7GWOdd23/vmvFX8f69YzLLb30vlp/BJVRg5hzqJ9HabYeX/DXjPxp+Jayakvh/TFik06Hd9sm/vt/dqPWP2hLzUvCV5plvaeRq9x+5+379v2eM/erx+wvLeR2iuP9R5n8/7telgcKpTvM48TiHa0Cj4t01dH17ULeLdsm23EX41n6VeLOmz+Ouq+IUMMmm+HNYil8z71jLN/fx93/gVefwu0GpNEn7t/vr/t19BOj7ifY8Wc9zqkjkn/AIfPqx9jb7iQNv8A+mlUbO8huvv/ALif+/8AdrYh86D/AJb+Ylcaoo8upipRMvUtNmjRUfyt9UX0RrV18pmjutu9vL/u10V46wOsvlfc+f7/AKVjv/a0dzdXa7f9L++n0rhr0nJ2SPey3FxpwvN6sbYeJJLHckv8H/j9cvquq3Gq3ktxcM0jvV7W7mSO2gili8t0rD31ywpqL21PYqYl1UuV6A70vNJspK6TkH76Tmmb6N9BA7ZTX3b99LTuacSZDPOrSh/f23z/AMFZLp5clbGlfu7ZkqhAn3KSkmem760iKQ538t1q8l43k79vz1mzTVCly0fybvv1UZGcjoLO/aP/AEiJfnX/AFqf366Sz1KHUkV0X7n8H9yuJs7n+Cpkma1m3w1tGXKYyjzHq2lahDYor7fMd/8AVQx1J8b9NuI/AHg7ULj93df2ldps/uLJHC23/wAcrD8B6wsmqxM6xf3G/vJ/u13nx4s/7V+EVncROuzT9Whlf/dkjdK9F2nA4VeNVHz/ADXl1apBKm6OF9yb9nyuw/hoh1u4+0xPK3mIleveGPD1vrn7K/jH7RA0l7pniD7XZ/3kYW0O6vG9Ns5r6ZYreJpHevMl7rPSiaEO3zt6fcq9Dut5t6V6F4Y+Fen6r4bnt7u5a01eaTfBefeW3x/DtX7y1xOpaVcaPc+Vd7d/3POgfdE+P7rVtTqImpB2PpD4XeKofEfgBbdJZd+mRx28sO/5tv8ADXo1/cyPeM8v3/lr57+BVzYxpq6ef/xMZVj/ANG/vxj+KvctSvGnvP8AgMdY1JJNhDY0rN2+2RbP9qnecsbsj1l2c3777tTJukeueUjSMTSS5jj+4tTfafMfZ/31WanlwJvfdVyH92nz/fep5jTlNBJl/jlqbzlrNR1/vVN5y/x1UZGcomgj1Mj/ANzbWajx7/kqx8v92toyM5ROk0S5/fLX0j8EbiSS4XbF/vV80aJN5cy7Iq+kvgPukvt/zY213J/upehyyXNJHvVeZfs/zPP4X1/eeR4j1MZ/7eXrtvEniK18K6DqGsXrbLSyhaWX8K8X/ZT12y1Cy8SR21xdS3NzqEuqT+Z/qEeZ8ssf5V4yg3ByPU6o+gD94UlOam1kUY3jKc2nhTV5tqvstZDh/wDdrQ09/Msbd/7yLVDxfDHceFtWil+61pLn/vk//Wqbw7dm+8PaZcEfPJbRufqVFV0JtqZ9tMs3iadNzfItdIK43T0Fr40u0VdiuGc12S1rX3j6Ixo9TjPiUPM03Rh/1GrL9JhXZN1ryT47axBbr4d0rzZI7+7vluLfy2/55Fc/+h162v3RUSjyxT7myerOW8f+C7bx9oMmmXErQLu3rMibirCvCR+zL4v8M64974S8X2elPLC0Mt39jbeq/e27d7V9PVnXyzrdWrQN+4+dZFqqdacPdT0MakIyXM1sfJfiv4W/F/TZf9K+LV0I2/55wtXiXj/4e61/pP8Aafii61qeH+Cevsrx5cXU1xPDcXLRx/3I3rwnxhYL+9R5/LR1+5X0sUo0lpqzwlN8x8x23h66nufs6Ty+X/FUN58PfLf5/KuP+AV2ybYNSuYkerT/AOl22/8AuV5kqkoM9GEVJHndt8PdNj/evY2E7/xefbK1cnrfwfh/tKWWLStNjtZvupap5Wz/AICtexOnl1H51YyqykzqjBHkMPw3021mgd9Fi8+L/ltJ95f9pd33a7a2mmgmvPtCNdwPcSPvj+aVK3pnWS8ZH/u/c+tUbBGtXvIt3yeYzxf7tYykVGJDvmk+e3VY0/6aVDNeX1r9+BbtP+mHyt/49WpNt/u1Xm8ukWc34h0HR/HFhH9og/fo2xbnZtni/wBmvO7/AOGM0c3/ABJ9cs9Sg27G+1f/AGG5a9M17RIdVttn+rdGXbN/ElZ95YRzzS3CN5d6m1Ptkf8ArXx/e/vU4yIkeJ+LfDd94ZsILi4nt7hJpGiVIHbcn/fS1w7/ALyvWvi1eTXWiaVFKv7+GaTc8f3XyteVvW0VzIgr75vuea1XNE0S1vob6W7ufskduqvv3+tRV2vgn+y4/Deq/wBoW32u6e8h8iGOHzW4WmWeX/aGq1prtPcKs1U5pG86Xevlvu+5VjR/+PyOoA3nhh+5t8tNrP8AlXL3lz/droJplk81N3/LOSobPRJPEFtFbpB5ezc7XNEpAc39pkpyTNsZ9tdJN8PbrZ+6nWR0/wCelD+D2gs4v3vn/wAbJGn3GrHnKiZelQyXz7PPlgrSudKvIPCs+tpqHmfZNQaxurb5t1v8u5ZP91q3vDeiRx/vf9ZAi7/9+svVYZIL/wAQ2Tr/AMf1qt3En+0lTKZpGJ0Vz8IvEm9U/tewngdd+/zpPu/981k3PhLXPDOqyvFtne0VbiCaNN0Vxn7y/wC9Xq2l+Lbf/hDdGt4vs+tPDZwp9vgfyl4XbtauVuXW6uZ5bj92jyb/ACY3+WuWdRndToqSKsyTalo8ruv2SeaNvkn/AL1YuieGNP0dPNfbfz/89pE+X/gK1rX95Yxo37r/AMfrP/tu3t0+SOKsbykdEacYs2Hmmnk/dRM71n3mizXW37bcraJ/cj+Znqu/iqTZ96su81vzKmMXc2lKNjUh/s/Tv+PeBd//AD2k+Zqp3mpNI/yNWPNqq/fqH+1oUSttZHPzRiaE155afermdYv2kqa51uGRGrDmm892d60jExqT5vhLGmw/ar+2i/vzLXqltczSTTv5vlwfxVy/hXw21in9oXq+XO/+qh2fcz/FW9NMsEP2dP8AgT1jUkFOnzK7LVzf/wBysW8vLiD/AFTVMj1Vv3+7XL1O7SCM28vLid98stV0fzKsfLI/zsuynI6xpsiWuiMTxcTWGpbSSNvdqtIix0JbSSfO1WIUjj+5+8eqkeLKpzDUTy6clSeT5f8A03eoX/2KI7mMZczLUNy2zZX09+zxctP8Otm/y3t9Um/VUr5Td/Lr6W/Zmhkj+GN5qD/6ubVpnV/7ipGkdVW96m4nsYL3Z3PfNNffeRP/ALOyvLdb0Saf4heJdY/1fnW8enQJ/sj7zVh/FT9oeHwdptnF4Sn0vWtX86RJ/MdpVt1/4DtVq89T9qjVvJg+0eHtNnuk+eeaSaTbK3+zFXkzw9SS91H01HEU4N87Pozw94eW18jcvyQr/wCPV01fKf8Aw2N4ijm3p4c0PZ/c3z1raP8Athzfaf8AiceFbf7L/f025ZW/8e3URws49CZ4mM3ufTkifudn8b1Y1jWGsUgt7L79eV6J+0D4J8Y/urTWl026ddiw6r+4+Y/7X3a7iHdHeM8u6R0rOd4uzVjaHLa6dzWeZvJXf996hm+5sprv5k1RzUySH7N/HR8sb/79G/51qN38u5aolHQ0jLU4Pxa//E1Z/wC+tYPnVteMH/fb/wC41cm9zUx95GM9zS3+ZViG5/grHS6qxDNRKJMZHRJNVhJqybaarSTURk4u8SpJSXKXEsG1J2t3vrqPzvupHNtWsX+zbrQ5m+yWzR3qt/rpE+5itZHq1Nf3V1t3ztP/ALEnzV9Bh8eorlmeHXwHM+aBl6l4n1KDR7O0eX7fPuWad50/76ra8PeJFnvIP3XkP/crn5ra+j3N5EUj1izQ65YzfbdtrAifwec25/8AgKq1dUq9KSumYUsPVi9jzP4zX/2T4o+JU3eY81wrqn+/GlYPhuz1DWH+z6PY3GrXs0ioz2sLMqMf9qvWrD4RXHirxg3iXxBYrIlw0MMFnI+3f/dr1iw028n0uVNKg8hNrWkEM8M8USfw/vlVV/4DXiypqUmfUwrSjFI8X0H4OeILpN+pz2GhQIu+fz3WSdFHy7vKWu80H4J+F49yahfapq06LHu+T7NE+Vdt0ddlZ6Csl/OkWny2k81vH++TTWg/co38U+1933PlWtybR7h7O8e4s/ItUkaGJ5NssUv92aT5V/j/AOWVEaa7A6ku5ytt8OvB9jYRKng5Z3+4vn7mll/4EzUJ4A8HyJK934a0ve7SeV9keTc0Y/2d3+uX+KuwuYbi1sFeVf7WvXaPz/3ywb8/ekVW/wDQaybm2+ypL9rW41mex2vskto5Wf5tqyQxLu+ajl5QjeXUwdN+HXhex1KK40+x/s26279kc0m54/8AaVqbrdhHBtlt1byN3/AUrorywmunudPuPKkg+42m/wC1/vf3XT+HZ96qNyi6rZzpFuk/cq6vs+Ws5x5kPU5WpEfzHqm8zb6ck3z1wuIamtC9WkestJqvQvUykw1LiP5lWI6qwvVpfv1IEyU6mpTpKCQ2fwVLUUdTI9WQS07mmp/HRUByjuapaleLpttv/vtsq8n9ysvxDDHJbW0r/wDLGZX2VUZaoFuZs1zfQOt7b/uLq3ZZon/uMK948P8AxutfB+ial4oSDfa6xaxvB5abvst6G8uVa8l014bqPynWibTfsmm6vpjy/wDEr1ONt/8A07zD7slevhsY6V49wrYWNdK/Q7Sb4u69rkzXtvrl/bzTfe8u5rsPD3x6utV8K33hfxKtvG7x7LPVYPlV8fwyL/er5X8H391HYQeb/d+b8K7aHWPk/wBIVZErrhmDjq9UYzy+E42scqifJVff89RzaxZ6a/8ApFzFG/8Ac3/N/wB81i3njCxj+dFlk2f8BWvyONKpPZH9ERnGL3Og8yr2lTeReL/cf71ec3PxCaRNi/Z4/wDrmm6sO88c3UiMnm3Em/8A29tdVPBVrpnPUxNOSauexaleWem3LJLeW8f/AF0mrJufEmlwfeuf+/deMza3cSfPu8v/AK51RuLxpN29mk/66V61PCyjuzxasoSNjxm9ndaxLd2U6yJcfeT+LcKxURfO37qh87+Ko0mknuVit/3jvXsQ5rHjVXTpxZDryeW8H3aqw7tla2vWzWrxRf3F+/WbClbSlojysF78mWrW2WR/nWt7SoY43+7WTbQ/drY01PnVK46mx9PTp+4eifCLzIPFX7pYpP3M25JNv93/AGq7zWIdSge+lTT1tIHVvNd7NYl4/i3LurzPwA//ABVVsnm+XvbZvrstbsLOO/vIrjxRcfPt81I7a0i/8eeeuqj7yR/OGdxccdWVupl+G/EjeDvB/wAVPEaS6XrWvafa2k1n9q/frLI877tv3W3VqfEX4u2epW3g67/0fUrrU9H0e+1GaC5VpdPmjneWeGFf4Wqn8H/hpZ/ELxPq9lrFtLOljZtcQW0c3kea3mJHuZv7tHxO8N+A/CuvXmnrpVxpOr2NvbbbCS5a5gluDPul8yX+6sSV6F1GNjLL41pYZuLSXmYfiT45abdefs8P3F+m5nifWNVkl6/3oF2rXI6l4z8RXWiNZPZxaTpFxatDFDa2flRSqK9UvPGngfStzW+o6NabJPlTw/oPlS7RJ/z1ffXnvi3x5o/iaFbSy0+/ndP9Vf6jMu6KP+6sSUc2hx01KVRe9d+R6JbTLPYQS/344/1Wo7mFp4ZYkb/XKyVV8Nu0/hvSpX/584f/AEGrm/y3WvP5tT9Gpx9xHyDc7kv7z5vM/fSUvNT6rC0Gsamn9y6m/RqhSvWOuBMlT1AlT1jI7IktEdMqajmNoiw/fqHf5d0tSQ7vOqNP3dzVRiZzId/3qkhf56dNbf8Aj9Rwx7GrU5yxv+en802igstw6bcXX+qiqb+zVjRt1zFI/wDcj+aoftN9qSbP3siJ8/39sVCWfl/625Xf/cgqBRkhu7y/ko303f8AepyUFRFqK527Iv8AeqXmorn+D/eoM5SPojw9N5mg6V83/LrD/wCg1rJNXK+GJv8Aim9KT/p1jT8lrWhmrHlPFlLVm5DNXUaJc+RcwP8A3GribObzHrqtNf5KmUeUInqjv5kKv/fWq7p8m+Wo9B1Bb6Fd9XNY/d/P/BuqChrzN8qfwVMk377/AGHqr/rLz/gNN/5bbKANiGZd+x/+A1atpmjfY9YqP5nyPWlDc+YnlP8Au3reJjKJeeZv4/nSubv3jkmaJ1+R61vtLR/I9cvrV55ky7f3abvuVTloTGJxvkzWPi2+snVvISHer/8AAq5/VdSj0e8vvNb7OiSf8Br1DxJZxx20Wp/xvt816jhh0/xBpsD3FtFPBMqvsnh3VnI0j7x4XbeKrPxNf3mjpO29rWSaJP7+K4XVdDb5vlr6Y1Xwlo+hwy3en6fb2l08LQ74IVi+U/wttrx28s/P1LZ/tV3YeKkjjrS5Wca/gzy3g3q0buu+uB8eaVb+H/EK2lvO0jqsczp/cZ6+hrlPPubF02/uYZE2V57+0P4b0W10rSNdi82PV7ub7J+7+7KoXdub/dr2sLLlkjyakuYzfBmiTePPh14q8P28H2vUbeNbuxTZ8zsP4VrB+DPw10/4t+KtX0e9luLDUbHS5pon+79nuBKkf7xf9nf8y1sfs8eJv7H+JmkI7fJfbrFv+B/d/wDH66izeP4a/tvTxbfLtdem/wDSuP8A+O16mIm6V0tmYwiqi16Hi9zYXmlX9zpmq2zQajYyNDOn+0K0LP8Acf6qfy69+/af+G/zt410+L7irDq0P+yPuzf8B+41eB21tb3Sb/ti7P7klcMJcyPFxNNxkXkufMX54Fk/243omm/vxRQf9dJqr/2Iskn+vijqSGzs4Nvmssn/AFzStTgjLlOH8VXiz6l8jLsRayK2fGyL/bzbPuOq7aw68qcfeZ9rhpc1JMfRTPMoqDoH0mylooAeiNvp3yx0yjmgBn8e+tLTX+9vqhzV2wT56AK7v96jf5ab6hmm8uq/+sreMjOUSw9z5ifJTUdvv0JVhEpkyIYbnY/3a2IXW6T/AG6x5v3b1NbTeW9OJkbGn3k2m3K3FvK0Dp/HXs1zrC/EL4LeIbeJljuka289P4k/fou6vFU2z/PWhpt5JpszPbyNG7/xx+3zV0QquKt0IlBSafVH1BrHhOGHwl8VNEsrmKOCbXpniT7uxUghTb/3wlfPN18NNc0ObzbSD7Wm3evl/LLz/stXp3gD4mSeJodc0/WJP+Jjcbrtbn7qysV2su3+9WtqH/LLe/8AyzWsZS5jSNzyfTfGF5apPp9xvgn+5+8Tayf8BarFs6yQtE6rPA+12ST7tdp46fTYPB8V7cWcV/OkmxUn/ulv/Ha5XStY8E/Zv9N0/XI3/uWt4rLWMZGz94NKsLjSr62vfD7LJqO75bOR/v5/hj/vf7te8eG/Fum+MYftFlP8+3e8Mn3krx9fiXo+h7v+ES8NLpt067P7S1Kbz50z/wA8/wC7XJ6beNprxS28rRzp/HRKTCMUfV1s/wA/zqtWkr53T4tatawrF/aDSb9qL5abpXr2jwreatPoNtLrEHkai/8Ayxk+9/s+Z/tVjKRXKdFDtkm/2Eq0m3fv21ThRYE2VN5lTGQi8jxxyfdqTfHv+7Wb5lSI/wA9aRkRI0vOj3fItTJWfvX+7Vi1+/W0ZGMjc0p2jkWvoL4P+IJLG/ghXb5bts+T71fPtgjf89VrvvA1+2m38Do38VdMZ/ZkYyifSH7QWjal4h+D3iKw0qKSe/kjj2RQrudwJEZgPwBrl/2Q9JbR/hTIjnLtqVzu+TayYf7rV7DoOpLq+k212n8aVwXwHfbo/ieL+74m1P8AWdjXBzuMHDod0ejPT2z2pKjd1j/irPvNYt7X77V586/I7JGyTM34iagtj4O1TCq8ssJiVH77vlrW0WJbHRbGHd8sNvGn5LXF+PPENnqPhu+t0WXz2X915f8Aeq7ofjK3/se0VoJXnWFUenzykk7BZXsQ6Xfw6h4ulmQfek2bt/8Adrvl614xpuvLp3jKe4exljR5v4K9dtr1LhQVWRP99MV6FToc9PqeNfHDR7m/+Jnw3uUDeTE13Dv25VZHktthP/fFe3fwiuX+IEe+00n/AGdVtD/5EFdTu4rOUuaKXYuK1YlMkqUjvWP4gvp7G3ia3TzHaVUqYpyaQqjUYtnmPxWtmgvN6y+Wjr81fNfi3zo5pf8AlpXr3xK17UH1GRLqThGrxHxJfxzzNvXzP+udfQRk4wUZdDwuX7UTi9SRo7mWXavz1npc+W9alzNDP5uyJqx5nrgqS1PTp7IkmmX+7VGZ6sb2+/Uc1cspHVEyd7R37f7tQwu2+d/40k31YuUX7TvqrbOvnS/71QPUted5ib/79QyU35Y/4Pvt/wCPVm239saxrDWmn2bR2UP+tua1jEUjU8ltlZr2zIku+L7/AN2pvt8OmvKktzcSTp8n3Pl4qnf+IVg+dP3ibaszPN/ipps19pVn5UTb0mb/ANBryGa2ZPv19CPeWuvzNb3cCzwfxJ9KzdV+FGiz3MVxZfaoN/z7JH81Xq4y5dCDwitWz8PapfaVeXenytG6fJsj+9KxX7tdF4t+HWqaPbfa00+6jtU/1r7Ny81zug+KNY0vdZWV55FrcfOyfVasDl9S0SSxf5F8xP8Ax6qtnujddm7fursLx186R/46y4Zm0rW4ru3gikdFabZ9KiRZDdaVcab5EryxfvmkTZG/zJhf4q6bwrZrJo8XlXku9/vQxp9z/gVc3rfi2TxH9m32cUDw7vnj966bwr42htdHg0+4guJPJ3IvkQs3Ws5AdQlnJInzxeXTZrCGBPtDt5//AFw/j/3qrprFndPsinl3/wC/tanfbPLf7tc8vdRtSjzFjw34eup/tjxQfYLV5t6vJ/Hlfm21i+Knh03WN7wLJdW67Fmk/wCeZrstH17/AJ6/8BrN8eaauuabFcW//H7b7n2f31rlhW5pcp6UsNyx5kcy/iHSbGzglTzbu62/ckRViib/AGVrJuPELSbqx7PSr7Vbn/RIGkR/++f++q9G0f4Y6DayLcaxrUt//wBOdr8sX/AmrqdPmOeNTlPOXmutYv4rKyglu72b7sMHzV1mg/BnXtV/5CE8Hh5Nvy+f+/lf/gKtXoieJNL8M6a1poVjb6an8TwJ8z/7zfeauZv/AB5JPu+7W0aJyzxDuaGlfC7w3Y2apqEra1dfxTbGgX/vlWrD1bwr4Z/fpFZ+W/8A0zmb5KxbzxVNI7fN9/8A551k3GqzSP8AerRUkY+2kGseFdLj3Pbyy/8AbR91cnf6O0ab0bzK6xNVaf5HVayXf52SiVNRKjUZyeyui8E6J/aupea6/uLf52/3v4az9Stljd3SvQvDemrofh6Df+7nm/fNXHUfKdlK8mXL+Ty90r/fSuf31pardf8ALL/vqs+Z44ErhkelpFDd9Zs0zXU2xKkeSa++RPuf36dDCsNVGJ5uIxCtyxJIdNt/418yr3krGmxFqFHp3nVR87UqOTJEs/Mf528ypERY02JUfnUO61Mjn1HP9zZULp/cpzv8lQu/mVS3KjHUr3P7xGqb/hKtUj8NweGotQl/si3aR/s0b/utz/eb/arJ1i88v90lU0fYldUYnrUolj7T/BTvOqv5lHmVZ2Fio9/z1H5lOSgByQ+ZXfeBvjf4o+GtstvZahFd6cn3bC+TzYk/3f4lrz17lY6E3ffrKUVJe8ioylF3TPu74IfF21+L3hi81D7D/Zuo6fJHDeW2/cvK/LIv+y1dl53mTM9fIP7OvxL0f4c3OuRa3eNaQagsPz7Gb/V7/wC7/v17pD+0n8N967Ne8yT/AK8568upTcZPlWh7FKopR1ep6U0yxv8APUKN5j76jS5WSHzaa+6P53++9ccjoicT4wTzIbmuD+2eX/FXoGvJ5n25P76ttST/AHa8V0fxDHrkK7G/fp95K9DB4V14t9jhxVZUmr9TqkvPMer0N1/HXI/bPL276vWd/wCZH96s62HlTZNOopK6O2s5lkSriPXM2F40dbCTLJXHKPKdkTahmqZHrNSarSTVkUaEO6d9lOs0vo7mB4tsCTboVeT5m/4Cq/eq9YaPNIkT3ETbH/rW1D4esftn2hG8xH8tPs0j/ukxv+7u+79+u+jCViZWOZ8N6bJrPlaho8TWEFw0NxK91bbrq4j8vy/mVt3lVvWfh7R/tC3d3pF1BdWki2P2yeZfN8sM7eZ8rLtjbfU29r6H7W1jqlg9vdSeUmpTeUrsPuybUb7v+y1Zc3iqx0eH/icams91DHJ9q8hFWB8/7LN/sV1iNa51i1u932e8WB/L86DW5PI8jzC23y/veYrf7WyhNEkg1K51C0tvsniFNunXl5qVn82oW8C+ZuhVGbzY/kqu/i3Q7tJ0l/0uCGbe0N0jTxRY3rtj27tv3Pu077ZoMFyr/aYrS6t9yRXMieRsbd8u6JVTdSkXGJJomsLfWf8AbGnz3E/h7Vpri+/tXUryST7Ix/d/u1uGTyl3v8sVRpeRwWf9j6xLL4l8Q2keyWb7NHp+/e3zbVZm27Uq5c6JY+Kvtl3cXjeIUuLdbS8SS5We1lU/7Lb/AO593fUb2+oWtjZ29xcy2EGn3SzLDoflqt3DFHt+zzROrfu9lZyNo2Ib/TbWO5sbL7Y08DxyW8VtHc+bAuG3eY0TK27a/wDEuxqrw6rNrkPnWTNv/vyQtv3D+Hym2su1/vLUOiX8+m3kVlDY2Gm6FfQxvZzSXMn2r7U7bdrRsu3b/tLVq/S4kmsdl9LGk00lv511bMsqY/5Zqzf7af7tQI4vxVCtrqu9P9RcfvlrPhm8x1rpPFtnDHprIn7ueFvO/d/N/wCPLXEwzLXBPcvlOiSarkLrsrFtpq0IZqxlEDctpvMq5D/BWPDNWhC/3fmoM5Ghvo31GjtUvNVEepKj1NHUKU7fTJJ6KZTv46BSBErL8VJ/xJJZU/grX5qC8to9Ss57R/uTLsqAj7rRi+CdS+Rnf93XXPN/asLROteRpeXGh6lLZXH30/j/AL9d94b1hp9u9lqZSPSijz/Urabwzr0uny/6iaRngetq2eSSFdn3K6T4heG18VaP8n7u9h+eKb/arz/wvqskkLRXsXkXUO1JUqeZm3Q8dmv5tnyN5H/XOqb/ALyb528x69Sh02GT/lkvyf8APRPStiz0e3/59ov++KmNKMT2nnTvqvxPF0f+D+/91KIYZrp/9Hgup/8ArnCzV9AW1nDHt2QRRyL/AM8021eSH5FT+Cr1MZZy/wCU8Bh8K65df6rSLr/f2bf/AEKr0Pwu8RXSb3iitN//AD3m/wDia902eY9QzJ/foOeeZ1p7Kx5HZ/Bz59+oav5n+xaw/L/301XpPDdjocO20g+f/ntJ96u+uUrn9Sh8zdS5mcrxE6vxM8t8Ww1hwpXXeKofkauXRF31s37qPYyuPM2WoYa1LD7/AN6s+FPkWtSz++K45SPtKcNDsvA2tt4c1RrhIFn3rs2SPWtrfxC1iO//AHTLGiL/AM9p9/8A47LXM6bu85am15P9J+b+7RHESgrHx+K4TwWOxDqVG03qFz4/8SQXjahZavdaTdTQ/Z5ZtNuZImdf97durk7+5utVuZ7vULy6v7qb71zdTNPK+P8Aaar1x/q6zXqvrE+5tS4NyuitYt/PQpvCqfw02zTy7ldlWJn/AIKrwv8A6Sv+9VRqSluzf+w8BhbujSSf4nsHgx1/4QzRX/6dVrU2eXWL4D/5E/TP7iLIn5SPW98tdUT4atHlqNHyb4qfzPFWtP8Awfbrj/0KqKVqeKk8vxbrn/X9N/6FWbXqdCo7EiL/AAVMiU2OnJWcjoiTf6t6P+A0VLzSOiMRU++vy1XdGjmqaP79QvukmqjGZYmbzFiqvsp1FbGQR0UUP/sVAF5EvLpF+9/vyfdqSGGGP/WytJ/sR/dqukNxOm928v8AuvJU3k28f35Wn/8AHasxK7v89EdMpd9QaxJEqG8f+OlqC5egzkeyeG7loNB0xN3mf6Otaj6wtim964nQdS8nRLb5vuLWf4n1hoEZP9W9elh8M6p83iKqhI9I8MeIf7V1Vol2x7F+5HXp1g6xv8//AAH/AGK+b/gtNNPqWoXbz/uN0aV9FWD+ZCvy/frjxNJU3Y2oS5o3Oy8PP5dz5Uv8ddhcq09hsrzu2maPa+77ldho+vLP+6dvLevLkdTRNpr+Zc1NeI0c1VbD93fypWpqUPmQ1stiXuV/vpvo85qdpU3mP5Uv/AasTWy1ZmyTZ9qtt9c/r1n9qtmf+NK1Emaxm307VXkuLZnTZsdauJL3KqbdV8MbKy7WbyLOJE/gq54PufM0pkf+Bqo6kn2W5dE+49Ty8yJ5uVso69eNJZy/7teOu6x3NemeJ7nydHnevKbmb/b+5XZRlyo46y5mbT3PkJbS/wAG6s/4l22l6x8MdXe9g8/+z4WuIPLfaySD7tNhm8+z2bvnRq3NKSGSza3uIlkhmXZLDJ911Py7a7oVeVqRxygfLPhvUl0PVbHUNqyfYbqG4VP7+xt1ezftnwta+IfBnjjR5f36LsWb/aRkubZq87+LXgm3+Hvi3ZZbo9Evl86B5P8Alk38Ue6u48WXLePP2ababcs76ZCsyv8A9cJPL/8AQK9TEVFVgmmY04OLZ9OP4nsfE+j2eq26rJZatbx3HkyJ8rxyr92vkf4u/DdfAGvNcafB5nhq7b9w/wDz7sf+WLf+y16V+z94nbVfg/pUTv8APp8k1i/4fvF/8ceus1J9P1K2a01WKKfS5dySpdPtWuGMnFk1qSnE+WYYfM+5VyGGOOsu8ubXTde1DT7S8+12tvMyQXMb7t6/7y1aS5+1ba7FL7R4EqMublSMHxz+8uYHT+7srlq73x5okkFnA7t93+DZXBV5rqRqNtM+ro0J0KcYVFZj6KI6fSNx6ItO8uoUeppKCAqN6c70lAD/AC6vaVC082yq+yvWv2adHXVfi7oKPEsiQyNN+S1EpKKubRhzOx5DD4b1KfRJdYSD/iXJ959/rVGH949fQXiTSo9Y8N+JYt/zzNJNv/4F5leA2ves8PX9sn5HVjMK8O1rui0iUtMqZErvPHlEr3P8FGyrSWFxqNzBaWkEt3dTSKkUMCebK7H+FVWqsLrIm+nECZLlo02Vatn8ySq3NWbCzuL65+z2kTTz/wByP2qpRJia1ncyWr70Zt/8L19deEvBOl+KvA2lPrC3Fhqjw/8AHzYusTfdT7ytuVq8D+D/AIJ0vxBcwanqF9b3ext62G/5t3+0tfQGq+M9L8Mw+bqGoWtpv+6kj/Nx/s1zuWp1RjoeO/FrwlNo+3w/LqcU6PJ9pgv40++o/vRfwtXA23gC4+//AGrFs/6ZpXYfFH4naT4umtk0xZZPJbf9p+7XIw3/AMn3qqOxnLc1LbwA0iKj6m2/+/HWhZ/Dq3uv3X9oXDui72SN1q54ekWSx/e1oWdzZ6PeNept2TR7Jf71ZyCJa8JaJZ+GdS/dK32r+/J97/vpa9a0q5+1QrL5Xlom5FSvF/7S8vzbjcteyeG4Zo9B0zzf3c/kx7qxlIZtI/yU6OmojVMkLUD6EiQ0On9+nbW/vU5EqzORJbJ935quJatTraFf71XobBf9qtYyMZRCxj2V23hV5PtkW/8Adp/f2Vy9nZ/9NWrsPD9m0lzE6S1XMZ8p9h/D3/kU7H96sny/eTpXnvwPjku/D3jxPOkTd4n1RFeH7yfva6T4X60qaItk6KnlLuXZXAfBPxJcWM3jG1/dR+brFxffcb5PMasHszoUlZHXatNcWr7PKupNn8cj+lQ/b/LTY7S1i694hvpLxt9z5lYr6xfb9/n1xSi5G0Zm9rb6f9gn+9v2ttqromq6Xa2EDy20u+uf1W/vLqzli8/761n2GpX3krEjW8iJ/sVtGOlglLU1NV8SfbvE0V7aQMiI1ej2PxWuLhNiaY77VrxKG8m/tX5Fi+9XYWfjZrVJf9Gt9+3Z/FXcraRscLk43PSfF/igzaFo1ykEn73Urbcj/wDXSvQvvLXgfiD4mw33h+zifTV3pdQy4j/2G3V7tbzJdQxyp9xhurOpHlS0N6MnLdkw6GuT+Il5/ZugxXf/ADxuon/Jq63jvXkXxw8WNYafb2Fv5UheTfLv+bbj7tTT+JDrNcjXc8e8f6w19qU7+UteQ+Inj86X/lnvrtvEOsXmpTfO3mV5vrcM0l41ek6mp5sYaIzbb955qbvMrLvErY0qH55XenX8K7GrnnI7IHPo/wB6iSrDw1C6VzG0WZrosj76hs7bzHlf5q1Ni1Y0q2jgm3v9yrKiNs9Hh8n7RcL8m77n0p02pLJNOm3y0qG/1X7UjL/BC3/fH+1WO7+XNPv+49WMyfElzHJc764m8do7PZXSeJEa1m3O3l/Ns2VyOsOsCNsb+Lf+dOMhSiZcNz5d4uz7+7Yj11X9t+XZwI7f7a/jXA2aeffwI7N92t68dZPPf+4tMnlPSvD/AIq8uzaKX95A6/vUri/FvgDTbuG8u9Kg/wCPfd5tnH/Hj7u2neHf3k3+w+2GrWm380eq3O9v3byb/wD2WsuY05TxGa2aO5l+X5E/jrPtoWn8Q2aI3zutd18S/CK6HfxXtpFcTwXH3Uj/ALw/2q5fwfZzf8LC0iK6X57hpPk/7ZvW0ZGcjP8AGcPlpZv/AB+Y1XtKhjj0q22RLvdd9XvGGjrb20/mr9yqOjp5mlWz/wCzRImJNMqz/I8VNhhhg+dN29Pu+Y9WHShIV31yyNoS5WXrO88yHfXVWbxwQxb/AN/dbf8AgK5rnbDQbqSH+07df3FvMqS1Y0rUm87518xP79cco8rue1Tqe0iGsXLQfJ/q3/hrm5tY8v8AiroteeO6s/K2+ZOn3Xrz+/STe3/LPZ96vQoVFY82vTcWXptSk2bPNrLmvKpvcrA7fvarzakv92u7mUjzZRZce5od6bZ6bqWsJvt4PLR/45PlWtaz8JRx/Pe3PmP/AHI6qMXIzbUTD+0xxx/Pv31Nbedff8eltLPs+8+yusSx0u1X91Yxf78nzVoWaNdOv/LO1T7zx/wVnP3UdFKPMzn9H0SaG5+16gixwJ92H++1aE2pNfXn+5Uniq/8v54vuJUPgDTV1VGldvnmk2Kn+yK8WvNfFI97DU3dIr39zHG7O9YcNz9qudj/AHK9I8Q+D7ONF/f+Qn3G/vO1cjrfhhbGH5N0n96uWnUjJnZiMNOMWZr3Kx/IlG5v7tNs9H+T5Glk/wCulTfYfL+fz2r1I0+Y+RqRdxr+Zs/1TU3Zcf8APKh/tUafurmWm/bNSg+fcsn/AACh0Wcfsx3k3W/7tHk3H92m/wBsX0nyo0XyfwSVIl5qGzf9mirGUDNxcR3kzbPnZdlDzQxp/FJQ803/AC1sfM/243qG8v4ZLaVdrQPt+5IlZx3KhHUwZm8+Zno3rsquj0/mus9insTUu+oOaVJqUpGhNvo8xqh305HpAO2L9+hJmj3VJZw3F9N5VvA07/3I03VtWfg+8kuYku4vLdvup/frKU1H4mbRpOWyMN4ZrrdsVpK9m+C3wJ0nxdff2hda412lj5Nw1tap5TJJ97a2/wC8tc+/w9urG8iS3/2d1d14As7zwX4q+1ojbNuxn/vqa4auIjbRnpUsLK/M0fTUL/appX21DdP5k1R6JeR6lZrcW86yI9F+6280ruzV5cpI9DkZyesO39trsr45sNWm0rVZXib/AJaN89fVV/feXNqeofNst422/wC21fHts9fSZTeNzw8yWx7JbeJLe+0pXdl37fuVNYX/APH/AH68/sZmgs5X3VqaVq3zrXqY6nGyktzy8LN3aPVNNvG/vV0VnMv8FcDo955m3ZXYWF591navlakNT3oS0Oihfy3rqtE8K3l0/m3cDQWv3/3n8WaPAHhW61LUrG9u7Zv7ORt++T+PFekaxqVnYzN/aCywQf8APzs3RVVPDreRTqHO/bF3+VErfd2eTGn73/gKt8rL/s1k63ftptg1w7RRwQ7nl8xG8h8f7XzbWrrtS0GG+sPtEUsV3ZOq7Xjf/wBBZa838XXl1Y3M728EsjvDsV97RSv9/wCXcrfNXU/dRUPeJND166vr9ri7a1+y27RpAkc3zSsf4vuv8tXEvG2Reb9ok+WTekl+3z52Ntbda/7FYfhXxzDBpa/2hYyz7Jl+ypHtZrjH8VdRZ38ckPlJ4Qlgg27P3jwfdqXI2Ibma1ghuftE8u91jT7Td3MH3h537z57VfmqSG28+536PPaxuk2+L/Q4GVWDO3zNDOvy/wDxqukttEs77/SH09Y593nfvE2tu3bqz5vBOlyTQO9n5nlSb9m/dv8AufK27d/zyo5gujmbyws7W8glu7HyP337ib7TJBO8e5PvfaFVW2olr/HUialq3h9Ik/tDz/3MnlJqSbftDBU3NuZvm/3ld62LbwreaPHAmn6vdRok3zJI+5XX5P8A4iWslLPVNKs/KuLFZIPJ3zpYp/EFT+Fflb/vzWMjaMjSv/FVrH/o+safLA7zf8t/38D7Ni7v/H60PtlvqXz+e097Cq/6yb97F/dba3zLt2VzNteWMc0tokrQQbtk9nv8pUxvVl2tvj/j2fcSmvpUeyzvfIiu4HVXivI/9Gbn+7tZ42/4C6VPQo1NN0e10u2ayigiSymaR2to/upvbcyr/s15PeJ/ZupX1um79zMyL/u16NCl1BNOkstx5Cf89E8pef8AaavPfGdt9l8Tyun7z7Qqvv8ArXLU95FR3LVtM0n360oZmrnbN/k+7WtbP89YBI3raby/4q0raasG2etK2f8AjqDI2kerSPWXbTVeR6OYC5HUiPVdHpyPQLlLiUf6x6jSnR0CH0n+spu/5KKCDH8VeGIfE1su9vIvYf8AUXNcnoOq3Gh6k1ler5E6fwf/ABNejb6yfEnh6HxHYMn+oukVvIuf7jVMjop1OXR7GpHeLPbK+6uT16zj3+an+sqj4V1to5msr1vLnt22NXXQ6V9qfen/AAH8axkj0ox0uedw2DfwKta0Nsu9adDbfPv+aryItanm6jURasJDQi+Y++pETy3oAb/v1G6fe31NTXT+OlI0iZs0P3vlrndVh/3a6aZF/u1i6rUOXKdUInm/ipV2M/y/O1cjCld14kh8tJdlcSieXVylofRZXH3mWoUbZV61T56pw7di1oW27fXHKR9xTjodFpT/AOkrU2vbvOT/AHap2P34/wDlnVrW/vxb6m4RXvI5+5T71Z8yNs+7WldbqzZnojudXQqzfcqqj+W9W3/gqo6fOtbQ3PPxC5kz174eusnhWD5PuTTJ+TVt1zXw3fzPDbf9fkyV0zpXdA/JsVHlrSPmPx+nl+PNcX/p6asVK6D4lwtH481ff/z03/8Ajtc+n9+vS6IiBIlSJ/DTUpyUjsiOqZKbvoSg2iLVabb51XKr3kLQTLvpx3MamwSUynyUVoco1N1S0yn0BzCIn8dSP/rKdDTKAF303fSUzzKCx9VLl/kX/eqWmTbfJ+eqiYTkdN9vWPwr+9l8v9y216ydYf7RZxfM0m+FXp15tk8Nz7/+ebPUOm7r7Srb/b3Q19ZldpRaPj8wXvI7T9nhP7Sm17TPljuk23EVfQ2gw3H3Hj+796H/AOJr5V+EU02j/EKC7RfM8mGTzU/vx/xV9fQpcQWcGp6Vc+fZTLvX/drw8wjy1GdmElzRNC2s12b0b/gElTW1tJa3KulWtPubi+hb975b/wByRKLmG8f/AJbtXgyPUia1nM39t/8AAa6R0aSFkrhdHuf+JlXdQ/6uqjIzmtTFk/cTb63Ld/tVsu+qdzD5iU2zma3dkqluS/eRcms/Mqr5LQfI/wBx60kfzE3pR5PmVqYnG+GN1rf6nb/9NKva9Cslm0v/ADx+epNStv7Nv1uP9X533qEfz0bf9x/vVcTOR5H42v8AzLDYtcDNNXsHxI8PWv8Awjd5exReRPb/AD/u/uvXic01VzGfLzFxJvLT/gVbGm3jR7a5X7Q9a1jc/dR/4K0jMzlEo/HW2bXPhjqv/Tp5N3/3w1cb+zlrdrqvhvxH4c1OTy7Xaz/7sMq+XLXrF5Zw65pt3p9x/qLuGS3b/ga7a+W/hLM2leNl0y9Xy/tazaddJ/fz/DXZCWhnKJa+G/jnVvA8Oq6PZSxf6QyvvkTdsaP5dy/71N8Q69qWuPv1O8uL/wDupO/y/wDfNVfE8On6V4zvrfTJ5btEb78f71kYfe/3qx38TtvdH+zzp/3zXVCSMZRIUuWgmar2j+IftWvaVFK3l2SXUbt/t4ast9Sjkf8A49l/77pv2xd/+oiraXvRaCkoxqKUlse7eMNKbWJry3iXzN8O9a8PeHy32PXtXw98TrrmmrcPt+1W6+TKlcD480pbXW53iX9w/wA9fM0JSpVHTkfY4+EK9KFaByaUb6dsqPy69aMj5pxZIj/PQ71HUyVXMTyjKVE+epvJq1DZ+ZUykbRhzBbW3mV79+zB5Ph/xtLevuk+z2NzN+Ub143YWDb/ALteqfDWaa18TwW9v9y4sbu3b8Y64ak+b3T0MPT5feZR8YXi2PhvU3t3+R7NUrw2FPLSvYvFXhvXJPhLfeIH0yX+xLdre3a82bYvMdvur/erx9PkStMDTdOL5upWa1o1KijF7Isf6tKEpv8ABToa9U+ePSP2eP8Ak4H4Zf7HiSw/9H1vftdabY6b+0V4lisoLe0SaOG4nSBNq+dIu5mrl/gbcra/GzwBcfwQ69Zf+j61P2kJl1L9oHxVcJ9y48l/3n/XBK6Y2sYSvc5fQfB66qkEv2yKRNy7krvNE0e1tdVgsrexX7u9v9v/AIFXmtmjQJ8jSxvXdeBrzzLyLffXl3PCy7YZ/u81srW2MfevuYPxC8Jab4Z/sz7E1x5dw0iN577umzbtrnbOz8x9/wB9P79ehfFK303XLae40+8inn064bzbb+La/wB7b/e2vXndttjm3xS/PXnyjqdkb8pY8mON9kVXNNhaSbe/7uOpk02S6+dIvv8A8H1rsNN+FeoXUO+W+itN/wB1Nnmt/wACpDKcOq+XYSpE3zvTprxpE2bq7bQfgb9q8p73xC0ifxJa23lM/wDwJmavQtB+G/h3wy6JaW3n3T/8vN0+6VKylJDicv8AD34e3F15GoaxF5drD/qLOT+P/akr1ij5fuIlSO61zykMbv8Au07fRv8ALo31QEyPTt/z1HTkT+5VkSkaVtM1als7Vm2CV0FnYeZVamMghdo3rqPD+pNazK7xeYlZNtZ+XJWxYQrvo1EfUvwv1vTH0EfvFgnT7+964b4S69o9j4o8efaJ4NlxqTeV/tr/ALNcDbarcWsf7quZ8H3k0epX2xW3u3zVHcXNse1a1rGnyXMuxV/3/u1zc2vQxt88VYdy7b/maqN199amMEDqcptXHiSOSFtkVc+/ieTZsRabsjgh2JWDM/l7q2jBE+0ZpWeqtG8ru38Tbq6DR9S0/eu9q89R/wDW/N/FTkuW/g21UgbPUPFt5Z3Gm2f2fyt6SLu+TbX0loN3BcaPZNA6mPyo8bGr4hv7xp0VNzV6d4Mmkk0qBPP8x9v3POZaznJ2RMZezZ9N3Ukn8DKK+cPjfceXrDfv9711EN5cRuvzNsf7375q87+J266ufN3NJv8A4/4q54SfMTKXtGeW6reN/HXG6lqX+kOm2uq1hFjh+euJv38yaV0r0Ij1LWlXiybqmv3XyWrH0p/3zb61Jn8y2aiRvEyXeo5Hb+BqkpnNYyNyL5qm+X+zZ6dDt/u1Rv8AVVg+WL7/AN9aQoxOfv5prV1uIvvw1obFurBpUXy98LbU/wBoVVmmtbp1a3lWN9u/Z/C9WrB/LRrd4GjgRtm+P/llIf4W/u1lKR0RiZ9//wATKwlidfMfb+6ryvxCnmJ5qtvTy69OfztKdkd/nt5PmT+/GfutXmesfvIdQt9qx/Z2kf8A4Cfu1UJMJRMPQf8Aj82fwPu21cv93mT/AGfdseOm6DZtBfxP/ch/8erUsLPz2+T/AH2rSUiTY0qGSO2ib/VosdTIzT38rxVTv9Saxs1RP3d1/cqjpVz93/Y+9WMpFnUXKNJ4eeJ18zya830TSriP4u+DpbL/AJ/I0b/dLbWr0rTb9fJbf/wNKz/DCfZfi14ce3Xy0mut61tTlqYTjoV/2ivB6+HLae4igljgm3ba8p8MW3maDbPtaT73/oVfSX7V0LXXw9s08j/SvtUm3y/+udeE+DLby/CtjviaOf5t6P8A71bVdzOnsUXs/wDZar1hYeZt/dNW8lhDIldp8N9EhvtVVJYFrGHvPlKl7qLFno8Nr8Lp4ntl33Fxvlff/s7a8J+3tpM0tpLK3yNs31+g3jCG1j8AM7xL5CW+/wDdp9zC18Y694AXWNHtriL93qLrv3/36MTTUbG2FrHA3N/5knyNWHraSSbURWk/vVauYbzStQltL2JoJ0/gkqZLWGePf5tcMZcrPSkvaI419Nuvv+RXVeEvDdnJDBd3a+e8ytt8z7sTCprmFY027am0FGntp0RfMTd9yuynW1OOpQ0Lk0zR7on++lVXmqa/mbyftEu2Of7kqf3KzftlvJN99q9iM+ZHjyhyssSTL8qVem3RwxW6TrAj/OqSfx1iwzfvok/1j1vX2m+Z4k0q7uPKn060+9DI/wB9q5a0XI7sPaKOX8T6qsflRI38Nd58PUh03wxbX215J9v/ACzT7jGsm5ttL/tKe7t7NY33fKkn73Z/u7qveG7j7c95pn+rvbjd9jfztvzCvJxNCXIe1gsRH2hDrD6pfXjXFxEsECbfK8z+Os25udSn274FnTd83l/wLWpptzcazbS6ftW08S2O7/WP/raz7DxJZx6ksWpxS6Leo2yWaP5l/wCBV5cIS7bHvTqRl8T3Ket202jussW77FN/y2/hRqyftPyfdrpNb8YTWOqy2llBazwp/rfn3RXH91v9muZvLz7dcyXHkRQb/wDljB91K97DylGNmfJ42MOduA77Q9R72qH5tm+jzrf+PdXVKR5vKSXXl7P+mlNs79f4JWgqvNMuz+KSo4bxrV96Ktc84kypm59pb/l4i8v/AG4/uvUNz5c8LbJ/MR1qnZvdSTKlvF56P/BXaaP4Y/5eNQVf9zZXDKSizanhZSfuo8rf927UI9bXjPTfsOvXKf323rVPStBvNYmWK3irZSVuY6I0nF8pRpu9d9emab8KIbWHfqFy88/9yD5VrvPAE3h/wzcq76LpN3dbt+zUXkXcv+yyNXLPEqO2p6FHATqvseO6b4A17VUV0sWjR/45/lruPDvwWWS236nO0j7v9TH8q19IWfiH4e+IEWK78K3XhOd/+YlpWqtqECN/tQOu7bXM6rZzeEdYXTJbm3u0uIVuILyB90VxGfusteTXxlWPw7HtUsvpbNanF2eiWujxtaWljFab/wCCNPvYqxbaCsbwb1+dPnWuqhhtZ5lllX9+n8dSXkMf8FefLEuR6EcLGJVtpo4N29Vk3/PvqrefvPmi/dvUOpTeXCzptrD/ALYaDd5sqon9+R6xinJ+6dMuWKOi0fxDeeGblnibzE/iT+Hitrxb8ZtHsdHWWVZftT/IsP8AfavGfEPjxrp/s9kq/wDXauJvLa8upmld13vXtUMG5Wcz57FYyNNtQ1Z0WufFTXNcm2ef9ktf+faD/wBmrmXs7W+ffuWCf/vmo/sc0D/doeH++tfQUrU1aJ83Um6jvI0LmFoLZU/1j1Tt7lo3WpIXk2bIm8xP+eMlO/gV0Zfk+9DW1So5mcEonoHgy2vNcv4LKyglu7q4bZFDH/HX1h8PfhLZ+Gf+QxFFqWqOqvv2bordv9mvjX4f/EXUvAGvQaxZW1rPPCuxUukbb/47X0F4e/bJtZ3VNb8NNaf3ptNudy/98vXDKHMzsjU0PpB0j2U2ZIZE2S1xfhj4u+F/GOxNP1WKOd/u213+4l/8erpJrlvuPWcvdOiBh3PhLS7Xz5dMWXSZ3/jsX2/+O/drznVYfEWm3P737PrVr/37l/8Aia9WuZvkrldbdvs0r/LJ/sVjKR6FPYyfhj4Vs5PP1h1aSR5GhgSf+DH3q9AdJo9qRRLHXhulfHW88OTNZXGh2epadDIyK8DtBP8A+zK1dlYfH7wndfJcf2lpL/3Lq23L/wB9JuqfaR7hKnO92jvPsHmPvuJ5ZHqZPLj+4tYem/ELwvrDrFaeI9Lknf7sMlysUv8A3y9dE9tJsV/IbZUuXVE8rIflkTY8S1DNZrUz7f8AaqF6TKiY+paJHdIvmxLJ8y7X2fMmK4nVdKj0e5Z7KeW0nfbuTf8AK+P71egX9ysCNvauNWwm1i8a4ll8tPuf7TrWWptEx7azup7xr3yLXftVPO8n5ttc38Qt0Gpae8v33h+/9K9c+zQ2sK/8tET/AJ6V5f8AGOZvtmi7P7s3/slY1NiuZXOZs3rWtq5+zufkWtazmb5qwCUjctv3b1pWzrJWPbP89aEP39lRKJMjYtn+dfmrQR2/jrHh/wBXWhC9QIvQvv21Y31TR12VYR6sCxHUm+od9O8ygCXmkSo96/fp2+gjlJEouH8u2lf+4tMpHTzklif+Ndn50SJPLdY1KGe8guIlWCBF2K8af+PNXfeGPEMkcapuWuHm8PTWry2UreZ5LbN9R2em6hps2xZW2f35HrGolpY9rDvmR1UKfcq0kNOSH56tbKs4Cu6Nsp2xd/3qkp2zzEpSIW5Ds+f71Nf7nyVNUb7vuUzSJRm2yfJWDqSfI/y10E3+3WLfov36ylE6oSOB8Tr8n3f4a4n5fM+SvQPEMPmWzPXAf8vDUS92J9FlUv3rLMO6PatXIao2yVetk+eueR91DY2rN/LdWq9rb/Iv3az7f+Gr2pIsiLU9QfutGDc/vH+9WbNWpMnz1nzJVG3NoUZv3dVf49+6rj1RuXjgTe7LW0InBiJKKZ6t8Md0nhuf/r8b/wBBSuoeud+GNhNa+Fd9xBLB9ouGuFST720qldJ5ddR+UYqSlWk0fN/xXh8vx5fb/wCNY65fY33Ntdt8YIf+K8n/AOuMdcen+xXpRfuoKcdASkpUqT/WJTOiMQehH+ejZT6DSJKn8NRap9+Kno9R3lz+5aJ/729acdzGpsQUUu+hK0OQd/uUUzmno/399WBND/q6HqPf8jJUO+oAc9JSb6a9A5Bv+eib/j3alplz/wAerVUTOexrWD+fCqfwVT0pVg/tCy/ghk3xJVqwT9ytRzJ9l8SROn3LtdlfQZXU5anL3Pl8fHmXMaXgy8Wx8f6C+35LiZrdv+B/LX0t4P8AEMngu5l0zUP3+gzfd+T/AFWa+V5rz+w5oNQ2+Y+n3Ec2z6NX1Zpr2t9bQRXE/mQTbXtbn++p+ZaxzinyT5u4YGXNE9GtrPyE+0afPFd2r/dqS51X7ySxNBXK6VDqXhx2+z/vE/ih/heuss9Vt9VT/wBChk+8lfKyPZMNLnyNVRk+4/8AHXo2lTLPbLXA6rYrs3WjV1ngl2nhohLUc1zI2P8AYqjcw+Rc7/4K3ks4fm31Ye2j8n/VVtzKxjG5hw+ZH91fMrQSwkkffu8urF062Ng13cSxWlkn3pp3WKJP+BNXA638fvAeh7k/txdSmT+DSk8//wAe+7Vc2gRpSlsrm145tltdK81N0jpJWHZ3iyIteW+MP2k7zxA/2LStDisNLf8A1s18/mzuv+6u1Yq1tB8Zwz2yy7qI1EE8PKC1RrfE7xPYweD9VSWVN/mLbr/vHY1eAzXlfS2j39rJC9xFtT7dJvleT2rm/E/wr8H/ABC82y8P65oem+Mk3XEVtauq/aMfe3QL/wChLWxz8p4Klz/HWlbXP75XWqfibwnrXgu+itNYsXtPO3eVN96C4x/zzlWs1LloHif+BKqMdSZI9Cs5vk+9/DXzD8QoZtH+JGoy27eW/wBoW7gf+5n5t1euf8JFNHuevK/io819qVneyv8AO8bQ/l92vQpwOOcuUueBtSh8Mpc3qXNvaXVx8i3M8Pnyoo/ur/tVa8W6xeazps+zdqU8y7N8lgq9f7u75qksJo5LOCWKJI98av8Ac9ad5jb69qngFK0mzy54xx0SOVh8JeZpMGxpYNU/itpE3b8/3aqv4P1TfsuIvsj/ANyf5Wr7K/Z+8SSf8IB9nSfy3t7qSFkj/jz83zVy/wC0n4hup08Oab9paSB/tFxLD/DxsVa2pUIyq+zaJnWcYc6PnXwxo994cv2uEvl2P9+HZ9+uk1X7PqttsRW8+odlCbY66MTllCa5oq0kaYXNK0FySd4s5WbR2R2qm9g392u0e2Xfvp39lLs37a+MnN024s+up0PaR5jg3s2j/hqa2s5JNtdddaCsjrVrTdK8tPkWsniFYI4N3MOz8PTSfPL9yr0Om+R8ldM9h5aVT+zeW9c/t3I7o4RQRHZ23z/PXaeALltN8YaVcJ+82Tfcrm7ZPLSu6+FeiTa54n/0f939hj+3M+/b8qUUb1KiHWiqVJyO4/aQ8JN4A/Yz8L6O9y07pq1p5/8Ad3FZpGr4zSvtT9qLVf7Y/ZR0jY3mPb61Zef+Ecy18U7/AJ6+mnFRskfFxm6l5SJ6VNsdQ76mRPkqDQ6r4dXP9m/ELwvd/wAFvqltN+UiVc+K+pXE/wAXdeuL1ovnaNF8v/nntTbWH4Vdo/EOnun8E0b/APj1WviXC0/xI1dEiaR/3PyR/wDXNKuMuVESjzMampWMab3vm/3ESnP4tm8lrWyVrS1f7z/8tX/4FVOw0eSR/ksbiT/gFaz+FdQk2pFbL8//AD0fbQ5sIxRnwzRxp8lSQ3MMH8K1sW3w6vJNrytaxp/cjdmrYs/hvD9yW8l2f9MErGUjbQ3vhjfyakl8jwLGibXV0T1r0SGGub8N6JDodv5Vkv8AvPJXRWczSOqVnKRMjpNKmWCHe/3EWtS23fNK6+W7/wDjlYdnbfaplif7kPzy/wC9W9/rHrGQRLHzVJ/rEquj1J5lQMm+bfU/NVnf5FpyTNvpxDUmSpkdqjR1kepEda1Ika1nN8n8NdFYJcSfxVg2afdrorD/AFdOJjKRahS43/erY03b5y76zYU+etazRfv7aepjKR11nqWi2ttK721xI+35fLfbXL+EtShj1jU38iX52+VJH+5V7zPLhb5a5nRLxY9Vn/3qjl3CMuZnfXNzDJ8+1qo3M0ez7tVZtVh8v7y1Tm1JdlEYiLVz+7tnf5awXf8Ag2VNc3/mJWPNefP92thJE0L73l/3qHhbft21X028+ef5f+WlXvOX+7RK4ynN50f/ACyXf/cr0TwrcyfZo08iL5P+eczVwMzrJ9yui8PakqQ/drGa5kB6l9pmks13weZ/H/rmrifFusNIjI6rHWoniTy7P5FWuH8SaxdXTt93ZUxi7knO6w8c8PztXE6lbL/BXVX7tJurBvIfMeuqMitTn/szRv8AI1Oy396rj2zb6heFv41olI1iU3pvltUk27+CoU8z+9WRtGRcs7Np643x+n2eH5G8t0+dX+7XbabefZYZXrlfFUy3zypKvlo//Aqjm1OqMdLnlM3iGaO8/wBI/dvu3skn96u00fWGvnX7POv2rbsaGf7sq/3a5W68PRyOu+eKT+7/ALFbGj+Fby1jVLeeKRN29YZ3+X/vpamceYqJ2ULx6l5tpKnl6jCvy+Z96WM/w15n4k0VoLmVH3fOuyvTks11J7aK9ZoLqH51mj2/Jj73zV1Wj6Jaz6IuoPBFPO02zybr739793/tURiTKWp856DpXl23z3VvHJM2xUketi61JfD9h5T/ALy6f7qV7lqqaPOm+90rS5N6/LbeT5Er/wC7LXk/i3w3a6beRSxT+Za3H3Uuvllix/C1Ekwi0cDNNJfebvi+d6uQ7rGFfmptzujhZLeKWdP78lNh028+b/lns/jkrORpE3tNdpIZ9m3f5dN1K5bStYs7i3l2T2m198f96jw9pvkPOm7+Gi/s/MuWlRWkeqjIzlFnVfELxhdeNPBmmJd7d9vM3/A8rXN6JolvHpsH7pY/+uaVYvJm/wCEdgsniX5JmmV4/wCNTUmiusdhFFWzfMZxjykiabax/PXfeALaOO8ieJfnrkUf59m2u68Kzf2a8UvleY9FOXKyZx0Nr4na3fQaI1o6r5Fx8jV5bqUPkJbJt8tE+7XfePPGH9q/ZtPe2ijT7+/+LiuL1u8hkeDYq/LRWlzMmnHlR5/4802z1W2giuIP4vkeP7yV5TrGl3Hh+5ZH/fwfwzV7FrEyz6kr/wACVh6lbW998lwq7P7lccjuhPlPJ5rnzErc8MJ5ln8n96m694MurXdcWX7+D77J/ElN8Hv/AKNOj/8APSp5jsjJVCxqqN5n+x/En9+uTeGTUrlYreL/AHfnr0aZVkhf5ay7a2h0pGeKJZEm+SX5PuV6GHrc3uyOPEYfl1RVsbNbFP8Anu/8U1D3LSU68dbX+LzIH+69ZaXLSfxV6mkkePrFl55FjT5Kz79Fk2/N86fOr/3MVDNf/P8AJQiNJufdWMrS903jLlNDUteuNY02CG7iik1G3bfFqUfyy7R/eqvrfiSTxBYW1vd2ayXsLfNeR/xrVG6eOOH/AFvmP/cjrPudS+TYn7uuX2Mex3/WZSXLcmeGOD77VG9/5f8Aqqp7/k31C7/JVcqOWUnIkeZpPvtTOaZvre8N+Eptc+d/3drWNSoqavJmlKm6rtFamD/Gqf6zfXZaJ4Akf59TbyP+mMf3q9I8P+G7HTbb/QrZd6Lv3/eZ6dc6bJdXMqWi+Y+3eyR149TGOWkD6KjlvL709WY9hptvpsKpbwLAn9/+/Rreqw6PZtK7fP8AwpWbeaq1qjfN5b1xepahJqVxvlas6UJTlzSLrVIUI8sVqZeq3LX00txcfvHeuu8JJDBbQOn8f8ddR+z98PdJ8aeLWuPFFj9r8NW8MibPO8rfcGvVvjZ8E/Dvg7QbbxH4PsWsLKx+TUbDe068/dmVmrorzUVyLc4sMuaXPI85hv22bJaNe8Mf8Ux4e1ZG+T7dd2Mv/fMMkVZMOq2s/lbJ4pN671+f79dxpsy6l8H/ABQj/wCs0zVLTUVT/ZkV4mrzY3PesrJnH/8ACMSRw/aNMn+yXX9+N67TRLm+8QWaxXcvnppMbP8A7iuyK1cLba3NBviTdXVfDHW44P8AhKtPlX5NT0e4Rf8AZki/erXPKLkdDqKCujY/tLyE21X/AOEkh/1W6uJ1jxUsFtFvl+dq4u/1trrd8v36mjgpVd9DGtj4UvNnqWt+JLWDc/nrI/8Azx315nret32rXO9/uf8APGsd5l/u0fbG9a9zD4ONLXdnzuKx8q3w6ImSZv42qTzmjf5GWqP2r2p32h69E8nmLn2xo/v7quJeLI/3qyftPl0ed/fpxINLyV370qb/AFn+t/eVkpN5dWobmkBobV/u0Inl1VSb/ap32r2oHEuW0zQPvRq9U8B/tD614V8q31CVtW05f4J/vJ/utXj73PmJUe/56Uoo2jJxdz7q8K/ELR/Gmm/a9MvPP2bXlh/ii/3lrP8AGeqx2Ol3kvy/dr4z0fxDfeH79b3T7yW0nT7rxvXpE3xcuPE3h5tPu/8Aj62/fj/jzXDUg4o9ShWUmkzPhvPM+epHufupWak3mRs6VYhevFlFnvR95Fh9EsdSm33ECz/wbJPmWr1nNdaGn/Envr3Sf+vG5aL/ANBptt/vU6aRY6zlOUeptGEex1Fh8Y/HGlfc1qLUkX+DUrZZf/Hl2tXYaJ+0tayOsXiPQWtP+nzSpvPi/wCBRNtZa8TmmrNvJq2p1JbNmNSnC2x9Tf8ACZ6f4usFfRNQiv7V22M8fysmP7ytWtYfu0rgfh74ebw/oNjbv/r9u+X/AHjXaJc+WldUTzi9eTfwV5H8Zrxf7S0O3f76Q3E357K9G+0+Z8/9yvBfiZr39qeM5URv3FpGtvQ4OQpSUSSzufMf71b1s9cfZ3PmfJtrcs7msZQ5QjI6q2etSGZd9YNnct/HWhDMv3KxlEZvW01Xkday7Z6vQvUyiKRqJUyVTSarG/8Av0CLSPUnmLUe5afQUOpd7b6j3+ZS0EkvmU7fUXNJvoAo/wCjya81vcfxrvV6vX9mtq/3azfEOlR6lZs6M0E8PzxTf3cVxdh8Qr66ttlxB86Vw1IyvoerhmrHfQwtvbfU3k06NG2U7yfkrrPM1I/71N2eXUzpUbpUjjIhdKj8urDpTXSqNTLmTzKybxG2bK2pvuNs2/drJvP3iUDjI43WIY50lSuFvLBvtPyfvN/8H1r0jUofvVzM1n5dLl5kd2GxUsPLnRy8KfP92rSTLHW1DYf7NblnZrHt+Van2aufQR4gcFrG5y9tqUf3k+f/AK51ce8vLqHeljdSf3fLhau8s08v5K0o9330aj2KsYy4infSB5inh7Wrrbs0qX/fk2rUn/Cu9eukXf8AYoP+uk27/wBBr1BP/H6sbKqNOJy1M/xMvh0PObb4RRyIv9oarLJ/eSxTyv8Ax5t1dJo/gbQdDeCW009ZJ4fu3M/71q6DZS81pG0VY8itj8RiPjkVvv7nqGZPkq1JUM1HMcJ87/GlPL8fy/7dnC9cbXoXxytmj8WWcu35JrH+TPXn+yu6PvRR6NOPuqQtLs+SnJTv4ao6IxGc0uynf7dCJQaRiNSqd+n76r3y7Kz79/31bQi5M56vuxvIKbvqaGzuLp/kiq4/h7Utn/Hs1dyw1WSukeS8RC9m0Zu+m+dUf+rfY6tvSiueUeU6Iy5vhJnmo31D5lCP5aUg5ibeuyhKTmjmgOYmqC5f/RmqSi5T/RpaDN7GppqfuVo8SWbSW1teo3z27bKm0RF8n5K3H03+1dNntE273Vtr13Yar7KomeLiY8ycTm9bRbqFn/57Lv8Azr2r4Ca3/bHgyLR9T/5d2aG2mk/uhq8Lj1L7Lqtnpl7Euy3uo7e6/wB019EeG9KkvtSlS0sfMtUj2L91Yk/2a7c0xMKqXIceDpuDZ6hYfbNN/dP+/RP4JK0vs1vqT74pfIvU/wC+krQ8N2f2Ww+z3cqzvD92b++talzoNnd/wt/v18fOWp7UfdObuXm2f6R+7f8Ahmj+6/8AvVNoPi2PwlufUIridP8Ap1Tza0JtHurX7jJdp/ck+9VWGz8y3uUSDy3RfuSVMTTSSKesfH5Y939maQ2/+F9Sdtv/AHytcL4h+LvjbWNHvLe11xdGvdreQ9jbL8jD/e3V3CaDNJ9/bHUdz4Yh2N96q52Fo9j5DuvEmseI7xZfEeq3+tTo2z/iZXLT7G/2VbdtrQhmWN/k/gq18cvCs3g7xh9tRfLstTXer/3JB95a5PTdSjn/AHTt89aSi5RPQp1FY6pLn563LPWJrWFUSX939+uD+3zRzf62tCG8uv8AZrOMXE2k1UPdPD3xpW3htrTWNIW4tYV2edYvtl/75fdurqrm/wDh78RraCxuLz7BdW8yzWdzdfuLq3kH3WhlX7rV83w6g0f360kvI5E2PVe1OeWFjLbQ+vpv7B8QaJqej+LYPP05/knhuoW27v8AnpGy7tv+9Xxb8UfAEnwyv2l0fXovEPhe4b/RdSgf5os/8s5l/havSPB/xa8ReDkWKyvGktU/5drr97FXbeEvij4Rk03UNP8AEGkfuNQ3Q3UPk+ZBLGf4f7y13U6y05jy6mFlG/KrnyWniG6t02I3mf8AXSodbuYfEemrE+2CdW3rWt8RfCtv4Z8YaraaFLLqXh7zN9jebG/1J+ZVb/aWuR3LXrRqr7J5s6Ur2kjotBRbXTYre4lXelWnubWR9nnxb642a/aT91E3z/xPU1ncra/8sq9KnjHFJHmzwqkz1jwNrGoeH/tP2TU2tEm2uyfK1U/G3iGPWLyK7vdVWedV2fv3Vdi1wb3630OyWJZ/+uiVVeHS4E/1EUD/APTNNzV1Qxii+dLUxlhdOVvQ3H1vS4/+Yrbv/sQfNTf7YsY03JBfzp/fjttq/wDj1ZOm/YZJl+2rqkkH/TC5ig/9BWrF4+g2tyrxaR58Cf8AP1cszUTzKfYIYKEXubFhqUOpbtkTR7P4JHXvXQWcPyfPWan/AAjMe5NHs/IvW+dvvbdtalmnyV8XjJuU2+599l8VyLyLkNhHP9+pEsVgfelWoUqbZXi87PejBdjLvPuVTdPnrYubb56qzWdbQkYziU0SvTPgbfLY6rrj+b5bvbx2/wCbV5z5Lf3K6DwHctBqV4vm+X+7r1MF/GTPDx/8Bo7D4qXLSfBPxnp7y/JD5NwqbPSdK+Q0evor4teJ7rR/CV9Em2f+0F+wt5n+3/FXzvs8uvpJ+8z42muVBDVzZVOGr1QUza8Hov8AwkOmb/8AnstdBqsy33xg1qVP7q/pGlc/4YT/AInen/8AXatzSv3nxO1p/wDpnv8A/QKco6EuWp1ltDN/zyWtS2tmk+dFqFP3abd1bVh/yy31jKLAjhs/Mf56tJD5f3Kkd/Lf7v8AvVahdfuPUFjrP7++rnnNa7XT94/3Fh/vsajRP3NTWe3Ur/zd3mQWnyL5affk/iagDqtNha1tlT/WP/y1f++xq8lU7N/3NWkesJDiSR1YjqqnyP8AdqZX/u0RGSJu/wBqnb131Gn7yjZWpJaVl31NC676q/xVYSH7tBEjas5lroLCb+CubsIa3rNP7lOJjKJ1FnZ+f/FW5YW0lZulXMeyt6zvP7lM5ZNle/TyLaWvOXuWkv2fyv4q9I1hPOtmrz1LaT7Y33auyKhsDzNJTXmaPd96thLNdnz1VeFZPuURaNuUzfOk/vU590jrVj7H8/3ak+x+ZWpnIy7HzI3vE/g+0f8AsqVqf3n3UaXbfPqCfNJ/pH/sqVqfZvkX91SkIyUtmkm2faWrpNHs2gT7zVThs49/3VrasLby4f4axlsKITI0b/61qx79Fk+/W5Mi/wB5ax7+NagZz7pHVGZK1pttZ9z5dXErUx5l/wBms+5Stqbbt+Ssm8SiRrEzXqnMlXH/ANZVbmkdEStcv5FtL/f21yPifXobW2tnuG/1y/f+ldNrCf6G0sX8G564n4nJHP4e0OVF+f7OyN+DVza8x6UZR9lbqcunjPTY32fY4p/+B1ctvFVra7fsiywR/wBzzq8dv38i5bZVqzv7eOH52lk/2N9dUY8xy3PaLDx5Y3V/Bb3DSwQTfJ50k25ua7DxD4k1yO5a0tJ1tLW3t/8Algm1pWP8VfM73LX037r92n8MNe8axqsMelRXG79+8O+sWhnL+M9SvrV1li1OWP5Vdkj+6/8AwGtKw8XQ6xpVjFcN5k9uy+b/APFVl+LJvMuYHTbsmt4/n+tcLDqX2V9i/u3Rfuf31NVy8xB6Zealawf6plrDudbt53X97/wBHrkZvEnnuyJOu9/veZVH7f5k2x4PLnRt++P7tZyibRPVvCsyz3P3f3D1oarZrY3jRbv4qz/hjZtdW0WoS/ceaRFT6Vsa3tutSnl/3kV9lccZv2lj0KlNRoKfVmS/8Py1JbP9ldqbc+dHt3rQnzvXZGR52prW1xJJt2MtdBbX919xP3lcmjt9xKvWepNAlaRkYSiWtVmm+3tvWsu5RZE31JqWpeY6vVX7Z5iN8vyVnIInO3ls3nS/dqrNbNsrSuU8z59tUX3RpWJtEaiLH/3zXJ6wi2t58irHv+dvL/vGu085o4WdIl/3/wC/XC+J3b+1Xd92/atTKJ1U5ahbTfJ96se8vGjm/wCBVchf+CsW/m/0n/gVTTk4s7JxUojry8jj83+4/wB6s990H/TTf9yrDp/tUXN55en+VF/H/r/71epCtzI8mpTMma5+y7v3Xz1D/aX7n52qG5eb76fvEq54b8NyeLry5t7SWKB7eHzm8+tJTOXkM2bUlnqHzl373rQ8Z+G18K6pZ2X2z7XO8KzM+zb1avVNE+Gml2tytvDYtqV1/wBNP3rP/wABWs3NFcptfBD9nvQfix4bW41Dxe2m6i82xbO1SLd/481ejTfsH6C823/hONUg/wCummxt/wCzLXO/8Ki1C602JItVt/B+yZZopoE82VMf3YlZd1e1ab8S49H0SCy1i+uL+dYdjXmzbLLXk4r6zKN6LszanKF+WZ5XN+wjpsbrs+INxs/iSTQV/wDQluqh8W+GLXwjqUVlZQNqVr5MaQXlrbbYv/Ha9CTxb/wkF/vt/HFxoulw7X8m6hj812H8LT1evPHXhmO236h4s0GC6T/nnNtidT97ctfP1KmPlZTVz2cLUpUW2jzXwz8MdS1i22Ra5Fps83ybJLPc6Y/h+9XTab8JdP8ACPm/2x4j8ueZd7TTvHBuqn4k8YWOq2axeH/FWhzuirDsgv8A0+61eK6roOqf2t5txuu97fNfyTbt+f8AaaijTr7zdj141ZVFoz0bxn8KPhrrGm3j6Z4qitPEKfPF5k3mxS5/hrw2H4dalJeRRXE9rHa+ZsaaCZW61pJM0Dt5sq76mTWG2b91exTlKCs3c4atGNR76nt2laDZ6Vo8Gn6eqx6XCvyw792/Nefw6l4i+FdzL/Y99FPav/qPIvP9Vj+Foq4WbXo4E/1tUbjxP5n3K6n7y2OGNNUpbnpyfEL/AISNLl/FHhDQbu6mhkRby13QT7j/ABN/tVa+HWj6lJbarZeRL9i1nS5Lf7T/AA+YG8yOvG7nW5JNv72vYP2b/HK31/feFLiX+Fruz/3h/rVrP2Wp0PEKKdjlde8N614fh+0ahpF1BBt+aaOHcqf7zLXMv4tksbnfaQLv+551fRXxy8YSeDvAbWlvPLHe6hut4v7yKfmlr5PmmrSnh1e5z1MZKUbbE010vy/LULzVDUe+u6MVE8uUnJ80ieimI9FWSPp3NV6KCCxzRzTEen80DiPoR6j30lSallJvMepkdaz/AJY6kR6ogub2p3nVXR6k8ysglIk31JDN5b7/AONKru9D/eaiUSoy5Xc66wv/ALUm/wD76rWtrltlcLZ3klq6uldVpV5HdJ8n368mvS5dYn0GExHN7rOktpvLSpLmaqMLtsqO5dtleTKOp7kdiveTfdStbwHpX9seJIt/7yC02zNXN3lz5cdeufC7wq0Hh2K4eCWSe++f7+1dv8NdVOOpy1pcqO8h1jy/4PMoe/k+Xe3lpV6z8N+ZGvmt5af3I61IYdN05/8AR4vtE/8Ac+81dp5/Kc3qWpN4c0G+1u9/d6dYwtM396XH8K18w2F/NrDz3tx/r7iRpm/u817V+0P4kuI/CU9u0vlvcSR26wx/dTLbq8F0qb7tfQ4DCxqxfMtzw8biHTkkjrNNufn2V01nNXL2ds08O/8AuVqabctJ9+vPx2DeHl5HRhcQqsTrrabzP9+tS2mWTbXP6fN/HvrWhm/uV4conpnQW01a1s/3a5+2f/arWtpvLSs5RA2oXqxHWfC9Xkes4xAub6EfzI6rpt+5U0dAEyVJsqFHpyf6ygCT5qWmR05KAIdSRrqwnSL77q22vKbmwkgml2L86fIySfwV6/zWdqWj2eqpvlg+f/ntH8stTOHN1N6dRUzWRPl+SnP/ALtO3/eenf6ukYEL7ajdPnqaam7KBxIKgk+5VnmoPufM9AyrN/c/76rJua2H/wBis2ZKCzm7y28xG+XzKyXs/MeuouIV3/dqn9j+eggx7az+Tf8Ax1oW0Kx/fWrENt+8q1Db/wB+rAIYfu1ehSo4Yfu1aj+5QKQ5EWnfLs2UbPLokqyZDd9DvTqKBkL/AOrqu9WHqu71EYjieL/HiGT+2NFldfk8mRFrzHf89evfHtPM03QX/uTTfqqV5FzXbT2R61H4UHNFJlqP4as2HJ+7j2UlHNFBY+ptN02O6vGluF+RPupVV62NB/eO2z+Da7V7WWQjOurnjZpNww7cTqobOG1Rd+2R6me5qm7+ZTv+A19/GnGJ+cOUpe82cn48s186C9T+Pckv+8K5Pzq9E8T2H2rRJ0/j++v4V5rvr47NKKp1eZLc+vyys6lOzexY31JVXf8Au1qTzq8OR7JZp3NVt9O30gLCPRM/+jS1H8tD/wCroMpSOg8Np5ltXVWCeW9cr4VRvscu/wC+kldlYJ5j1EpcrPNq7nnPxLsPsviqeVF8tL6zW4X/AK6JXuXw61yzfR9Ilu4mkS7jV2eP+Bv4q81+Klgv9laZqH/PpcNC3/XOVa2Pg5qXmeF5bR/v6fdMmz/ZPzVVSTlEzp7n05o+j2d1Ckun3PmJ/wBM3retrC6sfuXkqJ/c31wOg6k0fkSxQRR/L9/zttdpba3cSfJ5lvXmyidXMzYR77Z8983/AHwtVXhkn+drmXf/AN806GaST/Wt/wB+0qw6NPtT5t9HKVzEbpHHZ/6+Xf8A79ZN480ibIllk/g/ePXJ+Nvjl4N+HN5c2mp332vVLf72m2KefLu/ut/CtfPvjn9rHxR4j3Wnh+JfCenP/wA+r+beP/vT1pChKfTQxdWMTpP2lptPsbC20+4vrePV0uFm+xx/61FK/wAVeFvcwwbZfNrDf9+8rv8AvHdt7PJ956Eto/469CNDljYXtmdNDqUMn/LWpob9oJvkuf8AgElcykKx/cqbyY5Nu+pdFG8cQztrbXv77LWpZ69bu/3lrztEhqRNv+1HWcsMjaOKZ6cmqrJ/y1qaHUvu/NXmP2xrX7l02/8AuVYTUtQ2fIv/AI/Wf1bl6mkcUux6Q+pLWXePY3W5Lizikf8AvyJXIprF9GnzwN/2z+aiPXlk+R92/wDuVtCnKJM60Zms+g6H/BA0f/XN61LD4b2s6LcOtxHA/wB1P4nq54MsIZIV1DUIG2P/AKhJPu/71dk95a/ffdI9fRYTDOS5pnzuKrqLtA5//hFY0tvKt9DWdP8ApvN81czN4A+dvK0O/g+b/lhN5v8A6FXo01/NJD/onlf7kn8dD3TRw/dXz3/269R4eNjyY1pXPH9S0GS1+RfNg/2LqHbUNh4J1C+f51W0g/57SV69/bd1G/7q5ZP+ub1l3MyyfxNI9c7wsbm0a0pHPw+FbXR7mKW3luJ/3exnk/vVsWyeZ9yqszyRv96mpf15OKy32rvB2PewWZKguWaOgtkq55dczDrc0H3Gqb/hILivFeTV77nvRzqhbU3Hho8la51tbuJP4qpvqUm/7zV0Uslnf32ctTOqX2UdBNND/BRZ63/ZU3mxbd6fxye9YKPJI+3/AFdWERa+iw2X06Hmz5vE5hOvpsjU8bPJ4/8ADctpFBFaXSSR3ETyP9/H8NeR3PgvXoNv/EqupP8Armm7r/u16lDdNH/FVpNS8uTfur0JYaMvI8uNSUWeK6lo99oc0UWoWcto7/Ovnpt31csNE1TUkV7TTLy7/wBuOFmr2T+0odirLaRXaI29fPTdsqSbWJLr77NJ/wBdH3VjHBLuVKu+xwuj/DHxVHf20r6fFaRq2/8A0qZVrsNK+GN1pviS+1i71CzjS4XZ5Mbtuqbev92m7/7i1tHCxM3VZ0X2C3kT7Pbqu/8Agm/iqRLBoH+eKWOufhuZoHXY1b1n4h/guP36PWdTDK10EKmo6bd53ybtn+5ToYf7+6tR4Y54Vlt2+T/x5KIYfk+WvHqR5Wd0ZKRTuXkjtlS03R3Vx+5i+T1/ire0rTYbG2iii3bIfk/36x9Khjvr+fUNyyIm63gf/ZH3mrqLGP8Au7q5ZSNIxL1ttj/harCL/fWo46tIn8b1jzFRDb/s1J9m+9QlO8uqjIJDU/3am8v/AGKTZ/t1LVRkTINnl/8ALKrEP+7Uf/A6tQ7ZKsResP4flrptNh8x6wbCHy/v1vWH+xQZSO20PQZLqHfu+StqHRPLf71U/Dd432PZureR2qjy5SdzPv8ASvLjZf8AX/7Fc3/wjbQTeb5UVdxc7p/4ahSFo9ybfv05SCM2cfbabJO/yRLTdS0SaCOWV1rrNNs/LuZUqxr1sv2GX/YWp5tTbndzydLxpLlYttdJbeHppET7tc7Cn+n/AD/3q9K0qH/Rlro5iZyZy6aPNYzT/Kvztvqb7HN/s1uaknlzVTSkZxmzLbTZpP7tV/7NmjT+F3Sui8mST7kVQzQtHUSKjJnOvZtG/wA+2q9z/c21pX6VjzQt/A1QdESF7Zv9mqs2mtJu+Va0La2kq5NbLsoK5jkbmzaP+Fayb+Hy/wC7XVagnmbq528TzEoNInPzeZULwtI/8NXJk8uqr7vuUG0SS2h8v7+356878Z6JJJZzpK37hJv3X+xmvQH3Rp8lc34ttmn0qf8A2Nz1lI7KctbHzb4w0r7LctsrlYd27569K8SQx6kjbPvpXn94kkc2zbWkZBUjqbWjzRx3MH+x87VtX+vSQQslw3lo8eyKuZ022kgR3f8Adu9bU15DPpssVx+7Tau1/vKjf3qqRMRuq+IV1jyLd/uIuxqy7x/MmZ/43+SsNLz7Cio/96ryXKyQ70/vUhlfVd3mbH/u1peFfM1KaCJ/3nzbKtXkMd1Zr5q/PXTeDNNt47mDzV/iqJS0LitT0y2s/wDhHNH0zSkufPe3jbdN/tFqh+zTO7bJV2bfv0fY9jtLuqF7z5FRFrjjHldzoqVOaKj2I98m9tjLJR5M3zv8sb1G7+e/zr/vUeS0b7Hat9TkLSo0dE26P/lqsf8AwCqc27fQk3z7KALk03n/APLVf7n7tNtV/JaP5/P/AN75KjT7/wAztTX+4yUm+YAmh8v7k676zfJaT+JauXPl/wC1/cqvNbSfNWbkOMSq6NH/ABVxPi2FoL+J3b78deiJbabOipcahLaPubcnks3/AI8teQ6peXV9r2pyussdr537jzE++oqZS5jqpx1JPO/c/drn7m8/0+JP77V0SL/ozVx+qzeReb/7jb6mMTsk9DcjqG5tvMommXf8lRvc1UZOJnKKkZd5D5c1dN8K9v8Aat8m5o7ryd8T/wAPDfMtczef71b3wuhaTxVK/wDq0S3bdW0ZuxxzgiP4mWdxrHjnSrS0geS9uIYYYof77GR6+ltN+y+FbOW3tNv2p/8AX3n9/wD2f92vH4Zo7X4x6LcOqybNLm8p/wDa+fbW5rGvNa3LI7fuHrqpx5kefUlynUax4tj85oZbxa5G/wBYuPm/s+++R/4N+5ar3nkuiyuy/wC5XN38Mc7s8UbQP/fjrqjDQ5YyJtS8QzTvsvbby3T+OP7tc7qt0t0m99sif34/erU001qnzzrOn9ys+a8hjdnT929ZygbRkUYb+4td/wBnk8v/AGKsW3iq+j+SVmkSs25m8x2f/V/+g1seAPAGtfEbWIrSygljskb/AErUvJZordRXHOmux6FOtKPUrza80/8AC1Zr695lytrF+8mf5Fhj+Zm/4CtfQWm/so6fHfebrHii4u9OT7ttBbeQz/7zbmr2DQbHS/Bemwafo8EVha2+1F8v73/fVZqijolimfLfhv4FeNPEe2W4sf7CtX/j1L5Zf+Axfer0aw/Zs0G1ttmoarf38/8AE8G2Bf8A2avWLzXqwbzWGk3P/fraNM5ZVnLqczZ/Bnwfo6tv0z7X/t3T+bRD4G8L6HqVtqGmaVb2mo2kizRPH8vzCrl5riyQ7H/ef7FYN/4i/jf+79ytOQx9ozi/2h/GC+KvGUSW/wC8tbG1WHZ/ckPzSV5S71c1i8+1alcy/wB+RnrMqCviJd9NkplNoAl8ynI/lv8APVd3o86q1Atb6N9Qo676c7rS5gJt9G+od6yU+nqBL5lPqJPub6N9SBLTKKPLqtSCZHbfUm/56i5pP7lSWWeaOaiqTfUAOR6vWF5NBMro1UOalT93JvqZR5kbQk4vmid9Z363UO/+P+JKbeXnlpXM6bftH/F9/wDg+lXppvM214tTD8sj6KhieaPvbmx4e01vE3iGx09PuOy7v90V9RWEPkQqibIETamyP2rxn4FaD5n2zWJYv+mMHmV7Zbaasm3975lEY8pUpc5Jvj/vNUN/qS6bZyvt8tKsXN/Z6b8ifv7r/njHXM6klxrF5sm/ef7Ef3UrojHmMZSPF/jfqTTWekW8v+vu5prjZ/cjT5f/AGevMbN2jet74r+J4/EHxLvPs7eZZaev2GL8PvVk2yfvk2V9tl0HGKR8njJKUmdl4b8mTTZ5Wn8udP4P79R2btGio+7fRCn2Gw+f79U7abzKM9iuWJnlktWddYXjfc/v10FtN5jtXI2E38e6ugsJvu7K+FlE+ojI6Szmratn8uPZtrn7ab+B62IZl+WuWRtGRsQv8lXoazbZ6vI/+1WIy9v/ANmpEqnD9+rSPVgWEp9QJUm+nykD6mqLfTqzLHf6ym0fNQ71YpF75ZKd/A9FGz56y1K5Rr1G/wDF8tSPR/q6oRXeoZqtbKhdP9moHErVSuUq9sb+Oq7p/tUDMmaGofJ8t60nTy6h+z/N/sUAU0hqREqxs+ShU/uVcRSkNRKmRKI6k2KlWIaiUf8ALT56fzTHoIFqJ6N/z03fValkbv8APVN38uppqqu9LlHE85+N+2Tw3Y/30uq8b/369s+MaeZ4SX/Yuo68Srqp/CetR+FC/wAFJRSpWpsNSnP9/wD56b6SioKjEY/399Fnqy6brcG/93BMuxqc+2snWraS6vLaJF+d69HB1HCtFo83HwUqEj1b7HJs3p+8T+GhGWT+Kq+j6ldWPhvT0li8udY9kr/36dbIsjtsX7zV+ouPuKfc/KlJ87iNmfy68t1Kw+y388X9xvlr1DUrZk+R/wDf2VxvjC28uaC4X7jrsrwc0o+0pc66Ht5ZU5KvI+pznNJvod6E27K+IPsoyFp8dOhhkkRXf92j/wAclCTLB9xvMf8Av0BKRY8mSPbvXy6cm7f+6Ws2a8+f5/3ldV4J/eWE9xtXf5mzfUP3Uc8pGloNhNa+f9o+/M2+uos/3afPWXbR/wB+ta2f7tc8panIQ+LdK/tjwlqtvt8x/s7Ov+8nzVx/wZ1jy/E9zb7vk1C13/8AAhXpSfc2V4vprr4O8eW39yx1Brdv+ubt/wDEPW0Pfi0YS91o+nvD14sH+jvBFJ/H+8eu68N6x5D73gi2bf8Alh8zV5is32W5WVG8t0atrxV8ctF+F+m7LuJdS8Q7f3WlQP8Ac/67N/DWMaUpG0aqsexNrC2Omz6nqc8Wk6XbrvlvLp9qotfMPxm/axvNc8/RPA7S6bpf3JdY+7dXH/XP/nkteO+P/ij4k+Jtz9o8Qam1xAjb4LCD5bWL/dWuP311U8Oo6s551B3+ro8tqbvp2/5K7DAmR1p3nVV30tBfMW4XqTfVVHqbfQEZFjf5dO86q6PQ+2g05ixC/lv8i1aS5rP31Ik1Vyk8xqQ37fcroPDFguuakqS/6mHa8tcej16V4JtmsdBWX+O7be3+6Pu10YempSM6lRxidJMjTt823/cj+7VV0aOpkejf5m6voIx5TxZS5im7zfcTdUL+d/eq9JUc01bGZXy1R/N/BVjeslQu9ZyKjIhd6rvt3/dqZ3qF3pFcwIi035fm+9TZKd/wKg05gRF2fOtSI6/3VpOaOaUYmcpFjmn1Cj1Ij1tERLSI9R76SrILFTo9VqfvqtSCx51SedVPfRvpcwuUuJNVf7S0czVHvqGZ/LeiQcp1Gj69JYv8jVuX9zNdeRb2/wB++/jjf7ij71eew3jeZXdeD9V8/wD0d/8AgNebiaalG6OilJxdmdNY20cCRRRL5aIuxf7qKK1rN/33yVnwvWhZp92vnZnoRNJEb7lWEh+RqE3SR1IiNs+esipEaJsjWpqds+dak2eWn/PSnEQ7y6Ef+DZRDRs+SqiAVYtn+eoUqZNtaikbFm9dFYOu+ubsEX5Nm7fXTWEf8G2nExkegeGNskf3a6TZ89cr4bRoP4a6iF/m+7TPJmnc0EhXyVoSFY3/AIkqF7yONKh/4SGOOT7vmVEpExiy5bQ+Xcs6VV8Q3Kx2M/8Ayzd1pv8AbaVk69qXn2ctEZG3K7o8/sI2/tX/AIFXqVn5f2OKvKbZG/tL5Jf4q9Qs7n/Rvk3VpKQVIsr3jtJMyf3KmtoY4/vrWfcvJ9sZ/wC+1WoUuP8Anr9+jm0M4x0NiF7Xfs8r56h1Ka38lnTbVNEm31XvLG6k++r1Mg5TndSf7U7bF8usd0rcvLCaN/u/JWTcosdI7I7BZzeW/wA9XprxfJrH2NJ9yquveT4f0qfU9TuYrDTrf/W3M77VpxK5SHVblvOd/lrn7x5JPn2+XXnt5+0z4F+0siT6lOn9+O2+WtCw+Mfg3WId8XiG3gf+5dfuG/8AHqqUX2NIxNib7/z7arv/AL1OttVsdYhaXT7y3u0/v2syy1G9QbRIf71U7mFZLaWJ6uTP/tfcqu/7xKiRtE8R16zhtbmeL/arlZNHW+f5P3bo2zf/AHK9M8f6bH9sXyvvvXCw7rWZt9Zxlys7uXmiYevWa6PqUqf8uv8AF+FZevfuLZZbedZ/7ySe9dd4hf8AtK2iSVV/2nrzvVdKkghleL/UV1Rkccomanmarcpp9uv32+R/7ldxZ6PDa6aqRN9yb/vvP3a4vwrcra38srt86Lsrqv7YWNpYt3yP/BRIImg7wzwqnlfOjfzra8Kv5mq2zp/A2/8AKuRsLld6p/fbf+Vbmj6kulTebtX/AL7rGUTaMj2T5p037qo3lm10/wB3/gdV9B1iPUrDejfxfNVzUtSs9NtvNuryK0/g3yVMYkyM/Y38CtHvo8tpHbYrVRuvHmixzKiauu//AK4t/wChVcs9Vtdc+e0vop5N33I3+aq5TMjmh/j2/PUfk+W6ps8vfWl5Pz7/ADW2VC837nZtrORUTP8A71QukkbrV7zvMT7v+6lZsyeZ86N/vJvpDGzXDb/k/jqu940e75mqR/8AXfdqvskjeolEcTPubPXo032moWs6P93z4f4f+A1yupQ65JD5up/Z5LXdsV4Eb7xrvoZmgT7v3P4K5nxJctJDbW/zbHk37KxlE7KTMe2hb7G1cDraeZc7E+/XozosEPyNXnupW0l1qWy3XzH3fLRCWp1T2HfZryxhgS7Xy32/c30edVz+xNQ8mV5dvmJ89ZFbcvMYCXM1dh8MUWOG+uP43aNK4eavQPh1D/xIZ3/vzNVcvKjKUin451ttD8YaHqafft4d7J/s7trV0mpXP2p2t5du9Pu1xPxa/wCP3T/+veT/ANCrstV037VZwXH+rfy1rspy0PPqRKNs8mpTfZHby7pPu+ZReaq2mp5Vwv7v+F4/46z97Tt87eRPD/qpqx9bTUJLnfcQSyb92x7X5onxXdGWhx8upJf38cm57eXzE/h8yo/D2iap4016DR9Mg8y6m/75Rf70n+zWPfTSQfO6tG//AE0Svqz4ReGIfB3gyz+VY9RvljuLyb+J2P3V/wB1azkXqR+Hv2efBujwwf2hFca1dJ96ad2WJ2H92Jf4a9KS5t7GzitLeCK0sbf5IraBNqp/uqtcrqWvLHNs3Vg3/iHyE3p+8rOURRkdpf68sH8dc7eeJPM/+Lrk7zxJHI//AB8rvrFudbaN9+2jlDmZ0lzr3luzp+7f/ppWPf8AiRZE+Rq5u515ZPvy+W9ZN/qvmQ/JKr1UYjOgvNej/wCe/wC8rl9Y1Jvsc6Iy/d2VlzX7Sf8ATNKq3kbSafPLtbZ/f2fLUyHFHOzU2mvSVgdQu+m76Xmkk+5UgRyVG9O3+YlRvQA5KP8AWVHv+SpEfy6AJkqZHqrvaneZUAWt9SI/9+qqVJHVgTJUm+od9G/zKA5SbfRv/v1FzT6AJkpyP5dRU6lICakSo3ejzP4KkrmLUL+XWxbXPmIsW7y/9uSudR6uW03l1nKCkbQqOJ9feCdH/wCEf8N2NlbxeZIkO/fH93ca6T7NNIm+4ufsif3I68n+APj/APtiz/4Rq9l/0q3X/Q3k/jjH8P8AwGvZks49+9/3j/8ATSvNlBxlZntU6ilAow2yyJssoPIT+KaRK4X4x+MI/hr4JZ7SXy9X1Ddb2f8Ae/2pK9OvLyG1tpZZX8uNNzs9fEfxd8W3HjTx5qd3cfct2+zwQ/3IxXdhKfPPyRy4mpyQ82cfZp/faus0r94kVczDC0j12mgwtI8T7fkSvusBDU+RxMtDY1jUvLRUSJfl/gqjZzfIvy1Hqr+ZNEiLTbaby3rxc4rOpV5L7HdgKfJDm7nRabN5fyV1Gn1x9hNXUWD+X/FXydQ96J1Vm/ybK1If3j/JWPYP8io9a1r3rhkdUTUtnrQR/LrJhf51SriP+8+Sp5SzUR/79TJ9/wC/VFP79WIX+7UyiQaCfeWpaqb/ADKlpgSpU1V46mTd5lKIDqj+aN6WkfbUhI2eaTY2ygffWl5oNdSKmulOokoJI3pKe9MqAK2z7tVdi7KuSfcqF/8AWVY5FN0+em+S2yrWyoqDOUiDyfLT7tGz5PnqbZRsqoxAjoodKb/HVRAj/wBXQ9OeoXp6gNeoXf8A2qc336hd6CyF3+fZVV6sP9+qbvSkUcf8WoWuvBNy6L88M0b/APj1eHojfx17p8SJmj8Aaqn9/wAn/V/9dErwv+Cuin8J6tCPuiUUn+5S81udIv8Av0b6blqXmlIBf71ZOsTfZZrOVPvo2+tRHrH8Qp8kH+9W+HfLUUjz8XHmpOJ6RpUy32lMn/A1os5pP4P9ZWP4P15tR8h5du9NsMv4LWo7ra37fe2bq/XqMlVoJrU/J6sXSqtFx0ad65vXrNrqwl3t9zc/+5iummvP3LIi+Xv+8/0rF1KbyEV9rbN33K5alNTpyhLqdNCbhUUkcLZ6bNfR7/8AVwf89pPlWiaa3tfkt2+1un/LbZ8taFzpuoa5eSxJuktbdtif88kzWhZ+G4dNdfNXz3/8dr8zrRVOo12PuoVOaCZzd5DdeTFqF2sux/kV3pum/PN92us8cp5eiW3/AF2rk9K/11ZRlzIpS1KsyeW7V2XgH95pt58v/LauTvPv11Xw6dZLC8/66f8AstEtjGcTqrb95WtDtrLT7++tK3+5XLIy1NRK8h+K+mtB4knfa0aX1msyv/tJ8rV61HWD8SNEXUtBiu0iaeexZpmT+N4T8stbYd6nPU2OTf4qa1qSWNxEy2myFdyR/wAbBdu5q4G8s/I3On8bb2/GtbyW0fakv7yym+eC5j+66mm7Fvvkt5YpHevWjBHFKRi76bV5/Dd9G/8ADs/36j/seSP795Z/9/lquQOYp76N/mVNNZwx/wDL9aySf3Eeq+9d/wAjeZUFRkLU1QI9SVEiyXmkR6SipAf51O8yod6/3qfQBOlSVVR6kSarAm8yvZNKhW10fT4v+neP9VrxX7TXs1tc/wCgWP8A16w/P/wGvQw27MK0tCx5lH2r2qnNNVffXrxkebKJee5qP7TVV5l/u0b6vURM94u+o/tCUyoHhWSjUUYljzFqPeslU3tv9qm+S1SaRiW9n+3T9jfxtWftajyf9moEaXkr/eoTb/erP8mpE3URkBpeZRuWs+OpErTmFylzzKPMquj07fTEWvOoR6pu9CPV3YFzzvko86qu+jfUAWnmqGZ6j31HN/q6cpAO8ytzQb9rG5ilT76Vz6PVq2m8t1eplaSsB79beXfQrKjffXf+dXoYfL27K5H4e6kt9pslvu+62+u2RG/gr5nER5JM76fvIsQ/dqZNu+q6QtJ822rXkv8A3a5DYk/5Y76Ep29tn3aET+5SjICR0qOFPn/2HqTy2o8mqiAbBVqFGqNLbyEq5CvlvWkZGci1YJJ8uxq6bTUbeu/+OsnTa3rD7y1ZjLY7TRP3db0M1c7ps3lpWok39yg4XHUL/wC/8lY7v8/3q0ryZY6yZJleoCMS0l1JHWfqU011C33tj1chuabNNHIlVE0kcXZ2PkXium7elegW01xtVK53yVjud9dJbXi+Sr7lqpSMZRB0kkeVHrSsbzyEVNvmVmw3i3E0ldBYP5kOz5aRitiSHUvMdd/7tH+7U1zu/wCev+7TvLamzQrGmx9uygHY53WH/grj7l2311mq/vH/AHX8dfLPxs/aTh0e5vPDng+VZ9UhbZeax96K0/2Yf70lOEXUZ2Uonp3xI+KOl/Cvw3eahqDRT3qR/wCi6bv2z3DH7vy/3a+HfGfxL8RfEq//ALQ8R6g926N+6h+7Fb/9c1rJ17UpL65nleWWeeZt8s077pWY/wB5mrLR/L2pXoQpqBuXkmprvDJ/DVV5qjR6pxUi4xNjwxr03hHW4NV0xvLnhb7jv8rr/davqzR/Fuj+ILOK7sdQi+dV/c7/AN6jH+GvjfzvLf5F+etqzuZI1+eVpHesalNGkT68fb5Kv5qyJ/fjf0qvc3K2sMr3H7uCFd7PI/3Frw34deNodKS50y7n+wJcbdt/B99GH97/AGaxfiRqvizTXW01jUJb/Tpv9Rcx/wCqlrjlHlZ0Rid1qWpWvia8a40+88/Yuxa5nVba4tZvNrye2vJrG5823laCf+/BXoVn42k1WwW31L/Xp/H/AH6xlTd7nZCorWNCZPMh+75b/wB+ud1VFgRXeJv7jVvPMskO/d5lc/f63JHM37iLZ9z94lVE5ZnC6lG1reM6ffeq8N+0f8Vbmt3n2jdvs1j/ANuOsezsPM3P/wB81pzGBtaPc+Y6/wByti5vG2b4ttZds6xoqeVUNzcr/eokbHVaD42utHsZ4om/2N9cvqupf2o7faJWkd/46z/tPlv96o5pvMqoxIlIppc3Fq/lee0b/wAL1attem3+buben+t/vVn3+6RN38aU1HaO/ZP7/wDWtSD1rwr8Tpo3ii1CVruD+/8AxV6JZ3kOpWf2iJl8n+F99fNcLtB8ldZ4Y8Z32ju3lS/u3+9C/wAyvWE4KRcZHt32fzE+d6runmbnT+9U2m39rrGlRXtvFLJA/wB5Nn3GH8NWH8vZ/qv/AByuOXum0YmW8KyR76jhto43X5mk/wCuiVpb1nT5N0mz/nmlYbeNvD8by7tXs96ts2Rzbv8Avqjm5g5WWJoVjT/Yf/xyuJ168W61XYn3Ifkrev8Axbb6lZz/ANjr5n/TaP8Agrk/srbN+2sZSOylFlPVblo4WesPQf3niG2fb5nzVqa3DJ9j+SsXTZv7Kv7a7uPuJJ81ETomd09msnzv/wACrzG/tvst5PF/ckZK9EufEmnx23mxTyyPt+VNlee39zJfXM8rffdq0ictmZ8yV6N8K5lk0S+R/wDljN/Na87dK6DwBr0Ph/W2+1y7LW4XZK/9zH3a0+JEyiTfGlPLm0x0/wCeM1eiWy+ZY2qbfkeGP9VrhfjlMs8eisn3PJuP+B52V3mmzf8AEq0x/wDp1h/g/wBmq5uWxxuOrOT1vTfsrtWTDeXVruRZfIrsNV/4mX3Fb5P9iuXv4fP3V3U6nMjllHUyb+Gad4ndv4tjV9DXniq487bbr8lfPe9Y/kl+/wD9M/469A0fW/tVtZu7fw1sYyOuTWIZ92xmkn/uVi3mvRyOyN/HVHWE+3R/IyxvWDc6pJG/lXcC3f8AtyJ83/fS1YRDWL+G7mZK5l9VmsZv9HnljrSb+z7p9jwSx/8AXOai8s9JksG2LLbukdZMqJmvr3mf8fcH/A46P3N1NElu7b3+6n8VYL2FxdPst1lnrsvB+if2aiahL+8nh+7/AL1EYuTsEpcqOg0fwxZ6am+7/wBLuv7n8KVH8RfE9xdeG4tP89vsvnL+53/KmKqzal5afO1cz4kv2urZf9ht9bVIqMSacnJnNv8A67ZS80kKf3qHrz5HcLzRzRzTaQETp/HUb/c31M6f36ozfcZKAH0qPTKXZ8lAE2/zKcj1HT6AJ0qRKqU9KALVOR6hR6XmgCffTt/7tahjp2+qAk30f8Bo30I9SBJvptFFQA+lR/LqOiOgDc0TWLjQ9Ss9TtJfLureRZonr7U8JeMLPxj4bg1u0/dpMrean/PJh95a+E4X/wBqvWPgh4wk03xCuiSzy/YtTb5Yd/y/aR91qxqQ5jqw9Tkdme9eJ9YkukWJN0cG77n9+vj3xDMt14h1p0/5/Jk/Jq+uL9PLvFuLj93Bbqz18b2zyfaZ/tC+XPMzP+ddmDioMMVLmSLFsn76u20NPLhld/uVzdtbeW8VdMj/AGXSvvfw19rhUqdNzPmq/vTSMmZ1nuZ2q1Cn3fkqv/rH37fnerUKfJXwuLqe0qyZ9Hh4csEjYs08vbsrorB/L2vXO2f9yuisE+7/AL1eRM9CJ0ljWxbPWLZpWvZ/criOiMtDXherkL+XWfb/AH6uWz/3qks0EqZNv8dV0qwlOIFpJN6Ub/Leo0fzHqXmiQFlH8xKk3tVXzKkR6RBZ5pN9R0f6tKjmA3aV0pv8NO2fx0Fic1F/DUtMeggipHSpH27Kh2UAR/L/dqGb7jVI9D0Fld/9mm7Kmf7/wAlGzzHqyCvUcf8VWHSoKrUCB6Tmpdn3qi5oCQj1Xep6gmRaAIXqrM9WJkqvMvz7KAIZqqunmVaeq/+rpyiaRkcn8RU8zwTqf8Aux/o1eF/7617148/eeCdXT/pj/7NXg+z5P8AbetofCeth5aDX/2Kjd/kqX/vion+/W0TaUhaR9sf3KWimQFZmuf8e0T7vk8ytOs7WP3ln/F96rhuYYiS5WN8H3LWupbP4HWvRL/9/DBKn8a7K8vs5riR7NLeDzHT7sMaffYV6lZ7p7Ce3fdG6fPsr9IyPE88HT7H5vmlPlmp9wR1k8rf9x64nxzrS3U09pabo0hXer11VnbSajfxW6fcdvm/2MVn/E7R4YP7KvYl+T5rSX/dP3axzbFOg/Zx3YYKhzrn6I2vCtyupeEtPuP7keyVI/7wqrfw/vvu1m/CK8bydV0eX78O24iT/wAdatrUk+evz2pfnfMfVQeiMPxyn/FPRf8AXZa5PSk+eu08Zov/AAjbf9do65HSU8uZaqEtDqhEpzJ87V0nw/8A+Pa+2fc3R1zd5u+0y10ngD7l98v92qnsTUjodcn+3WhbPVNKuQ1yvc45GhC/8aVwvxI+ITabDPpWnr+/8vZdTf3FP8NdRrGtr4f0e61B18z7PHvVP79eZ+DNBbxB4ks/7Q/f792o3SSf3f4a6qcVH3jFmh4V+GOvalon2j7ZFYQTLvis7pNyvn+Jv7tVbn4OeInf/j1s5P8Arnc/L/49Xt2/zH31MlafWXEl0UeCw/BfxBJ9+2sIP+ulzXO+KvDdx4L1JbK7+yvN5KzfuPm2Zr6drwbW0Xxd8Zpbf/WQfblt2/65xferSnWcrmbp8puWHwNmkhge71zyHeNXZI7P7mf4fvVsW3wQ0v8A5eNV1Kf/AK5+XF/8VXoTu29v77VNDC0j7K55YiRtGmjgU+Dnh3+P7fP/ANdLmtq2+D/hPTYftd7p/l2tv87eZM1dlcvZ6ND5txt3/wAKf36898T63carcs7t5dru/wBTRGo+5LjEzde03wzI/wBn0nQbOBE/5bbNzPWb9htY9v2ezgjRP4/Jq5bJ5j/7FSPHD5O1GrTmM4xM9LC3k3ebbRT7/wDljIlcX4q0FbH57f8Ad2UzbP8ArlIa7h5mj/1VYvi1PM8PXn/AX/8AHq0jLUJHF2Hh5r7QZdQt5W327Mk8P0rH86ON/n3V02j3kkHh7xGkX8fl/wDj/wAtRpokMHhJtQuF8x33eR/D0rqiZyMFLiOT7i17dpT+ZpumP/ftY/8A0GvHXs1h0qC7/wBW800iKmz+EV614em8zw3pn/Xv81dmHlqc9XYsTP8APVd3qSbdVd3r1oyOMHejf/BUVJvquYgkd2qP95vo30tAEX76jfJT6KAGbmpyO1N8yigCTfS80c0c0ALvo30nNNoAfvo86mUVYpD99G+q/wDHSUD1LPnU6oUejfVagXN/yU2Z6r76XmlIXKKj1Ik1UdzfdqZHpBI7jwZqvkXnlbvLR12V7No/7zTYnu77zH/v76+c9NvGt7mJ0r1Lwfqv9palp9vK3/LRtyf38/drysZT5ldHZQl0PUNnyK6N/wAA31NsXZv+f+59+o9/mffqbf5e7ZXhyOskSzX7m6X/AL7anJD5iNv3fO3399CTNsXf/eqSSiJAIn9/d/321NRFkf8Ai3/79O2eZt37qKqIDkh/2Pv1YSGP/L1Gn3971ah/3fMpmcjQhhj+/wCU1a1nCsj1lwvXQWafP8lW2YyiaVqjbNib6vQw/wCZHqO2T+5WksPmf3aDmKqJUP8AFWg9tJ/BULp89AFV/wDYio2eYn+qq15PyU5IfMSqiBnp5O//AFFSfZoZPvxVJsFORPnpjlEh02FY5rz70n7z/lp/u1uWtz5H3Kx9NT/TL7/eX/0FK2Ibby/v0GJafVWqvNqtRzWy7Kz5oY40Z7idYIEXfK8n3UUfeagIxR4j+1d8Y5vCXh628L6Fc+R4h1zdumj+9b2g+83+zur43/c6bbfZ7f7ifd/26veNvHM3j/xbrXiiXdv1Cb9wn/PK3HyxLXMvM0lejSjyROqMdBzzeY7O9MqLfSVoWSu9NkplNoHEltl+ffWhv/c1ThqSab+41TI0iWnufMTY9elfCXVY/E0Op+FNbT7fpzwrNAknzbMfe215P/DVrQfEN14Z1Vb2yZY50XZ/s81x1Icy906qc+VpyOs8efDG48HXMtxp+670j+H+9F/vVyaTLJ8j10Vz8V9avkZH+z7H/wCecNcjq140+6Xb/wB+6xjF294qco3vA6zSof3PyXzbP4kko1K2/wB7e7Vzeia95fySquyumm3XXzorUSiY83MV9Ss4fsESeQsj7m3PJ/47XL2Dx7/k/wBXWxeX/l7t+3f9zfXN+d5czURiBqXm3YzpWbc3Lb6sPc+Yi7Gqi7+W+9l+/wDeSiMQHPULv5dNd/n+So3raJAI/mJVN/8Aj531Y/haoXT56YFyZ6La58t6ZzUG+lID1j4S+KvsuvS6ZLK3kXELOqfe/eCuoh+K9nd/66C/0lP4X8lZV/4EteG22pSaVf6fqEX7ue3k317B4t8JL4js4vEvhx1t/tatcXVh/DuP92uWcTphI2rbxnpOqzS/a9ainR/4PJ8rfXO3nhXwrI8uxrX/AHI3VdledzP9ldoriDyJ0+fZ916pzOsf/LKsjbm8jSmSbwH4h/4l98s8D/d/2l/utXo2j6lofiCzW4Sf7I7/AOth/uNXkbzLJ9yBaEufI2ukVRKCkioVHBns2peFbPUkX7FfLI9c3r3gBoLaVPPri7bW7yD7k8sdOm8ba1Y7t87XdrWMabvudEsRGS2M1LxvM+dfuN/KiZfM+5WfDfyR/vbjb/pDM/8AuVoI6zp8ktbcpnzIqzTf7NR20Mk81STeTB99vMf+5HUb6rcRpsiXyEqoxM5SN7x5u/4Qzwrv/wCnna/+z8lejWF15fhvSn/v2sP/AKDXl/ieGSDwN4ail++jXP8A4/sr0jR38/w3pH/XnD/6DRLY5+ppWyfIz/x1zviGz8x2vUXy3/irpE/2KhdFk++tEJuLCUOZHm95Cs+5Jf3damgu0Fh5Tt86SfLRrdgtjN8n3H+7VHSpmjv/ACk/5bf+hCvSjJSOGUToPtnmJUbzLP8Afp01n5cKu/33/gqm8P3dktMzsU5k2TNvqF08xG2Vcubn+CVapvZts+R6AjEh8PaVdaPqvm+eslk6smz+Ku0trbz7b7PbxNJvjZ1T61zOm2F1fX8ESS+Wn8T/ANxRXfQ6lHaotvb/ALiBP++nrWnIJxMP/hXupai/728t7BP7n3mrH8c+CYfDmiRSpfS3c7zKn3NvWu0fW/Lf79c3401X+0tKZHZfvK9VUkuUKUXc83mqKpXSo3rzZSO6MSN6Wn/x0nNEZBKI2qF49aPNZ15C32lt9MkhSpkqHZTkegCxRTt9LUAFPSo99SJVgOpyPTakR6UQJKPMqP5dtG+mBJ5lO31FRQTImp6VHvpagIktR76N9D0FEiPU1tctHMro3lujb1f6VV/ipyP5clAH1BZ+Nrjxp8Mb7ULuC32eS1veXO/aySD/AOKrwG5to502PH/DUeialJHDLaea8cE219m/77Crj7v+um+s4ycWbX5kVdNube1mW0uJfnroNVdXhTytteb3Nys+qzy/3K6zRLbyNKg/v7d9exHMJexdM4/qylNTuaCJ/BVyFP8AZqvDVy2Vt6/NXzs5ansRjoaVsn96ugtv3afPWLZ7vlrWs90j/PXLOR0ROgtv3iVsQv5flJ/s1i2ztG/z1ofbFsbae4l+4is9Zxi5PliVKSiuY1rnUrXTdr3c/l7/AOCSrWm6xa3zslvL5myvH4b+bUrne/793b7/ANa7zwfbSWt4qP8Af2769Spl6pUueT1OOGK5pctjukfzE2P/AB1aheqcLrvWnI9eD1PQLyfc2VN5lU/MbfVjf5lMCxv+9vqZP9XVN3/uVYT/AGKgqJY/go3/ADfJUKPR539yjl5iTpnpKKV6sqIlRSVLzSb/AC0oJI6j2VNs+X56bUAR7Kj2eYlS0x6sCLmopKkf/doegCu9Qv8A7dTv/BUD0AQvu3/d8vfTX/ubamd/n+dqh/1dUQQv/BUb7akpnNAED1Xuf7lTSffqrc1ZcSGaq839+p6iuXoKiYfiqwk1Xw7fWiS+W7rXkc3gy6+Z5Z13/wByNK9om/1Ncvc2bT3k6SxNGn9+pjNxNoVHHZnmr+D2jT/j58x3pv8Awh9xHufz4tif7H369G+wfP8AJVV7b/Zo9ozb2ku557D4S1KR/wDVW/8A20mq9D4JuJE2P5UH+x96u6Sz/wB2pvs1EqjJdSR5+/w9uvvxXkXmf9NEob4YtdQ7LvUP4t+yOGvQvs3tUnk/wUe2l3MXJyVmYOieGNP8Pw7LSBd//Pb/AJavWXqVn/ZOsK+1fJm/55pXZfZm2NWL4q01ptNW4Rfnt2r6DJcc6GJXM9GeLmFD2tF2WqOdhf8As3W1f++1bHjPR5NY8Manbp/r0j86L/eFcn4k16ztbZbiWfzH2/PDHXp2lJ/odm7st3vhj+f+F69/iCVOUoTg7s83LOaMXCSPn/wZqsem+MNOu3/dwXC+S3416VqqL9pZNvmbGrzHxhpX9h65qtkn3LS686D/AK5mvSLO/wD7Y02z1D+OaFXb/er5KtHmtI9amzP8YJ/xT0/+9HXG6enlzLXbeLf3nh6f/eWuHsE8uas4bHqUtivf/vLxq6L4e/fvvl/hWsG//wCPhti1ufDt/LvL7/drboTUjod1ClWE3VDDukq0n+zXP1OGRyPxRufL0OxtH+5d3H/jqfeq98K0+1WGp6w/37uZYYv+uMS1xfxa1Lz/ABDBb/8ALO0s97f7z16d4JsP7N8MaVb/AMfkq7f7x+auqXuxRzr3pHSQ1N5lQpU0dcJ1X0Kusakuj6Vfan/BaQyTfku5a8d+BumyX3i2+1B9/wDo9uzs/wD00kau4+MF/wD2b4DnTd893NHb/wDs1HwH0RbXwfc6hcfu0u7rfv8A9mP5a7qceWLl3OWUtUd5bWck7/JRqviaz0C2lit/9Lvf+eO+sPXvGbeS1vZfuET+P+J65FLxpH+99/c++s4wBzLmpalNdTJLKzST/wAU31qq8Pmbd6tTZvL+0/ebf9/ZQ8yxv8i1Y9QeZoPK+7VGbdv+T95HTkha43b2/iqwkPlp8lRzAU0Sbf8Ad+Ss/wAYbk8MXnmt877UrooZvI+TyvMd/upWf4ztlj8Jam7t5k7xr8//AAKtIPUUtjhfCWlQ6qmrxSztBGjQvVzx5NHpuj6Vp8X3G+f/AICKufC5PPfXotv31t//AGeuZ8Z3n2rXp/7kKrCtd0dznkVdSuY9ljbr9y3h/wDHj96vSPBNy0/hiD/Y8xK8p/1lelfDq58/RJ7TyvLe3k+//fzXVh3qYVNjem+58jVXmhb+7Ulztjqrtb+9XsR2OIc8Lf3aalG+4/vUedN975a05SB/NL81RvNNs++tQu82/wC9QBa2UbFqr+8/v1H5LSfxUAXn203fHG/3qp+S1CI0dAFzzF/v1G0y/wADVFSf8BoAmR2oqPzGqTzKACjZ/t0I9DvVgN2UlPpnNQAUUc0m+gByP5dG+k5pm+iQDXemveVDcv8AuWb+5WXDN89YufKaxgdBDeeXJXWeFdQuJNVgS03ee8kKRf7xauDtnaR1RP3j16R8LtBuL7xVY7PuWki3F0/9zFcNaouU6KdPldz6Gmdd+/8Ago3+WnybahSZdnz/AMdWt/mPvfb5f9yvF5jpCF/MRXT7j05/3cfztUyf7bfcqaFPM3PupikQp5kaVMn+/TvJ8zc/lNUjwrQTIj3+Xv8A9irCbtn+/Uafu4WfdTrb/Sn2fNHsqiDYtkaP5K3rP94i/NXP2afuf9+r29vuJQZSOutpvJq59paT7i1yds82zZFLLv8A7/8Afq19suo41+ag55ROke58yoZnbfXP/bJPM2U77Q1WTym0lz5fz1J9v+SsH7T5brR9vX5vmoNTe31JC6/c21zqXkmz71SfafeqiRKJvWb+XdXPyr87Lt/75rShuY9n3q4PTb//AImuqo+/5Gh+f6rWx9o/jpmbgzqvOWSvMf2h/EK+Gfgz4suEl8t7izksYP8Aen/d10n2hq+a/wBs/wAWyfYPDnhxG+SZmvpU+nyrTh7zSKjDU+WZvubEqjJUzvUMleibjd9CTVD5lO30uYsm86nJNUFFPUsspNTt9VuaTfUSkBa3rULvVfc1DvUyHGRJv8t6k3+YlUqfDN5dTKJWpY2bPnSr0OtzfKkreZ/BWfJeLI6pUfmVjKJRpXM0k/8AF/u1jv8AvJqme5/2qrzIu+gCaHdI9E3+9UKTeXVeabzKIxJkFS81Aj+XRvqxEj/6uo0pyPRQASVHN9ypKjmqACZ/3MSf7VekfDTxVJPbNoj3LR72ZIH/AIUk/wDsq8xeiwuWtbxkT7j1M4lxkewar4P1DVXVLud5Ni/3PuZrn3+Ht1A7bN0le0eA9SXxV4V0rUHZZLra0Mv+8PlatS50ry3/ANiuF3ibRkfPr+DL6D+7VObwxeeds219DJokcifN+82bqqto8cbt8vyP/Bs+ajnNOU+d5tF1SD/lguz/AH9vSq8lhqXk/wDHsv8A20evoJ9Ht47n5IPMd/nbzKovoMMkMv7j79TzhGJ4e/hjUL5f+Pa3qa28AfP/AKRPL/2z+WvYv7HXyV2ReW9V/wCyvLf5ov4aqMy9Tze/8E2djbL9nZ9+7Z9+trRPB+nx20Fw9jFJP8v+s+auiubPyE+eo5IZrXaiUOQuU4v4rp/oFj/sSSfqtbXhi58zR9KRPufZ1rN+K6NJoljN/wBPH/stXPB/7zRNM/64rRKXumfLqdMj/JTZqmT7nzt9+mvD8lZGnLzGTeWy3y+U9Y/hia18OeIWfUIm2OuzfH95P9qPdXQTbt/3azb+z+3OyO3lun3Zq3hNnPOJ658IvhFpfxC1v7J/wlVu8Fw37i22eRLLn+Fv9qvrbw3+yXp+saO2ma1pi6b4eRt8Vt92d/8A4mvzj0q/vLG5b7PO1pdQtviff6V9hfBP9vnxFpumz6J4z0z/AISGeGH/AEHUt+2Xd/dm/vLXZzuMTy62E9tNSu9Ohm/GP9gxvB1/ea3oUt/4h8Ibd/2aD/kI6f8A7y7f38dfPNn8N/DepQy3en+Jbjyd2zZJtl2V+mn7PH7Qln8Zpr7SrixbRfFGnxrcNbQPuiuIS23zIWrzX9q39k7wj4tm1fxHpWsr4T8Y3EO9Ugh/cXcn/TaNawqpxpupKdkj0cNUVOoqNane58Q6V4JtbWznltNVWRN3zeYlZN/bQxzN81dlrGtw+C9BsfC8sUWk6ilrGl8k/wDy1mH3pFZf9ateY6xfrvkfcs7wrvZ5Pu15lPFVJfC7o+jeGoSV0i9MlrGrPXNvpV5rFtK9vF8kLV0Gy1urbzUl+fb/AKmtjwxbfZdNVNvl+dJvaqq4qUY33Jhgac3bY8vm8MahHu/0OWqM2j3kH37aX/vivpK2s4ZEqaPRLf8Ajirhjmf8yOqWTqWzPll6Xmvpm/8ACul3SfvbaJ/+uiVyOseA9Hjhlf7HF/2zTbXRSzKNR8tjjq5VKnqnc8RRG31aubZb5P8Anm9a1zojSXkv2dVjSq6aPdb/ALtetGopdTx5UZRZzM0LQTMj0cV102lfarbZdr5if9M/vJXM3lhJYzbH+4/3XqoyM5QcSvsqemU+rMwpd9JRUAOp8dRpRvqogTb6WmUeZTAfTuabTuaAF30lFFAD6d/rP+AVGlORv4KgA8yhH8tKbs8z56SgCyn399dE995elS3D/fRa5NJvnqSa8+0QyxbvLR6mUQiyGwh8x1i/57TbK9ARF27K5PwxZ+ZqS/8ALTyo99dckNYzkdUIk0NXoUqvClWofv8A3q55HVEvWe6Palbln/crHtk+7WtZ/wANYyiVGRtW3aqfie5aPR1t0+/M39z0qZJvssO9K5/WNVjf5/8AXv8Ac3//ABNetgsLLmU5bHHiMQrcqKvnW+h22+Vvn2/KldN8KLaa+fUNYuG8x5v3MSf7Iry25mm1K/3uzSb/AJFSvavh7DNa+G7FJU8t3XfskT5kzXpZlNU6Nu5y4Vc1Xm7HZI9SeZVVPufPVhH/ANqviZH0BYR/4KmR6pr9ypldd/ybqRZc31Mj/JVVH/jqRHoILG/5KN/yVX31N51OISOtpf8Aln8lCU6kERlI9Od/npKAEdKPl3/dpeaTZ96gCF6jd1/jqR3qGSgBr016Wmf8CoAjf/WVXepvM/26gqiZDX/gqHmnyVG9GoiPzKjk+5Uz1XfdIlGoFd/4qqzffq5J9+q7pRqaxIXSqs1WnqGaFt9SMpunyVm3Ns0f362NlV7lPk+79+gcTBmX59lVXtvLT562PJ+SoXh8v53qBlFLapkh8x6sJCtO8mgCr5Lb/koeH560Eho8mghsz9n9ypNn+1sq55P9yjZWkfdCR85/ELR103xPrlin7tJmW7g/GvUPhFqX9seCbN93mPb7rdqxfjfonl/2VrCfc+a0n/vc/drL+AmpNY+IdX0KX7lxH9oi/wB5K9jm9pTTl0PN5eSTUR3xs0HyNe0zVdvlwX0LWk//AF0H3ayfhpfrPoM9k+7faTf+OmvTvi7pTal4Gvtn37Ro7tf9jH3q8R8H362vi1fm8tLtdlT8UQj7sjuvEieZoNzXC2H3677xD+88PXn+7XB2ves4x0PSpy0K9/tketr4dO39t3KJ9/yax9S+9Wt8N9v/AAkk6f8ATu1bfZCpLQ9GT/bqwiVCv36L/Ul0nTb69f8A5d4ZHrGMeaR58pHjusKvibxzOu75Li+WHf8A9Mx8te8I9eH/AAus2uvFUEr/APLvHJcNXuEO77+2uipE54FqH7n3qtJD5j1Cm2NN80qwJ/fkem3/AIns9KTZp8sU97/f+9ElKnhatV2hFs0lVhHdnlP7Q955GpaHpm9f3NvJcSp/v/Kv/oFblnczWvg/StMdvLS3hX5I/wCJjXO694S1Lxd4ql1jU7632bo/k+8zqK677HHJ99a92nlVeUUrWPPniYxe5T+zST/O+7Yn3fMepkdY0/dR/wC89Wrl/MTZWfM7fcroeS4i2hn9cgNeaGDd+68x3X7/APcqGF/M2/NTflgfe7VaSFZN3yfPXiYjC1MO3CaszupzjUV4sd9mj2RbJ2kkf+DZ8qUbPMdYov3j1Nsa6dorf93/AHpv7laltYR2qbPl/wBp/pXmmpTtraO1X73mO/3nrH8eI3/CH6r/ANc//Zq6h7aON653x5H/AMUfqr/9Mf8A2aumnHUUjzfwr4tj8IprUqKs91MsKQJJ93jf81cvNM11NLLL9923t+NOmT981MrujE5hUfy66zwBrDabrH2fasiXfyf8CH3a5KrNncyWNzBcQ/fhZXX8K2p+7JGUveR7Bc33l/ftlqu9/b/xwNUMNzNrGnwXsVtL/pC/3Kr/AGDVJP8AmH3H/fFfRU6U5JPlPPlJXtcvfarX+/TX8n+CdaopZ6hI/wDyD5f+2jrTv7Kvv44PLrf6vU7GfOu5c8lf+eqU3yf9qqqaPN/GrU7+ym2fOstOOHqdg513LSQr/ep3krVH+xGk/hb/AL7pv9gsn97/AL/LR9Wqfyh7RdzQ8uP+/R/wKqP/AAj3yfw/+BK0f8I9/tJ/4ErVfVanYftF3L2xaaiR/wB5ap/8I3/u7/8Ar8Wpv+ESut/yRfP/ANdo/wD4qj6tUj0I9pHuOeFZE+RqPs3+1R/wgesfwWcsn/XN4/8A4qj/AIQPxBH9zTLipeHn2Dnj3DyaKE8JeJE/5hV5/wB8NTv7B1yNf+QRef8Aflqn2Mv5WVzruRUUx7PUIP8AW2N1/wB+Wqq73Sf8u0sf++lP2NTsHNHuXeairNm1KRH+63/fFNfVpvv7qzlTkEZGp5lN+aT+Gsn+1ZpP+WtXIbyafb+/rCRUR15bfuZU3eXvrPhs1g8rfL9+u28PfC7XvF1gup2S2/2F22LNO9eieHvgbptrCz6xPLf3X/TP91EleLWqcrPQhHQ8x8N6JqEmsLb6ZbNPO8f39m7ZX0R4P8PQ+GdNitLdftbv8877NrOxq1ptnDo9stvZQRQJu2bI0rQTdG6/+0682cnI6SO2/eIv72riTeX/AHZESq6bvL+fbv3f8s6ckLeT/vt/yzes4kmkj+ZH8n3KuQzfJ/D937lZabflq1C/n7nT+BasC550mz7/APDso3/dfa0n/XOoX86SSLymbe7fcqSH7+9/9z86BSHb/Mj37ak87y9z7fuUPC38dSJ+7fYqtGlUZFyG6h/db62IX8t/9bWPbeXsWrybZEX5Wj2fx0ESNj/bp2/5GqnC8kcy1a3NVmMiTZ5n96h0Wm72k3PULvNv+T95/sb6BEz/ALv+7Td6x/w03f5n8NJQOJLvX79DvUb/AO9Rs8x9lAyjpT/8VDrj/wCzbf8AA/v1rI7b6x7N/L8Sa197/U2n6+dWp/rEoDUPOWR1+9XyP+11uj+Jelf3P7Hjdfxnmr6ye2Xer18z/tmeHvLv/CviBPuPHNpc/wDvD97F/wC1aqn8Q4xPmt3qF3qaaoq9CMiokD0vNK6UymWP307zKipN9KQFjfT+ar80u+pAdRRTXmolIBOabSPNUe+s5FCc0zfT+ai8yjlAHdqEfy6PmkopADvQ6UyigBm+h6Wmb/LegB9O5ptO5qAF/wBYlNdN6UtI9A5EL/6yhE+eh/3b1reFdNh1jxPpGn3D+XBd31vbt/umRFqZBE+iPgtpTWPw9sd/37tpLj/cU/druNn8O6o/LWCHyoYvLSLaipGm3Yop2yTzl3/xrXnzkdUYlO8RbqGSJ1bY/wAn51HNYNJbPs+/99atQor/AD/N8klOm2xzfxf7VQacpkzWa/v3eLy/4/yqG2sWk+e3bzP/AB3ZitqZ/ISqN/8AvF/i/wBlKgZjvCvnN97Y7fcjqF4VkhZ91aSQ/vlRJfM2L9zZUf2aORp02rIn9z6VYuYy3s2k+fZWfNYf3/v/AMT762HXy4VeKX79R/Y1/gl+dP4KUZBzGD4h0GzvrCO3uImkRP44/vVTsPD1vpttsi83YkfypJXSTQyR+U/y70Wmww+Ym+VfnT7tHMMy3tv+2dQ/LH9/d/tVqfZljbelVZLOOOb/AGHpgYc00n3NtUua27m2X+BPMqn5Pmbk2/7v+xTiRI891jVf7K8bL9o3RwTRxpXTWbzQTNKn8C764f4oo0HiGL/rjHXoz3K6alz9399/z0962qPliGHh7x3Xg/xtdWtxbXCXNxYajb/PFc2s3lSo3+yy16h/wuzVtVf7Prty1/533r+T73/Atv3q+Y7O8+yuu+eum03WPt0K7Gr57FUpYiPI9UfQx9nJa7nvn/CJaH8TbmxtNQ0iXxDao3neTazeVK6/7Mq/6qvEf2h/g5H8BfEVtaW+v2+paXfbntbaeZf7Rsv9m6iX/wBCWuk0H48eNPhj4J1fw/4Sl07fdyLNFePDunt8/eVa+d5NN1jx54haW9uZbvVLht895dOzM9LA4arhW4ylen+KZ5tpRn7v/AOmh/fwwSxf8BrtNNfy/KTbXO6P4Vbw+/2f7Z9rtU+ffs21uWEjb/8Afqq81Znu4eLum0ddYXKyJ92tLesn8NZOmw+Yn3q0Hrw5S1PejHQkeauJ8Yaqsdt5Sfff5K6K/v1jT56811vUvtd+/wDcT5K7MLDmkcOKlyxsZuyh/M3/AD055l+5Q7+ZX0EW4nzsoqRXkRvuPWbrFh5aN+68yCtaaby0qvJN/fatozZy1KaOFm2xv8lG+uqubCHUn/1EU/8A461YOpWC2NzsTdsf5/3ldkZHlzhylbmn7F2VGlSVuQNRP79JT6aj+XQQJT0eijyaAHb6bHTtlGylKIDtlD/u6a9LTAdT6h31J/uUAOjodPLemu9CfvEpRiWRvS0jp5abP79R/wC3TIOg8MXP2W5eL+Cb5K6hP7lcDbTNB/FXeaVMt9ZwSo1clSJ0QkXIXWT56vQp/HVOHbI9XoU+T71c8YuT5YnRzcvvF62/eVpfaY7FGeVvLrN0fW4djROv32++/wDdrH1jVYbq8ldJ/Mgh+Ra+ww+VxpU1Opq2eLUxspycIaJF6/1WS++/+7grLvL9bp/KT/Vp96s+a/kuv3Sfcp0KfdTa1dEo8vwmKlzblzR9NW61Kzi2/fmX5K98hdfM2bq8z+HWieZcz3D/AH7f5Fr0S2/eJ975K+RzOrzSUOx7mDhyxv3NCGpk/wB6q8L1Im6SvBkeoWafHUKPUiPWZZYR/k31N5jbKq7/ADKmR1qwLHmUfLJUO/5KN/lvTiQd4jrIn3qN/wA9CPQ/+spANfc70vNM/goegBzv8myl5pP9+koAidKh/wBX/D9ypnqGgBr1Hv8ALeh3pro1AEb7ahd/nqw6VVdKAEqB92z5KmeoXeggj3tJTXqTfUb0FlWaoXq1M7bNlV6AiR/36hdG3fJVpk+eq8lQWVXqGZPMq1/BUb0AZs0Pz1G6VceGoXT56AIYUpyQ/JViGHy0o2eXRyjlIaiUPDVqGGnPbVZnIp7fMT7tDw+WlTeTQ6fdoA5P4i6C2v8AgvVbdP3k6Q+dEn99k+avnvwlrC6H4t0HWN37jzI0lf8A2T8rV9X18neNtBXw/retaV5XyWlwzxf9cz92vRwsuZOBw1t1I+oNShjuknibbIky7G/3TXyjrem3XhXW5bT/AJetPuNi/h92vpDwTqjeI/Aei6g8vzvCsMr/AN9k+Vq8z+Kmg2+uaxFe6ZPBJdIuydN/yvj7vzV34ahUqycIK5jWnCKUmy1qt1HqXhie4Rvkmj3r/sZrgbb7+ytzTUutK0ufT7iVZIHX7n3tmapw2EMH96R69ujkeIqfFoiY5hTpruZ+pJV7wYn9m699ouN0EDwsm/Z61Z5pd9e5S4fj9uRy1MzcvhR1z+JLGOT/AJ6Vm+IdVj1jR59PRZYEm2o030rIpU3V3U8hwtNp2uefLG1JEnh6zj8MvO9ozb5lVN8ntWlNrF5P9+dv9zfWb5lSI9etDAUIbRX3HG61TuWPO8yrFtN5j1Qq3b/fro9lCK92JnzSNRHariOtZ6OuyrCbtlZyiCkWpk+Ss90+etLZ+5qmyfPWkIkykRpCsn36k0qzm1J57fd5aW7fNN/7LU0P+9RojtHrGpxfwTLG/wCVeHnVFTwzlbVHVgpuNTl7m1DZrAixIq7EqN08yZdlTIkkn3FqHUrlrXTZ7hIPMeGFn2fSvyuUdT6Up+JNbs/Ctn5t63+5D/E1eJ+KvFt94jdvN/cWv8MMf3a6jW7NfEafbbi7e7ndW2/7H+7XD6lZyWM3lPXdSirGU5Mz7nzI7nf/AN9Ufalk+/Ujv5b0393J/DXSc43fXQeFbaGR7y7li89LSNdsMn941g7F/grsvhjeLG+q28sHmb4469fLYKpiYqWxz4mTjTbiWn1jVp0/4+pY/wDYj/goSa+n+/cy7H/263tS+zx23+jwNv8A+mj1z9g7ff8A7jV+l+yjE+fjLm1sXvsFw/352qT+zW2feerUMyyVMj1r7MzlJlH+x/8Aepv9j1rb/kojqfZImM2ZaaOtSf2PH61pO9LRyIrnZmf2VHs+7Tk02HZWhvqq6UcouYhfTYaj/seP+BqsfwfeqxD/AKujkQ+Yz30f/aaj7BJ/A0v/AH3WvzRzRyIOcyPsd1s+Se4/77qZE1CP7l9cf991o80+OjkQcxTS/wBatfuandf9/qkTXvEEf/MVuqseZRU8gcy7DU8VeIv+flZP+ukK1DN4q1Df/pFjYT/9dLNamfbVW6+5UOlEfMuxmzarp+pP/pekW8H/AE2tf3eyibSvsky+VP5lq/3XrWttBtbpGd54o0/6aPUNx9lgs/s9uzSJbr9+T3rycbhY+zc7WaN6dT3rHung/wAbaTJ4A0pE/d/Z4/s7W0f95PvNTZvipo9i/wA7eYn8ab6+c5nurXRFlSVo7XzNkqb/AFqil/5lfCTwylJts9qNR2PqrR/HOg65IqJqEXnu3+pk+X/vmukf92/yK2yvjf7X/tV1mg/FrXvD6bIr6WeBPk2T/NXPPC/ys0jUPqLY0ifO/wA/9+OrGz73lfc3V434V+PCzutvqG2P/b2bVr1y21iG7SK4ii/cP8n313I3+7XDKEoM0jItbI4HZ3X7+1K0LbdHD89VYYfuvFp7R/3k+WrCJJG7IljcSb/nb51/+KqCuYsed5CL+98v/Y/jqSF1jTe7ffqP7NJO/wDx7S/7kjrToYWk+d7aWP8A2N69v+BUASbfMm+9/u1Y8n591V0S43r5VnL/AL+9amVJt/z20se//bWnEDUh/wBS3/LRF+6/8VXIUWT5/mrNhdo9v7iX/wAd+f8A8eqw9zJH/wAu0uz+58tMxlE0E3RvU0MPlv8AI3lo9Z/2n/p2m/77WpkvG3f6htn/AAH/AOKoJL3nSeXsqRI2+5trNTUv4PIljf8A4DQ9/J/zwl/77WgC48LRvRs/9Cqm9/5b/wDHtL/47TkvG+b/AEOX/wAd/wDiqA5S0+3+7R5K+cz/ADVT+2N82yxl/wC+1pv2maRfns5fn/3assjs/wDkbdaT5ZP9Dsv/AEK5rU2VzsNtJH4hvL3yGk863t4dm9d3yNN/8XWlNfzSOqJA3/fa0AaHy/crkfij4Ah+Jvgy+0K4nW0eXbNBc7N32eYfdauge8k/59qPtkn30gb/AL7oi+V3QH59+Nvh74m+Ht41v4g0qW0/u3kaebay/wC7LXK76/Q7xt4sbwr4P1zU7iz+3wWlnNNLZyP8txhfut/s1+ec1y19c3NxKsUbzSNN5MCbYkz/AAqq/wANdkJ8wDd9G/56jeGoX/d1uBa2U7atU/OpvnNJQBad/LqHzqjSn81FmAr7qbso3013oswHbKXmmbGptQASUUyjmgfMPpz02nb1jX79A9Q2UOnmU3zqbvqJRAa6VC9T0x0pgV99OSao33R1G9AF+kd6rwzU7fQAPXefBOzsb74hael66/JueJJP45B92vP5K1PCU1xB4q0V7RUkukvrfykk/veYlZSjoXG1z7IufOkm2fLsem/6xPvfJ5myjUra4k3Rfbvk/wCmaLu/76qF7ObyfnuW2fc37F+9Xmyi7nVGRafd/BJ5mz5N+z+KqqXMMn+jp+72feSShNNvI7bY982x/kdNi01Lb+Pz/LT/AHFrM0jIbcpHHu/e+XB/zx2VXvEb+95iVoJbTSWzb7yWRH+T7i1TeG4tfnS+lj3r/s1AjJdG+0siQfv0ZU3x07zo432Jt+T/AFtDWzfv999cRu7fwJHWf/Zs0D/6+Xe+5Gm8lfkz92rDU0neHYqRKsaJ92o9jTpv/wBqqKWc0Hz/AGmWP+9s2/J/30tWESaO5gSW8l+dvubF70AFykcb+U/3/wCGoXtvMmoubZoE+TUJf++F+T/d21X3zfwXkux/440X56ALV0kOxtlUZk8yNflqaazuLryokvG3/wDTTbVWazkjfZ57fP8A7tWBVvIVj21T+xrAm9/v/fq89nJJ5qbm/wBn5Kr3Nn5cKul839xvkX5MVEZCkeM/GOHy9Vgfb5bvb12mt2811YQXcX/PGPd/3zXL/GmFo7zT97eY/kt+jV3Glf8AIt2L3F55cc1mqfvNv92ur4oozjLlZwu9pHVEb5/7lan2ptNhiR5fnf7qSfdqrNZwxzfJ9x/k31R1Kzup79Ut4pb94fnleNG+RaxlTOqNU6awtlk2oitv/wCmfyqma2NN0eOC8W4uG8y6qjZ3K2tsr/xvRbal96uOpeKPQo2kzeuXXZsSnWz1kw3nn1qWb/Or7a8moe9StodNYP5f8VTXl55aferPhm+Sqt5c/J8lcPJzM9Lm5UUfEOpeXZyy/wBxa8dm8VNJM39x6674hXnkaP8AZ0b55q8l3tHX0mCwy5eY+RzLFPn5F0OwXxDH/HVqHxJH/erhfONWLmbzIbaVP3fy7H/3hXpOhE8eOJkdomqwyfclpr3kcn/LWo9S0qx1jTYLi322l06/8sKxf7EuoJtkreX/ALf8NVCmglWcjW+2LautOm/4qDz03Lv2+cvyfcxVGbSmtU3u9Y8jyRt8rtHXQocpyymSVIj1X+bbUlEiSb+Oh0pqPUyPHWZZBSpN5dTOlR7KCCaN1elqs6eW/wA9HnNQBa2VGiUJMu+pnT5PkqwIqZv/ANmpaR6gA85ZH+eib93UP+rpyXPybH/eJVgSI6/x1G6NsqTZ/Gn3KPv/ACUAQ/c2762NE1ibTX2J9x/4KzXhqPe0b/epSiVGR6dpV5DqSNLbt9z7ySfwVoTP9ks2f/gC/jXl9nftY3kV3bt8/wDc/v131zeLfQ23lN8jqr104HDOrXXZGeIxChSZJZp5js+1t6VDN9nk+T7HFV621K4022b7JO0G+Fkby/41P3qy7z7ZY2a3CQeZDcNsWaT7vFfc17RgeDTvJkiIuyq82twxvst/3j/36y3vJp32OzVueG9E+16lbRXH3JpNmyvBq1FFNnoQhzNI9K+Htn9l8N733b7iRpq66H79U7aFYI1RPuJ938KuL9yvgMRP2lRs+opR5IJFxHqRHbZUKL+5Z6kSuSRtEm3/AMCbd/36mheq++pN/l/O9HKUWPmqZKrxur1Iv3KRUSxR/q3qPf8AJv8A7lDvS5hnoG+h/kSkpH/uUyByP5m6l5ptMoAk/hqF91SPUbpQA3fUL1I/+7Uf96gCHYuyj/bp9I70ANkqrNU9QTUAN2VVf+KrR+41VdnztQBDlqa9OdKXmoArTJUdTPUez56AG1Ds+98lWHTy46hk+/VgR+XUMyfeqRd3krv276HpSLKLw/JTX276tOlR7KYDUSneT92pkh/jqTZ/cqjEIbamvVr/AFcNVqAIHSo3q06VVf8A1dAEbvXhfx40H7J4n0zU0X9zqcLW0v8AvJXt2pX8Oj2E97cN5cFuu968H8c3l14qsJ9Qu18udNs0UP8Azyx/DXu5bg6tduovhRwYqtGmlHqzB8B69eQaJeaF57R2qSNceT/fz96th3WNK4fSrlrXxDBL/BcV1ly/lyV+jZXGHs9tUfO4m9xrzVX8xaWmPX0UYnLEc9CVHTk/3asZNUibqjqRKAJI6KbvXZU1skcj/O1BAvNSw01If7lWoYfnoIL1v/DWhDVOFK0IYZpH2ItZSHcm/wBYlZ9ynltUl9rdjpW77XfW8D/3N/zcVhzeNtFnm+S+X/vtYv8A0Ks/a04P3pJCcHLoa0L+XUdt8nie2V/uXEMifu39KybjxJa2LxebBcbHXer71ZXrY8PXNr4g23aWcu+3k+W5kufuf8BVa8zMsRRlhpLm3N8NSlGqtDoPJj+bfukehIYY9qJ/5DdvnpyTNGvlUP8Ac+7X5VI+pPMfE+myeEdSZ4ovM0S7b91/dRv7tZfiRob7Q57hG8z5V2vXrl4kN9YNaXcXnwP95JK8l8Z+GLjw5bXP2d2n051/74/3q0psiUThZk8x2fb92jZW5oKfvp/l/hqa80RZH/dV2RkY8pzldL4D/d63L/cmhaufubCaB23rWt4Pdf7Yiif94j7kr0MDPlrxcTlrR5oM9K17Rb7R4bP+0rG4sU1CFbizeeFlW4hP/LSP+8tYdtbWsm7yr63k/vfPtrpvE+vX3iZLH7bL5iWiskH4/erz9EWO8nT/AL6r9UpTlyrnWp87yq9kzqrawk/h2yR/30qZ7OSP78DVgww/ddFq0l5dR/cnlj/4HXRGRnKL7mp5f+xS81STUryP/lv/AN/Km/ti4/6ZSf8AAKLoz5GTOn+1S1B/bE0n34LenJrH/TjF/wB90XQcsiWl+ao/7Yh/58Wj/wCB07+2LX/nzl/7/USaDlkO2NTtklR/2xZ7/ns7j/v9Tk1Wz/587j/vuplJByyJEhkqT7K3qtV/7bs/ufYZf+/1Sf29a/8AQPl/7/UcyJs+xa+wt/z1ipz2f/TeKqf/AAkMMf3NMX/tpM1O/wCEkbZ8mlWccn9/fL/8VU8yK5ZFjyV/560fZo/455f++Kp/8JJdf8+1rH/wCmvr19/07x/9c4VquYqzLjpbxv8A8tZP+B7aa+mzSJvisZZP9/dVP+29S/5/mj/g/d/LVO5ury6RvOvLiT/rpM1ZuZUYs1IU8tNj1l3Kf6+us+HXiHT9DS+/tPTItWS4s5LeJJ03bGP8Vcq6fOyV5+Jm5wkmtjSnHlkncmmtlvtElsXby0da4W/0260OZd8vnwP/AKqaP+Ou8s/4azYdN8+zl0+X95v/ANU9fF1InrRkcnDf1MlzVe5s5Id3+w2xk+lRo9cvMalz7ZJG+9K9o+CHxIm03W7PT9QufLtbj5LWaR/9VJ/d/wB1q8PR/Lq48y/Y/nVdjr89cs4KSHGR+hSJ5/z+Usf+x/cp2/8Ady/NXnvwN8bXXjH4Y6fqF7Osmo28k1jdPP8AMz+Xs2s1ejQ/w768mUeVnZH3iaF1kj3ovyPUly7ed8i/w/L/AHqj/g/9CpyfvE3p/H/HHSAdM9G/56Pl37/49v36P49ibv8AaeOq1Akhm8x2/wB35v8Aep38C/L89Rw/xO//AAGhI/M+5/HS5gJvOk3/AHaI3kjf528xGqOb7nzr5iU7/WfOktIz5R01z5e59rVJHM2zf/fWm7PM+/uqJP46oepOk3z/AO5U29pPv1X/AOA/xfMklCP5iK/yxolAEyTeX8j1JJu+eoX279+6iFG2bN3/AH8/jpRAzUmb/hMJ4mb5PsMb7P8Ato9ajv8AP97Y9Y6I3/CZy/d3vpcf/o961NjfN5q+Z81MBzzL9z/WVH5zR/fqZ9sj/eqv/A+/93QBzPxRuVg+GPjF3+//AGLdp+cD1+fr/cWvvL4xfvPhL4tSLdv/ALLmr4LeumnsxSiJRRzVmw0281KbbaW0t2//AEzSvQpwlUdoq5jKSjuU3hptdZD8OvEU6b/7P8v/AK6TKtSf8Kz1T/lrc6bB/wBdLmuyOBxEvsmPt6fc4+pESuyX4deX/wAfHiHS4P8ArnulqZfA2ix/63xbF/2ws2ato5ZiZdCXiqfc4ikf/arvv+EM8Hxp+98R6vP/ALEFgq0f8Ix4Bj/6GC7/AOBxxVtHKcR2sZ/XIHnvnLTftP8AcWvRP7N8Fx/6rQ9Rk/673lHk+GY3+Tw0z/8AXS8atI5NW7h9dj2PN97U3/gVenRzaLH9zwhYfJ/z0dmq0mq28f8Ax7+GtGjf+/JbbqpZLL7UjOWNXRHk/wDwKpks5JIWlSCWRE/j8lq9eh8T6pAn+jrZ2n/XrZrFTn8W69J/y/f+OLW0clXWRP159jx9E/2Zf++KkS2mk+7Bcf8Aflq9Wm8Sa9/z+JJ/wCqs3iTXv+fytFksf5ifrsux5qmlX0n3NPvZP+uds1TJoOsbPk0i/wD/AAGau+fW9an/AOXxqhe/1iT799LVRyWn1YfXZ9jh5vCutSf8wi8/781C/g/Xv+gRdf8AfFd152oSffuWprvff8/ktV/YtLuw+uz7HDr4M16T7mkXX/fFSf8ACH6//wBAq6rrt99In/H5Ls/36a733/PzL/33R/YlLuwjjZ9jk38H69H/AMwi4rpPhd4Vvo/H+i3GoafPBa283nNNInypj7tSO+pb22XMtQw6xqkb/wDH9LsrCeSU7NRbuaRxk73aPqD95JD8n33qNGmjeLfK292WvNfhX4zutSvP7M1Cdp0ddkXmfwYr054ZPJWLz2jdK+IxmGlg6rpz1Pcw9RVY3RHDc+f5v72WT+98nzPQ8LSJAn+r8lv+BotTec10ion+oRtm+P8AjrL+zXk+57hVj3/883/hFecdUTSh22vn755dj/d8z2qjMyx232uVfux/vX2VNNeNHteKL5E3P9z0rNmRf++/vPUDHX/7zc7quzy9/wDtbqq/Zmjh/dN9xY0ZJE2057bzP3sXm713I3mVcd2ks1RNv3v95dtApFH955Pz7o0T+P6VG8yybUdvMR/u1cd5IH8p18z7r/7PNVbm2mghaWX/AF+75fLeoENmTy5t6N5iJ8kqRvVWZ/M/5ZNH/eTZ8vFXHmWB/u/I9V3861mbYv8At/u3qwIbP77b18v+6/8AfqR0aBNluqyb/upJ/BUbvJ9p2JtkT+J6sP8AvIV2fvP+ulApSKM37xIkRl3/APj1V5mjjqSa2jkhWL5o9nzt5f8AHUN5+7m3bvv0DPOfijoi+INSsXdmj8mOT5P7+a4G51KSPanmt8i7F+f7mK7L4kfaNN1L+0Iomktbhf8Alp/AwrzW5vGumZ9qx767IbGEtzc0rW1kma3uG+R/u/71bDaxqmjwzvps7QJMuyfY/wB+uDSHz3WugsJryOzliSCW/fd/wFK2jDmM+blZuW2sNPbbt3mP/ElSQ6x861n23hu6jT7Q/wDoDv8Aeh+9TZoZrW5+RVkSsZ4ZyWx3UcSr7nXaPc+ZNvf7710Vm7RvXD2E3yb4m+41dRYXjSOu6vn8RRcWfUYaspI6aGaSR1qnczLvZ6hfUltYWd/4Kyb/AFuGCFneddjrXJTpSkzuqVI043bOJ8eXLT3/AJT/AMFcTNCsc1b2sX/9pX7Tf981k3kfybq+xw9PkppHweJqe0quRRdP9mptN/f3kVu+/ZM2z86SmI7Rur/xo1bSicsZHoWm2a2sOz5vkq1NbLPbfOvyf+gYos7pb6zglX7jr9+P+9TXuWgtpdm35Fb9K54xdyuZWOX17ba3n2eKfz9lZtUfOaT967eY7tv31aST+Curl5jGUhyf3KkRPkqLmpYXqZRKjINlCbtnyU7ineTWMom45Zm/jojdfvpTdlO8umQFGzzKfRSjECLyaN8kb1LUDzLUgWEm8z79O2K+2qn2xaet4uz5KsCZ6q7KtfbP4KN8ez56AIUbyHqbYsifJUe9ZKNv3dlOIEiPUbu1H+vej/YpkAlz5abHWu80RPLhiWuP0q28+5iTbXfWG2NGd2+T7lfU5VR3meVjJ7RC8m/gSq9zdXV9YQae8v8AotuzTLUd5Msk0rJ/wGst5pJH+eVpK7sTIzox5UWvOhtWZIl8+f5fn/hrrvhvps11rH211+SFa422s1j2yytXsHgmHydBg/deW7tvr5XMKns6b8z2MLHmkjqIf+BVaRPnqvG6+YtWt9fEykfRRJE/3amT7m/dUabqmRKOYoN7SPUtReZTv9+kWOT++lWkf+PdVd9u/wCSnL9+ggt0z+9v20yld/maoLPRv4aXmk3N96j+KtJEA9N/jp/NHNPUBj7t9Rv/AKypP7tRvQAnNQO/lvU/NMepAi5qB38upnRf41qPyW2UARyfcqN/92paikoAh2VDNU3/AAKo5v3lAFd/v7KTmn0VAELpUVSu9N/ioAa9Q+ZViSq7pQBG6VHUz/cqGgmRG9GypKI6sQf7i1IlRpt/gp2ynEBzv8jJUL1LUD0wI3emc1LsbZUMn8dAHG/FfzJPB8uz7iTRu1eb/LdWv/PTete6TW0N9bS29xEs6TLsZPrXmOvfDG+0qZrjRP8AS7X/AJ9pH/epX2uR4+jSpuhUdrnjY7DSk+eGp4Tqtm1j8n8dpJsrqoblbq2iuE/jqHxbYNHcs8sEto+3ZPDJ8rJn7tQ+GLyNIWsriL5/4a+iwdaGHrtX0Z5dSLnFdy7zUVXHv9Nk+RJfLf8AuVcs9N/tJGe3i8xP78jqq19TGrCXU4jHpyVrTabZ2qf6Xqem2n/XS53f+g1Xj1LwzH8n9p3V+/8Ac02z3f8AoVJ1qUd5JfMcYz7FepIU+Spv7YX/AJcvCtxJ/wBNtSufLT/vlapzeJ9Ug/5edG0X/rhD5rf+PVw1M1w1Lrc0jQqS6GpZ6VdXX+qglkq5Npq6b897Pa2ifxefNXH3OvR33y3Guatqz/8APGD90tV7bTfMm32/hz5/7989eXUz+jH4Fc2jg5faZ1z+IfDdp9/U/Pf+5awtLRJ4qjkT/iX+Hr+7/uzXT+UtZNnomvTpF+/sNNT+5BDU1z4S+1NsuNXur+6f7yfdiTP96vJqcQVZfCrHVHBIkvPFmtf3tG0VP+/stYd5rH275LvxHqWpf9MbVPlrpLPwfpcb7Psaz7PvPJXWabDZ2PyWkCxon/PNNteTUzbEVOp0RwsY9Dy+z8Ptdf8AIP8AC9xd/wC3dTVc/wCEJ8SSQ+bFpVnGn9xHXdXqSbZN22Wofl+Z3Vf/ALGuD63Uk/eZt7FWPF3uZtH1D7Pe6esc/wB/yZIdrc16F8K9v9iXyW7NJAl002yT7yZWqfxaRZNB0p/4/tWxf9jK1x/gnWJND8SWL7v3Fw32edP4HrWVWdSNmyYxUZHtnyybXod1+5Vd08t/veXUf2lfJrzZHSSXMnl1yfjabf4b1X5v+Wdbk0yyO3zNJ/drmfGbtJ4evv8ArnVQlqKUTgdBtppHndP+WKr/AL1bCXMaJ+9/vffjqr4M2+def39saVev7bzE3ovluldEpamZcSwjuraVImWdH/g/i/75qrbeFfsupQXEUWzY1ZqTeX9+r1t4hurd13t5/wD10rpws+SpF+ZjUjzRZ1E33HrDe802O88q4guI3f8Ajj2tW8+3Z/vr/OuX1W2aS/ifbX7FGTlTjI+V5dWXoYbGT7ly3/bSGrX2b+5eRf8AfdZqIuz71WP4P4a1jJkF77Bcb/vLJQ9hfR7d9s3/AHxVHyakXzo/uSypRzASPDJH/wAsqP8Afiaj7feJ/wAvMtSJqt9v/wBf+7p6j5WN8tf7jUcf7VSf2xef3ov++FoTVbj/AKZf9+aXMg1I+P8Aao4/2qk/tK4j/wCWVv8A9+aP7Sm/55Wv/fFHMg5WRui/7VOSGP8A2qk/tS4/u2v/AH5p39q3Ef8Ayyt9/wD1xqeZBqORIf8Aap2y12fOsv8A33Uaa3ffwfZ/+/K1MmvalH9y5WP/AK5wr/8AE0w1G/6P/BBL/wBtJv8A4lVqaGwuJ/nTTJXj/wBxqamvatH9zU7qP/rm+2qc1/eXX+tvrqf/AK6TM1BPKaD6Vefx2Kwf9dKhmt5o/keeyg/4GtZvk+Z/C0lH2OTZ8kTVBWvc1rBFjh2JJFJ/tx1TvHbzmqTSk8tG3ff3UXirvrHEa0WEfjI9NmaSb/cqGR/supS29x9x23xP9aLN6Lx/tTyxfxp88VfESPWiZ/ifSpIH/tOJfMR/9en9/wD2q5m5hWORXRvkfa616Bpsy3Vt8y/fXYyVxd/YSQTXNkn7z7O29f8Arma4qkTSMinHUz7fs2yoUf5N9Nmf9ytc8jU9c/ZX8YXXh/4qWemJeNBp2rLJDPD/AH5ArtE1fZmzzPk+b7v34/46/PX4XXKwfEXwy/8A1EIf1+WvvrTbySTTbaX/AKZruSP726vLrR1OmOxcR/u/7H3fMqZ38z50/wDIlNe5WSFnT/a/76FG9pLZdn7zYtYFFh0Xez/3KaiLs+Rad/rEbYv3Kan3Pnby/moAkeHzNtCfu3+Rv+ARpTvO+Tfu+T7m+je33Ny/3FTfQBH82z73+9RsX+99z+P7tNmuY9m9/wB46bn/ACqZNuz7vlon3aAI9rRpKvzfJUn935vMpr7pIdifx019uzYjfOlUBa+zNJ8+6mxp5cKI+3fVfzpo3WrG+OTdRqAI8cc2ypE/2Kj3rJ9xqbsb77s2z+FKAM3/AFfjPZ/B/Zf/ALXetT5d+92/hrHfy4/HOyX94/8AZcf6TvW5sXe1AEMyeZ9z7lN2tsb/AJaPtp0zrGmyo3/3vLSgDL8SaC2v+G9a0xF8t77T7i02Sf3njdVr847Z/Ms4n/5abfmr9MP3kciun8Db99fBPxp8DSfD34i6nZbW/s67Zruz/uvG7fd/4DW9GWtjORyeiWC6rrFnaO3lpNJsZ/7i13V5qs0CfZNK/wBEsk+4kFcf4PdoPENs6L9zdXqU2m2v2P7XLBdQJNu8p/J/dPj+61foGS0Y+zc+p4ONnyyS6HIwpNdPslnl/wC2j1eTRF/jqG5mX7fEiLsrWtrmvqIxPP6cxT/sMVMmjx/3avb6WjlM5SZS+wR0fYFq15lDvVcoalX7HHR9jj/u1PRU8qDmZW+zR+lNeFY6s0j0cocxBv8A9mk307yab5NTylcwtJs+SlpHqoxDmG016N9G/wAyq5Q5huyo6k+b+BaPJaSjlER+XUbpVryf78q0eTb7G+9JRyijIy5naOGf+/tq1pVna3SL5svkP/f2bqc9g10jJFE1TW1s1r8j/wAFZ25Wa30sdN4AeztfFmlWluvmb2bc8ifc+X+GvaHsZIEXe3mO+7c9eJ/Ddf8Aiv8ASv8AY85//HXr3L99I7RfwI2/7/y1+a8RS/2lH0eW/wAMh2fPsvVaRNv36o3KL9m2eR5if65U/v1aeFreZn81USqtzc+XM2/9/wDx7K+RkeyQpeLIkv2f78O5/wC6r5+9We6SSTbPI+Tdv3/e61I7t9jg8pfM2f7H/jtQ222e82eVLv8A++akoc/nSebKy/J/Cn3meofO8uHfEy/7mz1ps0zQTM8tt86N9+N6b5LSJbO8Etv8v/LP73P8VAakLzNG8rurQJu/e/3abNNNPeM/7qR33fuavbPMmbevmO8fzf7eaw9rWMPyNK7u2xXjf5agDSvHkjh+6sjv/BInypUP+mRwx75Vkd/veWny8VHNNJBbTy+b5j/fW2jf+KqaXPmJ/rV+f7qVcSSS5k/c+ajeZ839yo/t6x7d8HmO7VTSFo5lfzVjdPn+58z5oSaSC581IvMSZf8AgVBBoecr/Ii+W9V5pI/v/wDfVV7xPkXf9okRPuPv/hFU/muv+B1ZZDqtnDcbt/79PuVxepeA9Lun3/YVj3/88/lrtJvM85onrFudV0+1uWS4vF8tG/v+tb0zCZw954Y0/R7ldn7ypP7S8tNsS+X/ANc6dr1z9qmllT94js21/pWTDG0/3K9qlHQ8+cncvSXkkj/eprv8+ymwpvTZTkh8yHZ/GldTijOMnEqvDNG++KXy3q9pviRrGZftaU3Z8myqrQxyWzP/AKt0/grhrYWNVbHdh8XOk9zotS8Q291bfJOsf+3v+/XG6hef2lN8jNIn9/8Av1cmtrWOHe8HyPUz20cf8P8Au1y0cDGkzqrY6dVGbDD5lXETy0+7UyR/PsRqfXpRpcp5cpkXkw+X88EX/fFD2FnJ96ziqWiqcOYnmZLZzLYw7LeJY0qR5oZ4WidWj/24/eqv+xTX2xvWbplc7KqeHtLjRk/0j/vuqt5oMMafJc+Wn/TStJ5qhud0kLIv96p5EHMYb2yxp/rahTzI337fkT7z10CQrHUb2ayfJt+RKmVMIzMHyfM3PTfOmjrqPsywJ5Sfcqjt8x9m2s5UzSNUyYbzzF+fbQ9/8n3a1vsFrIm9PvvWbNYfeeJvLrnlBxNoyIU1KaT/AJYVIlzNs/1VOhRo3+epvJkkqCiv53n/AH28uhLeP7++nfZpI99CQyT7tlAB9mj/AINtH2D+5LU3krH9+nedH9xKAKr2Nx9+nOjRpsfdUyTVY87zKAMyl+aP+GrXnUb/ADHpcwFVHaN6sI/mUOnmJ8lR7K2h7zJkdN4Ytm3tLXVP+4h2fwVl6DbeXbQJ/H/F+NaF/wDfiRK+8w0FQoI+dqS56jM+ZPM+/t2bqrvcx2qL5X7+d/8Avmm6rC0d4yJ+82U37MtrC1xLL5aJXk4ipq+Y7qUWaGiabceINYiif5/7/wDsYr2ywSG1took/dwJXH+ALOGPRLW78po3uF37P4tprsE+5/6FXwuPxPtZcvRH0mFp8q5jUhq1C/8A33WfbM0n3KuR14spHeWkf+/UyPVSrcdSXGI5KE/1dN2rQn3Pu1YFihHpv+sffTqiQEiJ8ny07fTUejZRGRZ6Q9Gz56cm2m/6x6sgI/79LzRzTHqtQH81F/q/vUf8Cpvy0AD1X2VLTH/2KkBqPUc1N8759j/f276HTzKcgIqim/1dWHSq81IBr1Vepn/gqN6AG7PLeo/mpzv/AH6JKgshdKb/ALFPplBAeZUL1JvqHzKsBr/cpuz5PvU53qN3XZQAInz035aF/v7qalBBIlHzf3ajdvL/AIaE3OlOIEtMo+WiSmBC9Qvt+/Uz/fqPZ8lKQDY0Z6JqkT9389NuXjghaW4fy4Ifnlf/AGR96qp+6wPn34qXMepeKtQ3z/Pbstpsj9lRmribDTb7VXlfT7G4u4LfajPH/BmpP7SbWLme9l+/dzSXDJ/10bdXsnwu0f7L4JivZYvku2kuP+BFvLX/ANAr6L2soxWux5EoqUmeQ3Nmu1fttnfx/wDXSzaqb22hwfIlnfz/AOx/qkr0LWLmbfPvl8x3k+Z5K4G5h8u5b/ep/W6nc6qeGUiNJobX5rTQbWP/AG7r97Todb1SS5it0vPsm9tn7hNvWrE22RFrNjZoL+B/l2JIr/vPas/rM5M6J4aMYlHxJNcWuqz2r3NxO6feed/4jXYWfh6xghVPsqyTp993+auLR/7c8Tyy7VjSa6+5H93aK9ARvMffSnI8/l1LFtbeZ8iKtaUNg0+35l+7VO2maDbWhYQza5N8kXkWu7/Xfxy/7K1xykbRiNtkkunZLdfLRG/e3Mn3U/8AsqvfY/I3RRf7/wDv5rS+xrHDsiXy0X5NlH2Zo4d/+sSseY05TJhtpt+75dlXtkkiK77f9n/bpzwx79lWP9ZCu/8A8hv9zNHMyeUr/wAH3vv0f7O7/dqw9t8jfNTXVo13v+7+WiMipR0OJ+KKMmiWaO33LyN//HXrzd3aDyn/ALl1XpXxRtlj8MQS7fuXkdea3m2NJfm8vZNXpQl7pyuOp7VvaRP9t6N7fLsrQhsFjRf/AB56PsC/Ls+5XJKXKdETL+bezvWL4z/5FjUH3f8ALOuum01pHrn/ABbZzSaDqEXkeY7rs+5ThLUJR0OB8Bw+ZNqHy/wx11n9lefVHwB4euLWa+luP9RtWuw/s1Z0i+b5HrSUtTGMdDib/QZJP+WVU08MXG/7rV6lDo6z/utrf79XE8PLH8+5fn+StacwlEw/Deg2eraVqr6hqsWkz6fYrNbJOm77bN8/7v7y1wupaxcWu10WLY/3kkTdXYa9Zra3jRInlp8tczrGmyal8kX8FfruB5nh1O97pfI+Vq2jUehGt+sjtvs7eRP78fy1Y+0abP8AfguI3/31aqaWE0CfPG1Cf7a16EbnPZGh5On/ADbLl4/+ukNCW1vv+S+i/wDHqo/u9n8dO8lf+etWBe+x/wBy5t/+/wBTv7Jm/vQ/99rWf5K0JbU+Yjl8zSTR7yTb+4aj+yrr/n2es/7N5n8NGyaP+KWkPU0E0q4/54VM+iXGzf5VZ6PN/wA9ZaN1x/z3uKCi4mlXEj/6hqcmj3kn3LGX/vhqo+dcSf8ALzcf990fv/8AnvL/AN9tUAayeHb6Pbv0yX/vy1Wn8Pals3/2Y0af3/Jrn/s00n/PWSj7A0n/ACyagDoH0e+j++tnB/10mgqH7HJH9++sI/8At5j/APZaxU0Vo/8Alg1OTSZI/wCH/wAfWgDSmSH+PU7f/vtmqu/9lx/fvpZP+ucO7/0LbVX7G3+x/wB90fZv4fNiqANDSoY9SuVt9MW4nd22Kmz5nY0axZ3GlalLZXsEtpdQtslhnTayMP8AZao/DGpTeH9YivbVv39u2+KrXiTWLzxBrE+pXreZdXG3c9YVXKV9Pdt87hGKvvqYNn99ahvJvLdpUoh2wTNVO8f/AEZv96vjKvxHqRNizm8t2/uPtesHxVN5eq70+/5Na0P31/3a5/xU/wDxMok/uR1yVJaGi3MtKjmkaNKEqO5f+DdXHKRqOtppILlXiby50+6/9yv0G+Gmtr4u8DaLrD/8vFv8z7/l3J8rV+e8NfYX7KviFdS8DT6Ujfv9Mum/79yfNXDWjobxPdN/mP8AO3mPtbbQj+Ym/wAqodjTuyO/mPu3/wC5mpE3Rw+V/q33bP8AfrkNCSFPMj/20+8lWNvmJ8lU4dsfyf6x/ufu6mR45N3y+Xtb79ADvtPlv5SLTU2x/ut1Hzfx/c2/foR/Ltv4f9l5KAB/O3/7f9yiZ2kdv3/7yhIYY9v/AC0oSaGRWRl8/Z89AB829X2tG705P3kP3fLpvkx+Wz/8t/v/AHKdsb7lVqAPtkfen30qR3b7/wDq0emw3MM+5Pmj/wBipNi2r/61o3/ub6NQI7bbHN5Xm/c+fZViHb/z1qOGP52fb9+pN/loqJ9xGoAw5t0fjbYjeX/xKdn+/metjyd6Oj1k/wDM87Nv39J3/wDketyFvL+433Pk3yUANd1kRk3VXbbJt2L5j1a3Ryf8Aqrs8z5/4/79LmAa6NJuTzfLr5//AGxtN8zwl4X1B/3n2fVJrf8A4DJBu/8AaNe+J9zytyxu/wB3+LpXif7W80cnwusf+Wk6apD/AOgzVpT+JEyPlnwen/E+gr1K/mWSwtrf/nju/j+/mvK/Cf8AyMMH/Aq908PeNv8AhH/D3iHT5bOKRNQs/s6vsXcn3/vblbd9/fX6NlU3Ci+VXZ8/jIqVRXdjg7Owmu7l5beeKN0/gkmVf/Qq3LbQdU2fJbef/tx7Wrj5rb7Vquzymkq0lhHH99fLevpOdnDy6HWPYX0H+t09v+2kLVG7r/HbL/49WTbfaI/9Vc3Eez/nm7Va/tLVJP8AmJ3X/bSZmqudEuD7lpPJk+TyP/H6j8mH+63/AH3Vd7/VP+fxqb9v1SP/AJar/wB+Vo50Z8j7kzouz7lD+TuXf5tV/wC1r7/pl/35Wm/2rqH3Ntr/AN+VqudBGDLX+j/d2y0bLf5v9bVX+2NQjf8A1Vr/AN+ajbWNQkf7tr/4DLU86K5GXNsH9xqb+7T/AJZVTfWNS/6d/wDvytR/2lqn8c6x/wDXOFaOddg5GXPl/wCeVCWzSfcg8ys99S1ST799cVDNNfSffvLj/vuj2vkHsn3Nh7Ob/nh5dQukcH357eP/AIGtYL2f+01R/Y1/uUc4ez7s3PtljGnz3kVR/wBsafH/ABSyf9c0rJ+zLHRsWjmZXIi5c+IYf+WVi3/bR6qvr15Ju8qKKD/gFN8td/8AqmoeGSR/9VWcpSNIxXYz9SvL6e2lSW5l+f8A55/LXUeDL+PQ7/Sr2azi1JLeaOZraf7txj+Fqy/7HurhP9Q2z/x2tKzTy4dm7zHSs+Xmun1Kk+Wx2Fhr39pfEv8AtjSrNYNkck32aNFXeoXayqqqqr/urXtFtqS6rpttcW7LsuF3+d/fxXifwih8zx4qP+8/0Ob9dlerWFs3h/xPJpiL5el326aDzE3eVN/Ev/Avv1+Z55aOI5Ox9FgW/Z37mhNbSTotwm7Z/wBNKz5ofMtp4YomgnT+P+Gui87zLlt7v8i1j3iLvl2MsiI2/wDvda+aPVMWGGGS2a3SDy7VNrtNG/3m/iomtpkdn82XZ/fjerlzeQwJvuJ4kRIf+eO5Uz/FRN9lk+fb8j7YWmjfd1+7QPmMOSz8y5aJ4vMn272TZ/tVa8lo3n8r95GjMnkx/dT/AHakS5kndXTbH+52ReYm6V6E1KONfkaLyfued/cqAiVfJ+1Ls8r7n8cn3t1ZsyTQW0Voi+Xs/wCW0nzbK3Lma3guZ9/7h9qu3l/L8u5/vNVW5m8yGWLz/L+b/dagJGakMkbs77ZN/wDzz/jaqaTSRzeU+6R3+8kibdmK2IfL+WV28t3/AII6p3nnWu1EbzEdt+/Z/wCO0CKczyeTA7rF97Z+7f8Ai/vVV85ZH+Rmj2bkXzE+/itKPTVn/wBHi3Tpt2K+z1o/s3/TInuPNj2K238KsDH2NAnyL5bu33I9tQvcwyTbEbyE2/N/FvqZ08xIv38sG9m3eZ93aKhSzWOb5Jf9jfHQBxvifXodNvF0x1aOT7++P3rl9Ss7e+d3RvLf+P8A266T4keFbq+8rULeBt6fe8uvObO8uPOaJ/8AgX97iu2lFSOacjWS88yb5/uVD/qJtiP9/wC7RZv5cMqJ/v1D53zsj/u0b7r/ANxq9iHuo4ZbhJ/fqZ90kPmxbqq/vI6aly0E2+tOYRoW0y3Xzo7QPRNNJHt+as+ZF374mqxDeLN8lx+7enqRylpJvLfftWpkaOT+9WeyNH89CP8A3GoDlND939/bRshmRXqqkzfN89SJN5aVcZATfLsWneX5k26q6P8AJTUf56OYC1s/j+WiazkkhXyf3lNSRf738VCO2xtlBBGlt+52/wAf9yoZk8v7606aFnfelH2xo3+dqgBr7vs38NCJUkL+ZuT9193+/UyWck+mrep9zd5O+R/4qksr/wB5Hqq6Nvq026P+Jad5PmJvTb96qBR1M35Y5N/8D/8AjjVG8nz7HqxNC0E2x9siP/6FRNYNGip/rP8AbjrknE2jIrulU98Pnf8APB/8KsO/8D1G6Ls+da45R5TojIhdGkT/AON1H+8jf71TbP40anfNvXetQUV/3km2irHy0I61ADUSpHo3/JUVVIBXpuz+5TnfzJKTmp5gDmrOjwtdX8Cbap/NU1hfzabMsqfvK7MPKMailLYznF8rR6VYI2yqc332T+BKhsPENnJbbEZoH2/ckrL1a8b7MsUU6ybmbdX1lfGU40/cdzx6dGXNqi5NeWdrueX949c6lzdeI7+2t/47iZUVP7mabqW6Ow+T7/nbK3vhvpq3Xife+7ZaR76+TxGIck2e1TpK6ieyabDHawxRIvyIqpWor+X81ZcM3z/eq8j/ACV8nP3me5GPKuU1Lab7tXk/hrJh/hrSR/LrGRZYT+5VhHqv/BU0O37lTE1iWNnmUfxVGlLQMnT/AGqk/wBuof71CVYE1O+am712UP8AdaoA9N5pP9uhP7/+1TXStJEAlLRTKYDf9ympt+bZTnSh6kBOag/1aU6Sm7/kqtQG7PkqF9u/5KkeoqkBHeoX/wBupnqv5i0ARu/9+mc0+Smzf71AENDyfx0OlM5oAZ5nlu1Rv/rKkd/LqN38ySoANlQv/sVLzUT7o6sAqN6N9H/fdAEf+rfbRR5lHmVRAyiijmgsXfQ703fS80AM+WSh08unbP4qclm119yggjTdO+xFrn/i5eLofw01x3l/0q4h+yRf9tflrU8SeJLfwzbS28W2TUfJ3p/FsrwH4u+JL7WHsftsrSTzfvvv/LtC/wB2umjTcpKRlUnyo419tjpX2j+N/kir3Twl5dj8N57J5/Int28pvMf5eK8bsLZdS8VeHNP2+ZAjRvKkf/fVevQ6Uzts3PJPMzTT/wB3n+7XoVJcqOOC1OH15F+0y/vWkSHbM1cfMnmXMrovyPXpGpeFfP1WBL1vMgZtlZet/Dq+jufOtPKntX+f9w+5k/4Cv3v+A1x86PSpyONmfzIV+Wsm53OnyV22m+BtQ1xJ0sorifyVXa8kPlb2P8Pz1e/4VXdaa++9nWB6IzVzapJWPO/CWiTfbFuJV+TbXbfZvLTe7eWiVevIbO1m2I1XLbTW3xXFwv8Atr8/ypW0qh5vIV7awW6k33Ct5H/PGSt6G2jj2vEzfd+5UdnZ2+9d+7/2Wtp9Nt59u9fuVyylzFcpXTdG7bN39+pkTyP+B/62rSWf8CL5aff2VJDC0iNvX/dSP+OpjIOUy7lF/h3Rvu/ubqET59n8f8VXPs0n3P8Agf391D2ywIu//vjf8vNaRkPUh+wTQJv3LR8sibHZZP7yR1oJ9zY+yP5dipH7VIkMPnLvXzEo5tQ1PP8A4rw+X4J37fLf7ZC/7uvH7zdGkv8Af86vbvjEqx+CZ/Kb5PtEP6NXiOpJ+5n/ANiavSp/CcEtz6Q3/wCoTcu/au1Kj2Lv/wButS2tvki83+ONfnqRLZfm/wDHq4ZS1OqOxm+T5ab9vzvUbbo/ufvH21auf9d5US+Xu+69QpZtGjfNLRGQSKsMMk6r8nlvt+/sq5baV5iK7r5fy/N/C3NXrO2j+xyfK0f/ALPirUNn/qv3sWx/49+35vu7aYEKab/oflfNH8vy1Mln59syfL/ubPv1obI45vNT7+7Zv2fw1J9mkndv3Hl7W/77rWMjOR578VIYdKtYtbll+R2W3lTZ827+9XnOj3+l+J/Fuh6VLFcbLu6W3by/lbmvSPjBbNdeA75/3WyGaObZsbdw23/drwfRL9tN8SaLe7vLe3vLebf9Gr6bD5rXp0PZxeh5s8NGU7s+irz4RWsf/HpqtxafwL5k25d1eb63pWpeH7+e0uNQikkh+8kkKtX0Vcw2v2zZ5sUjpN9+T7vLV4b8RUaDxpqsT7ZEdlmXy/7pWurB5riL2m7oxqYaFvdRyv2m6/55abP/AN9LUn2yT+PSFk/64XlUbmH/AGaqun9yvcjmsuxxyw6Nr7TDs+fStST/AK57Wpv2zT4423rfwP8A9NLasHfNH/E1Sf2rdQf8vMtdEc17oxeHNb7Zpf8Az/Sp/wBdLZqPt+l/9BJf++GrL/t6+kf/AF7Uf2vqH97/AMcrSOax7D+rvubH2/T/AODV7f8A8eWnfbLHf/yF7X/x6sf+0rr+7F/35Wh9Um+X9xb/APfla0/tWPYXsGbSXljHu/4mtr/321H2/T/+gxb/APfbVivqU3/PK1/78rR/bE3/ADwg/wC/K1P9pwD2DNxL/T9nz65b/wDkSnf2lov8euRf9+ZKwf7buI/+ff8A8BlqRPEmpR/clij/AOucK1MsziHsGbH9q6D/ANBWWT/cs2qZL/Rf4P7Wn/652H/xTVi/8JbrX8OoSx/9c321HN4h1af7+oXH/fdT/ankH1dnRfaY5P8AVaDrM/8A3zFUM2q28D7H0yK0/wCu955rf+Oqtcy95cT/AH55f++6h8usXmkuiK+ro6y21Jb59iLbx7P+eCN3qS67Vw95NJAm9JWjeo4dSurq/gSWeWSp/tdcnK1qV9Vd+ZM3prxfMndPuVG6M8MSf7VQ7PMbZ/BVxErw5T5nzG3Lylz+NK5PxJcrPqrf7C7K6Ka5W1hllf8Agri3ma6uWf8Ajf565aktLG0IglQzP89WI/uVV/1j765WzYmR69+/ZI1JbXxnqenv9y7s9/8AwKNq8Bjr1D9njVW0f4teHn3fJcTfZ2/3X+Ws57MqMtT7k3rI7O7fuPuUbPndH3SbPvVC+5Jli/1nzMn93ZQ000f/AE3dG2S15xsWPJhgmlf5o0f71N86FNybW2P9356dN88bIjPH5zff/i4pvkyQQq8X/fD0ASPujdfm8xP4qH/1LJLu2PtRah8vz5t7t56f3JPu8U57mOSFZYtsn97y33fw0ARpNHHDsTds2/8AkOrD3Plw7/P8x9uz94/rUbp95H/4D/sU7yY59yeV5ifL8knzUAO3zR7v9VH+7oTbAio7Ls/ufWmon+k732b0+88j+tSbP+2ifxP/AHKAHPND99N3yL9z6UeYs6eVu+fb/wAtKdDt8tnf/wAh1Cv3598Xz/xPVagWt7b1/e0f6zdvZ9n/AD2+7UMKRyJv/wBZsoSTy3Xd9x91SBRfb/wnkTvs/wCQPJ/6PStjY0b/AHW2Vz8yeX48tni/d/8AElkf/f8A36LW1NM0dt87fcXfvqgB93nf7G3/AL4ps0n3U8r95u/v7elWN6ybv3S1Xfy96u8f975/rUgQv9xpf/HP4q+Wf2tPGbal4k0rwvFL5lrpkLXd1/t3Ev8A8SlfR3jrxna/D3wfqviC4i+S0h3xQ/8APWQ/LEtfAOq6ldaxrFzqeoS+fe3cjTTv/fY100Y8zuTIm8H7f+Ehgf8A3q9Km/1Nea+Ek8vxDB/wKvSpv3kNfo2SfwmfO4/+IjBSwhvrxn/tO3tH/uTuys+a3Iba+j+5q6yf9c7/AP8Aimrk5kX+0tn+zW1Z6PNJ86Wzf9s0r3JPU54rQ3Es9U/vef8A8DVqHs9U+/8AZX/8Bqyf7K8v/lg1OWz2fcZo6rTsZyiy95N1H9+D/wAcqHfJH/yyWq/mXkf3L64/7/NR9p1COPZ9uuP++6CeVlne3/PCKkSZo/8AlgtV3vNU37/t1xR/a2qf8/0tAreZYe5bZ/qIqi+0f9MoqT+1dW/5/pf++FqN9V1b/n+loLjFg7ySf8sloSGadPki/wDHKj/tDVP+gldf991Xmub6f53vrqT/AIG1Acr7lz+zbyT/AJYN/wB8UJol9Pu2RN/tVkvDJJ8zzyv/ANdHqF7Bd/3aCrPuaU1h5f37mKP/AK6TVC8NnH9+8iqn9gWo/JWP+7Vj5fMvfadNjT55ZZP+uaVH/a1nH9y2lk/66PtqnsoSPzP4WoFoTPqk38FtFH/49UM2q3n3El8v/rmlHkzfwLUiabeT/ciqJXL1MO/Sa6T/AEiWWT5q66wTy7OKs19HWDb9rvIoPm/5aPW0kKxw/uv3iVmvdZE9jsvgzu/4SrU3RfuabIn5zw16tf2f26wa38jzJ90bwXkf+tikFeY/A21aTXtXl+WPZZxp+cu7/wBkr1xY1+0yonm7Nv39ny7q/L86lzYyR9Ngv4SM3TdSmvrOW4eJftW5redN/wByRP8A2VqLnzvs0V28/wAiRyf7Ko3/AMTVPVbOTR79dYRvLg+VNR8v5v3f3Vm/3o6mudN8u/2P+7gdmSVNn32/2t1fPHpjZrySOzZEn2b9rrDG+75h/tVVhma33O8HlvcSb5/L/jz/AHv92jf8+yXdO6TfIkCfwn7tD6asif6QvmbNvySfdTP3qAG2z2906p/q3hZv9qs9LZYHZEWKD7Q2yLzP+WuW/wC+a0tn3vKgfZ/FN/cpqWEMCNK8TSbmX99JUFamfc3n7n52lgm8xtsMnzfKf4aLZ5rqbymiX9z97+7tNaSOsHm/Mv3t+z+98tZr3LXTy/vZbRJtzt/FvWgkhmhhktpfK2xpt3qmz0/2Vp2+OSzguLhm37V+fZt61a/c2MMW9pZ4EXZK8j/Nu+8tVbxWg1K+eKKWSC4X+/8Afx/dWqiAfvo7ld7/AD7v+A1HC6yTS718/Z9//YqHyZNkt2n7/ft+Tf8Awn+KoX8vzIkSVvvb/Oj27kY0yBv2OF7mf/lps/2PWq/9lTSXMs0XlRo/3vMT5q1obm43z7/4P9akb1RdJJJmi/eyec339m3YtQBizJeJN+982SD7jJ/cWuV8f2awaP8Aa3gX99MsO/Z8/FejQ/vE2RSrO8K/f+n3l3VwPxp2x2GlJ8u+4uJH/dv/AAhdq13Ud0Yz2PKfMa1m3pRMnnpvRqd/rPnT7/8AcqGGb569pbHDImtrn5/s8v8AwGmzQrv3o1OvNNWT57eqPnNH9/8Adz/3/wCFq05hFhN0D/J+8T+5R8slCXn99fLej93On3qQDo7lrVFilXzEqTyY5Nr27fJULpJHTU/dzfI3l0AWt/lv89SedUP2yOR9kq1M9h/GjU+ZD5R2+hP9XVd90dSJMslMRI9HnSQPTXfy6ZRqBbSbzE3pUM37xPu1GnmR/OlSPJ5nzpRqRykKP5afP/wGrUOpTWsP2f8A1lqzb9kn8DVV2L/H/BTXqJSCMS4+3fvqNH8v+Gq8c3l1JvpljnmWdGif92j1H9vk2fZ3+5TZn8xKj/1nz/x1k5DiE0PlpVd4W2fItWIZv4HapP8AV1MoKRpGRmskmym7/wC/Wl8siVDNDHs2P/wGueUCoyKO+l5rZs9Khns/9fFBdO3ypP8AKtUfsy/Mjq1Y8pZTRPM/ip2zzKvfY/L+5UkNmsknz7qBykZ9N/5ZtWxJYLH8/wDcqvNYLH9yjlJ5jP2fJTXTzJlq99m8vbVezTzJt70iuYkRP9MX+4lTJN5dRw/c3/36uWdt/G6/c/g31qpaCJLyFo9N2fx/frvPhXpv2HR2u/8An7k/l92uDdGvrOXZ/HNHCv8At17JoNh/ZulWtii/6la8zFT5Y2O3Dx5nc1KkTdI9NT7mzbU0KV4p6kY8patn+etCF6y0f71XLZ/LpSiETWT+5Um9vlqvDU29az5TUsb/AJV2U7+Kq6VMn+xUyIJF3fwVMjr9yoUfy/v0I/8AtVRpEtf8B8x6c9Ro/wB2nb/MX56Bnpzv/vU3f96j/VpSVqZDKH/uU16SgBHSh/8AgdO/jqN6UiBslRP/AAVLUPy0gIqY70+mbFjSgsb5lNf7lO2fdSmvQQR76jepstUM33P9+qAhkqHfUk39yoX/AL9BY13qP/cod/npslSA7f8AwfNULo0n36k2fPUcn36cSASh6SinqAymU+igcYjd9JT9jSP/ABVI6VIiF4/k3vTUeh4Wn/dbfM31oW1nDpv727kTf/46lOI5Fe1sGk/1tY/i3xnb6V5Wn6ft+1P8m/8AhSsfxV4/knmvrSy3QOnyfc+/n/2WvP5oWSG5ldV+dmml+f79dEKf2mc86hae5a6mvpXZo3f+N33bMV5b4z1WPWPELPErbEjjiVJH+avQoYY47P5FWBJtyNN/c/vfe+9Xj81/5ztLKzyb9037yvSpxOOcmdh8LrZdS8Q6reysuy3t9i+Z/eevVJtY8uz+SXyIE/j/APZq83+G9n5egtcJujunkZ2/u7a6Z3VIWuE/4DWNSXMzSmtDQfUljeL/AGF+59abeaxJviS3/j2vsj+X+KsW5+RNkTeZvb5fk9asW2j/ALld7fw/c+tccoo7Il5Ne1KN/NRvLgRv92svVdVuJLxUfdO7/dTf9/NOvP4rdZfLn+/s/uZqnZwtA7P/AK+6f+PZUxKkQ22lTed9o2+Y7/Jv3+tb1tpvnp88v3PvU6zmmk+TyvLk/irUs90EOx18x3qpSENf7Hpvmv5Xlun/AAJuKmR5JH3pF5b/ANypPJkupFdLaKP+9U1sk1w7O/8A+3WZA6F28mV3VNif89Kks0W0hZHWL+/+7ohRrp137dm3YqSfdqbyWezVE8qPeuytIkykQo7T+b8tQu8MnlRP99/9v0q59gvNkrp/35jeqb23n3P2f5JNi/f31pGIiOaZpHl2K0bp919/y1Yhhkt4f+e/92rEMPl7fN/9A3Vc+zNGm9Go5RSPP/i1C0fgO8TcuxPs+3/v7Xhepf6mf/eWvoT4tW0f/CvdVdF/ij/9GV893n/HtLs/vLXpU9jjnufVnkrHZ2zp+8fbGm/+L7tSIk3zbF+TazrUelbpIdPfbFsS1j+T+LcVStJ90cyp5S/N/BH7f3q45R1OiMtDH/5bLv8ANk/4B81WP7Nk8nf/AKt/v+TWg9rHdXmzb5buu/fUbp/ozb2aN08tGm+91ojEJSKb7Y7OV7dfL37f333v/HVrSRIZ5oH/AI0b5nkTb8wqNLaSB1d28x1X5f8AdFXGTzLbf5v2d92//a5qoxIC5sGkff5vyP8AdT+/ioYYY7XbbxfuEf7sMb7d7GrHkrPDZujSyfZ9z/3d9SW3ybXuG8tP4Xk/g/4E1ApHL/EXTZrr4e65v/eIlq038TdP4f8AZr5Tv/3cO/8AjSvsLUtN3+G9etEiaf7Xb3CK8cO5uY3r49vE/wBDrsovQxnufcH2+4urOK989f8ASIVmleT3WvLfjNoP2WHT9YRot6M1vL5ddd4JuZrr4b6Be3D/AH9Pt/8AgexdtTeLfCv9seD76JP3c+1rmJN/3GrSEuWRnKJ87zN53z1Rd6tMjRvsSq+/zNyP99K9inLmRxyiRu9Nd/Mf/VLQ6f7VN+zXH8FakB5jU7fUf2aejyavmAk86nVDso+arAkdFkpvk0bKPJWRNlAB9laj7N/tUbKb5IqAHbP9tKNn+1R5NN8lqOYB3FLzTH21H5zbG2LRKQEOpJ/o1UbPd9sgqxeP+5b+/VW2/wCPy23/AN6uOUtTWMTooUp3neZJ8lNmfy9yJWTf6l5e6K3rbm0M+Uj17UvtT/Z0b5E+9VWF2jRUT/gT1XhRfv1qaVpsmpPKkS+ZPtbb/vVjJuRpGxTv5vkWJP8AgVUaH3b23/fT734UVj1LJkrpPA1//ZvirSrhJfLeGZX31zKVYtn8iaJ/7jVMveRHU/SazvI762gvYt3l3EMdxF/t5WrELtGiu/7ve2/ZXE/BbXl8R/DHw5exbd8Nq1vL8n3Gjbb96u0dF8ldn7uvNlE6ASFo3XY3lpu37/vNzTUT51SXdO9OdVkeJ5f+A+X/AOzU7/c/1CfdSNKkByP5cyom75PupTn/AHH7r/VonyKkf8FRww+YnmpLsf8Aufw1MnmRzbkX79WWR75NmxN2xPueZ81GzzJt+3zP+uf3eKbsWTyvlbf5n9/5qdCrQTM6QfJ9/wC/QA5E8zbvi8v/AJ6+X/HRM0nyo8q7P+WvyfLTYbZpEVEaWNP9/wBamh/dp/z0f/0PFVqRykn77yV/dfc/8fqG1eOTz9m3/cf/AHakRfLSV5Wi+ddn7tG+9Uc1tH5LOi+X/wCz4qQJEhmjs1/e/J9ypPOmj2P/AKz/AG46jTb5yu+6T+6lHktJM29V2ff2SP8AcpxAxd6x+P137dn9ks/3P+nlK3HmuJ0/dNFG/wDckTdWO7Sf8LFg+Vfn0Wbd5ntcw1tM7fwK3zrRzACXMcbs+3yH/ufxPUaXMcm1N33PveY/zVC/mQTKjr5j/cqaFPMuYv3vyP8AJ/8AZUgPl/8Aa98bNfalpHhSLdst92o3n+8flgr573+ZW58QvE7eMfG2uaw7f8fd5I6/9cx92uZmdo3+Su+nHQzkb3hVP+Khg/4FXo027yWry/wZuk8Qwf7rV7l4b8eXHhHQfEumIvmQazbrby/hv/8Ai6+6ymbjQfIrs8PFRUqiu7Hn6Q6XPct9r1BoJ/4U+zeav/fS1oW2m6XH9zU7f/x7/wCJrn32yaq29lj/AOula0MKyJ/x82v/AH+r6Lqcco6GslnHs+TU7f8A7/bam+wXEn/L4sn/AG2Ws+Gw8/7jRSf8DWj+x/M/5YUjO3maX9m338G7/wBCpr6bqUf/ACwl/wC/NZf9jtH/AA0Jpvl/P81XzE8rNKSz1Df/AMezf9+ab9mvv47Zv+/NZ/2ab+CW4/77ajZdRv8A8fNxv/32ouiuV9zQe21L5v8AQf8AyWpr2epf8+bf+A1UXS+/5+br/v8ANUb219J9+e6/77ai6Ks+5oPpWpf8+0v/AH5qF9H1D/nhLWe9hNJ9/wA2oX0rzPvq1A+XzNB9Nkj+/Isf/XSaofsEP8d5b/8Af5aovpqxp92o3to6OYOXzLXk2Mf376L/AMeajfpqf8t5ZP8ArnDVPyY6bsWrFylz+1bGP/l2lk/8dqu2sN/yys4o/wDro+6qrp8/3GoRGj/hqLsrlRYfWLr/AGY/+uaVTuby+n+/cyyJVhLOaT7kTVJ/Y82ze6rH/vvtrGVzSNjDmtvng3r/AMtK9I8E+JF8I63FqD6fa36eTJDsukVlTK/eXerLurj7a202OaL7Rcr5G5d3kfM1a2xdnyN5iVnyqaafUltxaPTPgy0cmpeKtQig8u1T7Ptto/m6tM23/gNerf6LJbQPKqwbPnVJE+5XlvwNmW1sNcf+N7iF/v7flSN//i69OvLaaRGfylkTb+98z3r8tzb/AHqS7H1GF/hor/8AH9YLb3EcU9rN+5nT/nqprl9Hv/LeXQrhvMexj86LzH+aW2P3f++X+SuqfbdO7Itvs+bb5afcUrXJ+M9BvNSs4NTt4PL1TTGW4gSP/l4jP3of95tleMdpe2Xn2meLyPIn2t/u7aJka1h33CrB/G033dlN0q8hvtHs7i0vlu9OuId8TyJ8241ceGG1mgTyvM2L8qR/KrrSkBVuXaOH7P5H/A5H+/mmzfZZLD7X/o8m+Nt3lv8ALxVy5T7Uk/zRbG+TZIm7fUcOmyQJ9nt5WjTb/wAtP4FqYxAyYU8yaWV1WdJl2M8H8dOhmk8v5N0kEMOzyY/m34q9vh+0zzNBFHdPuf7m19v92qdtCv2OV7fzY3dt++d/l5/2lqwK8MzeTvSCKNJl/epdP/FVPZNdQ20SK1ojq26b+/j+Gtqa5XZHsgiu3f5IppP733Womh8y5+RZY3T/AJ6JuqAMe/eOSzni+aPZGr/uH9P4arpCsabIom2O399e9XoYY9N82V/3j7o/kj+b5h/FVO5hmndfKbyPvPv2eV/FQAJuk3JLIv3fl8v2q1bItrDE6XPmPt2bI/vP/tVVeGG6hlb+Cb5FepJnuNn2TylRHXZ9z5qsBs1h5kMvm7f33ybJE+Taa8t+Mf8AzA7f5tiRyOqfwpnZXqFz5cNn/o+79z/45mvIfi7ctJ4hsbd5d/k2MaV20I6nNUOJhfy3omtvMdnSmo7eTs/2qEm8h/kr2FscWoQ3LWsy7/uUXn+3+8SpnSG6T7tN8loPkdfMSrJM9f7ifv4P7lNuYWkRniqaa2WCZt7f8DjqH7dNB8j/ALz/AG6iQ4hYfbL65W3itmu5/wC5GnzcVJv/ANmpvB8zQeKtMe33O7zbNknvWt420f8AsfVf+efnLv2VjzcppymH5dELtH9xvLrsPhd4GXxxc3kt7PLBpdp/rZoPvOx/hWr3iHwBotreNFp95f7E/jn2tXO8RGm7SZtGi5I41LxZ/wDW/I9H2bzPuMtak3gmSN/9Hvl2f9NErNv9EvtDtvtG7z0T73kfwVUMRGXwsmVGUSFJmj/h8ypPln+5VWHWLW6+9+7q4ltHdfPaMsn/AFzruj7xyyIfmj++tD/u/u1Y/fRoySrUfkxyPvio5RjUfzFVH+/Q/wC7eo3h+f8A55vQj/8APWs5RAj/AL39x6ck3yfPUb/xPQieYlIokemv+72vQj/wPTnj/joArun3X/gerCXX8D1HUaP/ALVGoFp/3dHyyOu/7lRwp5e35vMSrVmnmJ5qfx1EhxLFhDdX15BaWUEt/dXEmyK2gTcz5/2a9s8N/sc/ELxBDFLcLpfh6B/4NSud0v8A3yitWD+zBfrpvxjtpXi+5ZzJ/tJlfvV+gVhfx30Kypt+f/nnXi4jEulLkiehTpqceY+S7b9gzUpP+Pjx/Zwf9c9EaX/0KdasP+wTdf8ARRrf/wAJ7/7qr615pNlcf1yr3NvYxPkn/hg/UP8AooNrJ/100Rv/AI/Ub/sJats/deOrD/gelSf/ABVfXfNHNH1qp3D2MD46m/YM16RG2eONJ/8AACeqafsDeJoEZU8Y6H/4DT19o80c0fWqncPYwPi5P2D/ABZ/B4s8P/8AfE//AMTQ/wCw34w/j8S+HJE/6Z+ev/stfaNNqvrVQPYwPji2/Yq8YWupWcqa14cjsrdt/kxzT/e/79V2Cfs2eLo9v+naH/4Ez/8AxqvpeiuedR1DSMeT4T5u/wCGd/F3/Pzof/gTP/8AGqP+GePF38c+jf7P+kyf/Gq+kaZJWPN5HRdnzj/woHxd/e0v/a/0lv8A4mpv+FFeJo/4bD/tnc19DbKSjmDmfc8Ah+DPiiPd+6s/+2dzU3/CpfE2xf3Vr/tf6TXvWyo9lTKIc7PB/wDhVHiaP/lha/8AgTUifCvxJ/HBb/8Af5a9w2UnNS4lc7PFH+GniD5v9Di/7/LTf+FZ+IP+fOL/AL/LXtWylqeUrnkeLJ8OvEDo2+zi/wC/y0P8N/ECJ8ltF/3+WvZvLo8ur1D2kjz/AH/7NN/5Z/JQm77lGz/Z/wB2gqMg/gpKV3plAhH/AHi7KHdZHpr/AMVFADd9R/wU7+Gh6AI/+A1C71JNUMlLlLB3+daj/wBZ86UtK8n7v/2RPehIga9QvtkqWopqYFf5Y6j2VM/7xKioLjIifaifdqF//H6m31DJQA16alOdPkpqUEBJ9ymv/q6ds/8AH6c9AEez5KdsX7lO/wBYlJQWJ/q3+SpLazkupvkqxp+m/av3rv5cCVk694zh01GtLKWL5P4/79KMXIOZRNC8v7Pw/D95d/8AF/eevOdb8bSX1zO7xNsRv3FtH/G1U9e1K4jdt7NJPu2I/wB7f8tY9s7SQt9o2xp/F8+7fXVCHKcspuRmuk0D3zxM0iPtffV6ztpLWFfNibZ/D/Fsp15NDazSxRTxSfaNqbPp/tLVe5huI7OK4in8h3XyWh+Vot395a25iCv42vGtfDGoXf3/ADla3VP7mdituVq8Zm3QWzf3/uV6F8S7yOC2sbKJl2XEzXDJ9P4q4nTbNtS1XT7RF8zfJvauqn7sTne56Zo9h/ZulWMTqvyRru+Ta26rTp56t935/wDvqrE1m11c+a8EUf8AHs/uVa+x/wACMsHy/frhnLU6YxK9gi2s2+XdHs2vs+lNkmm1JGSL93I7f8Cq1bWC6km9PN+xf8/P8UuP7u7+GtCHSvPtot941v8A3Uj27f8A0Gsjcy7XSo4LZoof99v9tv71WLOzj3/P9x60obBtkv7+X+5v+Vv/AEJahms5oIWd7m42bv8ApntoFKQ5LaSeGXyv3H8H7urkKeRbRfumk3rsb+HewqGzhuPs3m/2hL5f318tF/8AZlah7aaNNn9p+RJt+aaSFW60E8xoeT86pbt9+ppkby2l8iL73/LN/mqH7M0jrvvriN9zOv7lf/iVqR9Lm3/JqdxG6bX+4vyUGfMWvJkjRdj/AH/vJQkMkn/LJtife8v+9UaaU0czbr64kuv+A/dH/Aad9jkjR3TULqRP4kk27v8Ax1VrWMQkTL533Eg+/wDwSfx02zsGn/hXz/8Apn7UfYJpEbfqF5/c8mN9vWnf2a0b7/7Tuvn+791ulAhqIsfnvbzt5+1k3/xJipHSSP5/mn2fI3+3Ub6asib/ALZdQO/8e/b1ps2lQukWy8uvnberxvVR3AwfivZzf8K38Q7tuxI12+X/ALyV8y3n/HnPX018SNKaP4e6473NxI/2dpvvt8/+9XzK/wDx7M/+7XoU7cpyT3PsjTd39iWKbt++3h2/981YhRo/kTdI/wD0zRe1ZOiWcf8AY+n3Dz3UCPa27+THN/sp81aEOj+R5G+e6k3/APLGO8+WuWUtTaJaS2h85ZfK8x6c+75fs8EWx9zsn8VRw6Vb7JYkubz523/8fLf+hVHc6JNdef8AvbqdHX/lpct90f7K1Ah1m/8AaUMUqT+Z/t/wvRZ2yx7Uibz3eOq9to9vA67J7qNIdu1JLlv++lq8+iLJcKjtcSbPk3/aWbr/AA0ASbJNipEq70/76ehPL/e27/f/ALk9U7zw8skLSo11G+3YqSXkn73FU7bw829Xu7nUt8P/ADzuZ/8A4qgDas4fIf7PFK0CJ/HGny18U6rpv9m3l9Zfx280lv8Ak22vtBNEtYJN6S6lJs2pvjv593/oVfJ/xL02PSviF4lsom8yBL6ba/8Asn5q7cO9znn0Pob4IJ/avwo8Pf7DSJ/wJJK9ESFZ5l2bZJ/l8r8K8h/ZySG7+Gvmy+bJ9h1CaHyY5pF6qjL91q9U/srT43gfbdbLj/p5k2p/3y1VLccdjyX4wfDf7LNP4g0yLzLVm/0yH/nkx/iryGaFd+969q+Nmsaf4P0dtKsl/wCJvqC72/fM32eM/wDAv++a8Bttb8t9lx/33XsYeEuTmZw1JK9jR2R1FJTkeO6+e3lobzP466TIanmSfcZqHeaOmpNs+enJdVfMVqH2mT+NaPtH/TKrHyyJ88tO8mOTb81ApFf7Sv8AHFR9pXZ/qmqxsWOloEVPOjk/vUedDs/iqZ0qF7Zf71AEf2n7tO+0/wCzUnkihEoAipj7v+udTblqvNMsf35azkOJXvE8yGXyl+RFbc9Zaffi/wB6rF/rayJ5UX3Kqp/yyrlluaRLF/qTSTSLF+7gT+P+/Wfv8ynXKf6TKn+1U1tYNP8Af+5W1OnObM5SURsKNO/yfcrpvti+GbC22f8AH1cfP/urTtE0pZLlU2/u0+dvwrH152u9Vud/8HyV0V6fsIrm3ZnTnzsz9Sfz7+eX++2/86r1Jc/67/gNQV5fMdZKlTI9V46mRKZB79+y78S/+Ef17/hGrv8A5B2qTfuv4tlx/wDEtX1FNqUcn3ILyTe3y+RZyNX526bfzWN5BcW8rQTwtvV4/wCBh/FX6DeDPEln4m8H6Vrvm+R9osY7iVJJvlRgv73/AICtclSJtE1v7SjjmaLyLrejf88W3OtOe/jj810s7r5P4PJaprZ/Ps4JtvmQOq7f901NdP5E38Maf3/7lcppEo21433/ALNdRvuXb/ozU6PVlgmZ/Iljd1/5aJVhPv8A/Hz9xl3f3aERd87vEv8Av/xPQMrpqSzzROltLJAn8caU5NQ8uZvluo/O+8nk/Ltq5sknTf8A3P4N/pTZn/5ZKq/P96gCu+pNH/DLJ/tvDTftkabti3Ejp8/+pZatJH5afJ/wL/dFO+adPniaP5f+WlHMPlG21+u5nSxuI3f+OSGo31hZ/NR7a6jRP49n3Kmhhk+5Kqyb2+//AHKsTJ5jtvi8z/bkojIRThv/AL2y2n3/AN/ZUiX7fwW11v8A+mkP3s1YRFgml/2/vO/3ahjdZLn5/wDV/cV46sgw3vPM8bQf8fG9NJuYdmzds/fw/drce8WPzdkF5JBu+/JDWXebrX4i6Rs2/wDIJvf+B/vLatq5hWRF+eqKkV5rlduxLa6kf+55NYvirXptK8N61cRQXHnw2czxJs9I66CT76/L5n92svxDa/btE1e3lVtlxZ3CbPrG9KO5J+ddy/75v96qN12q5M7bFf8Avqr/AJ1VmTzK7osz5TY8GOv/AAkNtXpV5/qW3147bTNHMuxvLdG3pXRTeNtQ8nZtik/23SvqMtzCnhouEzzcVh5VZJxOohudH85kvYpY5/78dyqrz/vVoeTpPk70+3yJ/fjtln/9BavH7y8mvpmluG8x6dZ391pr77S5lgf/AKZvXZ/bcbvTQz+pO2+p6p/aXh/7n9qsn+xPZyLUn2/Q5Pua1Z/+PL/6EtcDD8RfEEcez7d5if8ATdFahvH+pP8AfgsJP+ulstbRzmmZywUj0RJtPk+5q9h/4E1N/ov8Gq2cn/b4teZ/8J1I/wDrdI0uT/t2o/4TOH+PQdN/74Za2/tih3J+pzPUPs0cn/MQtf8AwMX/AOKqRIZvmT+0Iv8AwMX/AOKryv8A4S2z/wChcsf++2o/4S7Tf+hXsP8Av81H9rYfuH1OZ6o6XX/QVt40/wCml+v/AMVULpJs3vqtrs/6/wCP/wCKrzP/AIS7Tf8AoV7L/v8AS01/GFj/AAeGrD/vtqX9rYfuH1OZ6I6Q/Mj6rZ/+Bi1VebTY0+bV7D/v9urgX8YQ/wAGg6XH/wAAZqh/4TOb+DTNNj/7dqX9sUO5Swcjvnv9Fg+/q9r/AOPVC+saD/0E2k/652zNXD/8JzqH8EVnH/1ztlqN/G2sSf8ALz5f/XNFWs5ZzRjsio4J9zvP7b0nZ+6g1Kf/AK5222j+1V/5d9Bv5H/vzzba87m8SatP9++uKozXlxP9+5lk/wCB1yvPI9EaRwT7npE2uX0f/MM02D/r6m3VRk8T3Ef39QsIP+uEO6uA5pd9cs86nL4UbRwce52Vz4qjk/1ur38/+xGnl1mzeIVjf/RLby3f/ltO/my1z3NSw1w1Mzrz62No4eES9c6reRw7/Pben3fwreTx1NHbfvbZZH/v79tcncv/AKM1Ez+XZs/+zXLHMK9Nu0inh4S6H194JsLzQ/DemJb2NrIl3HDfS+ZeN5rsY03Ku2KuwhvL61eX/QYpJ3bZvkvPX+H/AFS1HZ2EOm2elWjq072lqv77Z/cWtT+zVjSV/Plfzm3/AOp2s+a8PEVXUk5yd2zupx5VyopzTXT22y00yz2fc3x37dv92Kq/9q6psgSLTLDfD/HJqrbtv8P/ACyq95LT+VsiuI3df3SR/L0rN32sbqnntI+7Z+83fP8AN/481cfMaHHpc3nh/VZbR7azk07WZpJrXzLz7kn3pV3Mv/LT79dQn9oWLwb7az8/cv7n7fJt2j/diqr4h0T+2Lae0uJ1sN+3ypv9e0UwbdE1Giaw2paP9ou7aKDUIWa3vEkdtqXEf3tv+y336ssbDNdSTSvLY29pdIrIqSXjS/KG/wBmJflqOa81S1mi/wBDtZPuvskmb7ob/drcmhb+CVdm35vk/wCPf5vmb+HdVVE+dtn3HbYryI3zrUAZvnatdPebNPs/n/1SfaZPkYf3mZKhvIdYnhgleLTY57hf+Pb7Sy/w/d27a3Jttq8Ur7vP271T7u6q9nC2mwt5Sr8m59kfvRKQ4mbZ2etWMMuyLS9/31T7TI2z/wAdqnf2GpRzeVL9j2JueVIJpPkzWtbXjXUMr2+673t/f2tVd90EP2e4ib729U2fxUBIyUTWp/N3/Y9+3yWeNGqSa21KCzV/ItfP2/L87NsUL/erYRGeaX5f3Ds275P3rr/8TUOySBGt/Ii2f39n3MVZmczNZ6pGjOl5pezb9yR5+/8Ad27d1Fz/AGxsW022ex/nf70uzP8AwL5vuVcS5sdjRPL5mxldYZIfuf3W2/3aNS/cXLW97Ouz76/ud3zD+Kgsp/Zdak/j0uN/vr+5kZOP9lWrxPx5czXXiq+e4lWR4dsO+NNvSvfJr+GS53wzrJ5PyMkfy1806leNqWq3N3K3z3E0j134eOtzkqS0CHbs30tQJu2fdqwj160TiHInlyVY85tjb1qNN0m6nb/LqoyIIXmhn+TbVG8hjjTelaTutVX/AHdEtioyK+j201xren7PvvdR7f8AvqvWvFXhv/hJkgeKVpHhhrzfw3bfavEOnIjeW/mb1f6V659pmkhb5vMry60uVnZCPMir4ARvDnhu50yX76XUlxVeaFt/zffrn/FWpX0evb7e5lg/dr/q3+/ioU8YXWzfdwLcP/3zXi1lKpI9ai1FGxcvWTN9/wD1XmfwVG/i2Od1R7NY99c74n16bf8AZ4vk/vPG9aYeMoyJrSVjNv0tbW/aKWCL73zJVi2Tw/dPs+0y2j/39/ypWKn+xEtaFs7TvsSxWd3/AII03V9JRr+z+JXPHqU/afC7HTW2g6hPDvsbm31pP7n8VV5rP982+CW3nSsFJreC53xebps6f88HretvG2rRwxJcfZdeg/uXSbZf++q9SFfC1d1Z/gcMqdantqVXTy3+f95/6FULwrv2J/3xJXSf234d1KFvtH2jRbr+5OnmxPUj+FftyNLZS29+j/de1fd/47W31VVFem0yPaSjpNWONdPLpv8ABvRq2rnR2j3J5vlv/wA8Z0rPms7qD78XmJ/0zrjnhakOhvGopbMq/LPToZv4HqHzl/65vR53z1hyGnMTP+83JTflj+R6mheHe3/LRP8Ax2i58v8AgVaylEYJD/H/AKxEofd81Qpcyfc+5/dp29pPv1jKI4nffBPxbp/g74hWN3qreRazRyW7XP8Azyz/ABV9xabqU2msr28vmI/z/wCy61+b6V618H/jxqHw9aDStT3X/hrds2feltM/xQ//ABNeTjMK6vvw3R6WHrKPuvY/QDStbh1VPk+/WjXkXh7xDZ65YQaxo98t3ZP88VzBXeaD4kWdIorjbG/9/wDv14Klyvlkeg4faidDU+m/Z5L+JLhfMgf5Pv7etQUrpXRG1zGR0154VsY4/kuZYP8Arp8y1k3WiLA+z7db/wB/+7VjStYaPalx+8RPuv8A3K1Lyzh1K22S/vK65U1Km5QWpxynKJzv9m/9Ptr/AN90PpU38EtvJ/1zmWsvVbG60q52bfMgf7r1R+2fP86tG9fE4jN6+Fk4VKVmY/WZRdmdF/Zd5/zwqF7C6Rvntpf++KxftLfwK1CalNH9zzf+2dc0eIo9YAsU+xpTI0f31aOm1XTWLr5f38tdBpusWt0n+lqsb/39n369jBZrh8ZLk2fmbQxK7GPRXUb7N/8AnlTdmmyPs/0XfX00cLzfCzb23kctRXSpbabvb54pP+B07+z9P/6Zf991X1Z9x+2Ry1FdP/ZVj/cWnfY9P/55xUfVZdxxrI5aotlddJo9nJ/yyWsu/wBB8v57f94n9ysZ4Z2NI1FIw3So3SrDp/BtplcMouJsebP/ABJ/q6P9unf6v5KTmmajPlpyf8DqOShHWT5N38VABTX/AHlOfb5fyUeXQAzmm0jvTfMoAjeo3TzKc/8AfpaAIt9D06jf5m6pHIh/vVFzUu+o5vub6oRX/jZ6SnunyNUb0ARyVDsqZ3+Rvlqq7+ZRqA5/ufJUf8G+pPJ+eh0agB2ym03/AFlTWdnJO+xP4P46UgI4U8+bZF+8q49nDYw/aLuXy0T+D6VT1jXrfwrbLb26rd6jcSKi20fvXmeq+MNQ8QXjb/Kk+yfPLD97Y1aQg5Cc1E6bXviEsaSRW7L5G3fs+83/AAKuD1XUl3xW9vL5l0/3nkTb/wACrJdFtbn/AEhvLR/n2fxP/wCgtWol587ag8sW/wC/5Mm77p/2WZa6oxUTnlJyJLOz8+ZpVvvtc+7+NNzL/wB9btv3KpzTLptnF5X7z7PIqb5Id29v9ndU1tGsD20Us67PLjRngTyt+F2tuomuYbVGSKdpESRv30fzMjH+KmPUhS1mk8qKVovPT7vmJ5Xzf3abJujSJN3lzv8AdTZu2VNDps11ud5WkR9u55ParDww2vz/AMG77myoj7zFI8f8cOsniFkRvMgt41h/P5qm+Htn5/irzXi8xLeP/lp/eNYNzf8A9pX9ze/wTTNN/wAB+6tdx8N7CG10qfULiX57u6aG1T+J2Fd0vdicsfekegPcx2tgr3H7unQ6a11M0t3FLbwf8srb++w/ik/+JohsJpLn7RL+8nT/AFSfw2//AMVWhDbLO/lRN57w/eeNPvsa8uW53RHed5ln8jLvT+ONP4aHhj2Rb18/f861Y+aPc8v3Ifkpts6yRtvl+43ypH96iMQiHzSfI/8Ad+ZP7mKhuf8ARUV9i73+8n9+rjuuyJPknTds/wBqmuq71t0/4D5ibqsJEbpNInz7v9mGoUtofuS/vP7vmfwVNvWOH/SJ/LdPkqZIf3yolSQSabbTR/JK0Uj/AO59yr0cMm+Vdqx/d/2qp2z+Z8m/y0T599WLZ/3LO/7uNPk/2nq4xFIsPbfPvRfM+b7lRpDHdXjJub/c8n1oTbvb5v38P3kkq09z56bP9ne3+6aoOUrvNcSIu/8AdonyM++nPukeJ9v7hP8AnnVV4bf7MsSQLsRtn/xNaE0LbJdsv8NAiG5muI0aFJ1+f518yoYXktUa48pfMTy0VJ329amd45PIl8+3k8lm3VHbXl1H5sqf7O5P4f8AvqqiBh+P0j/4QDxRvaLY9jM6p9F+Wvlt9slm2/8A2a+rvG1zHP4G8R7JW2f2fMm90+/mP7tfKP8AzD2/4DXoU9jke59iaDct/YOkRIvz/wBnwvvjf5f9Wla0L+e8sSNLPBD/ABxpXN6Ck0/h7SJfPfeljbbodjdo/vV0STLBD/z02fO3z7ulcclqbRLG/fDFvVY0+5s31HMkck2ypnmWRF+by0RfOb/dqP7S12ip5EXzrv8AOgf7/wDtVBQ7zlk8/ZFFGkLbN8ibl4q0nnRw/e8x9vy+W9U5pvMSXf5vz/d8v73FWIftFr99VjT7+zfu6/7VPlALzdAi/uGkfb8vlptZM/eprzeR5uz94j/xyf3hVObVoY7nfuZE/h8xKbM7eZPLD5Ub7m3TbP4T/DRygTTTRzv+9/eQJtdv71fLvxmTy/iFqD+a0n2iOGX9597la+oJkWBN6RNb/wB7zE+WvnX9oSHy/G1nKyeW81jHu/3hXZh9zGpHQ679lrVZo9B8S2Sbv3OoW0v7v5vldX/+Ir1DxJ4kt/CtnPd7fMd9yRQ/35BXgf7Ouqx6brfihJWWOD7HHcN5n8flyf8A2dbHjbxPN4j1Jn+byE3eUn9xTXsYXCuvU5nsjz6tZUo8q3OL8VX9xrGq3V7dz+fPM3365W5hrpLxKybmGvqHSXLyxPLU3fmMX5o/uN5dTJr15a/xeYlWHtlqrNZ1wzos6IzRc/4Sdd/722qZdb02f7+6Osd7WoXtmkrllCUTSMkdMlzp8n/L0tWESGT7lytcS9tTvLahXj0DmR23kyfN+9Wh4ZI/+W61xaTSR/xNTXeSR/vNU38hnbTbY92+8iqq9/ax/fvK5PZS81PM+wtDpX1izj/ilkeoX8Qx/wAEVYFPSFv7tEYykHMi9NrEz/c/d1ReaST771Mlm1TLYf3q09lKQe0RR/1n8NWk/wBUtXEs6p/8saxlRcCoz5jWhsF85nq9DbVNbQ/JF/u1oWdtHv8An+4nzt+FfS4ejGFNSPLqTcpOJ2Hw38DTeI4b7Z/y72slwv8Atyf8slryfXv3msX3+eq19rfCvwl/wjPhi2S7s/Ivbv8A0iVJE2ttP3Vr5H+LthHpPxO8VWkS+WkN1sVPqqV8tisT7as+yPUo0+SKvucTc/66ouaWb71JzXIdIqPVqOq8dHmU+YksV9qfsr37XXwftvKVpLq3uLiHZ91f71fFKf6yvZP2bfGeqaV450zQre8WPS9Tm2S20lZ1FzIcZH2Yk0kzwRRSxfP8krx7qje/jjTzUZtn8M1Rvfx3SRbGlTe3y+Wm7/x1ttSPc3V15X3YNn/PT5t+a4ZGhNbIsn7resj/AMX40J50k3m7vLTd/wAtPvPmm23mec0X/A9n8KVI7zb22N8+35Un+VeKksd80HkP5v8AF9zfR/qHlRGb+/8AvPehkj3xXbtFv2/fkeiF/PuVRJ5dnzbqCtS07+W++Xb87bPzoh/d/O/3NrbUqu/30ieXe6fPvp000k6fulXf9xamQuYmRvM+/wD8B+T0qREh+581NT94nyKv9/fRvaBN7/wL81EQkG9o02O1Dv8AufkZpN+16b80EzbPvvR/q7P5N0k7x7GfZWkTMxbp1/4T/wAPf7em36fvP+ulttrcdFkTftWSRP45K5/Ut0fjzQ9n8el3/wA8n+9bVsXPmQW8u/8AjXY3lv60wJNjSTNs3R7PvPJ/7LTXh8xIluP38H3G/h61C6NHCuxv/ZqE0/5G82Vvnbf/AHqUZAfnn4h0qTQ9Sn0+X79pNJaN/wBs221hvXtH7TPhi48P/Ei5uHVfI1mNb6B9m3ew+WWvGXrujLmQEP8AdenP/q6bRMnl7q05iCpzRzSJS1OoCbKXmik2UcwCUUr0lMAopN9NoLH0yiiggZRT6JKAGUr07y6KXMAyin0yp5gFSkopd9ACU+Om7PMffTo6AJLlPLs2ptyrT2+xfvv8lTTJ/of/AAKrWhwtda1pVui+Y8t1Cn5slZyHE+9r/wAn7ZPFbt5aQts2f3FNQw+TBN5qfvH2/wCu2fw0251a3kuWTc0D/c2fw8/3d1TIixvLLFv8j7ips+5n/aavNkdkSG5hW6hlfbF/rN8XmVh3/wBonf8AdS/6n/l2nTa24fxV1U0KwW33Yvk/55/eTNZMz+QjzSxeXsjXd/Cyf7O6shmbN5cdzBKnmyTpJsl8tN2//vmsW/hm8M6wut+a0drdt9n1GHZ+6Rj8sEzf3dv3GrqkhjkhV7fyo0+5Ekny/L/7NWbrHhu3vkbT72BUtbu3kSV4H/h/u1YGlf2fmQqksX+lI0nz1k3lssk299uzcsKw/wAO0f3ab4YfzIZdP1OVZ9U0bbbtNP8AelhK/upv/HNjVrTIsiRRXC/v3+Rn3/NRIDN+wR3U1m/+o/gd45vv/wDxVVY4bf7NFaPPLvRd/nQf62L/AHqmvEj03z3l273WNN8b7VfHzLtqrNue2lSKBY53XZsk+Xfj73zfLuqCia8RfJgdF+z79yedB/Hmo0e88torj92k0m+J9n8Iqvcww31/9oSdYJ0ZZvO3r5SYbay1Reb7dNcp9p+yb/LRof7mP7rNQBYhvvLufsiMuxNzskibmTH3aa9/9ls5bhLnzHf52Tfu2f8AAlp3k3094v8ApkUk38UP8T5+b7y037Msb7PKi/ff615Id38VXzENBN+/mllt/Njd9rtNA/38fw1TubmR91u8Es/9543+W3Y/3t1TfaJt/wBn+2eQ+1kX+H/9qo7mGTUnZ0Xz4EVUleT+OSq6gyjrD+XpU8vmxSXSQzP50cP8QWvmv5pEWvobx5cyQeG9QuE+0RzzWsiSpOm5dp/utXz3/q69TDxOOoOTd5Kb6ds+eo/+WKVYhfz69KJyDv46kR2+49Qu9SeZVkD6qPH8m+rFQvSkETU8GQrP4nsV/ubn/Ja9SVFg3JtWP+NHjevN/ACL/wAJVA77dkMcjt+C13lz4isbpJXef53X/lmlcNTDyqP3Vc6oVIxWrOV8bQ+Rf2b+Usf7vZWDs8ytzXvEK6kktvEvmJ5yvvk+9x/d/u1go6/x1x1MNKnujupVlJblebdY207/AOs+WuZdG/vff+9Wtrd5JOjJ/BWfs/fJv/jWiMeUmcgRGkeJEXzHf5FT616Fo+jx+GbD/SNsd7N959n3Kb4V8Pw6Pbf2nqC/6Vt/dQ/3M1ev5vM+dN3z0SqExiYusQrfWE7vFFJ8u/fs+ZK4V/3b/wC7XcX6L9jn2K3zw1w71pTMZk0OpTbPveYn3NknvVizuYbebem60n/v2r7ao/8ALH/gVSP/AMfM+yuiM5xfusz5VL4jrLfxnrGzZcXNvqyf3L5Pmq8niTQ5/ku7O60V/wDntB+9irg1dZKsJcTRp8ktelTzCrBWk7nK6EN7WO2fQbHWNz2V5a36bd+yP5WrFv8Awq1j99ZYKw1mj373g+dP44P3VbFh4n1K1T/R9Q8xPueTdJuV67o42hU/iRsYyoVY/CyjNo95a/cbzKqp5kH34mrrofE9ndJ/xMNKaPf/AMtrGrUMOi6qn+i6hFPv/wCWN0nlNWioYes/3cg56sPjRw/2yP8AjqRLlfv7q7DUvCvlo832aWNE/j+9WHN4bhk+4y7P+mlTPLZr4dSlXiZ/nLJ9ynedUj+GJI037f8Av3Vf+x2jT+KuOWBqx3RtGtHoztvhj8TtW+HOqyy6fL5kFx/r7Cf/AFVxj/0Fq+wPh18S9F+JWlNcaZL5d7Cu+602R/3tvmvgv7BJG6v/AN810XhvVdS0fUoNT0e5uLTUbf8Ajg+//wDs14+Nyp1I88VaR6GGxVnyy2P0e0fxPJavsu/3kFdhbTR3Sb4n8xK+XfhF8eNN+IUMGmart03xK/ybPuwXf/XH/a/2a9isNVuNKm+T/vzJXyH7yhLkmj2Go1VeB39XbPWJNNf5909q/wB5I/vJWPpusQ6knyN8/wDElXq64VXF6M55QOsR7XWLDejrPav/AB/SuR1vwrNa7ri3/fwf3P7lV4YZtK1L+0NP+++3z7bf+6uF/wDiv7rV3Fhfw6lbLLb/AHP7kn3kqq+EoZhDlqLX8Tz6lE8n/j+fb937kny1a+zSSfMjffr1K5RpF+RvLrNm0dZ/vxW8lfO1OFoy+CZx+zZ5/wDZpoH/AIpKNk0f8TV3H9j28G5PIWm/2ba/L8qx1jHhiVN3hPUPZyMOw8Q3UD+U7S1vJeSSQrKk6/eofRLOTb8y/wDbN/Wi201YH3xbXT/fr6rAYXE4ePJVldG0FIPtU3/PWL/tolHneZ8n+j7/APcq19jaT7n7yh7aST5/Kr2TQo7/APZt/wDvinJNH994It/+5ViaGTZ92oXm+fZUNqK5pFOSiOW8bZ8m2P8A2NlWIbpZEqqj73XZEtOm8n+NYqx9rT7hG8h19pUN999fnrnb/TZLF/8Anon9+ukSaSP/AJYVM6LOmz+B6znTp1EdEZuJ8/wv97/bof7nyU3fsT56P7teMemH8FLTKb/HQAO/mVG71I9QyUAElHmUU13WP79ACUx6N/mU3/gNABTd/lpTpKrt9ygAeRvmqN6c+6So3/26AIqifd9yptlJVgVtjSPRs8v+GrEn36rvWcgB32fPULp5klSbGk/hra03R1g+e4WnqBT03RJLra8v7tKyfGHjOHw/beTpjReekmz5/wCD/arJ8f8AxCjj3afp86xv9xpo9teO3+pLqUy3CStBdPudZpIfldf+BVvCnze9IylU6RNi81KSS2s72ZfPSa4bd/z1uGP/AO3U2/y4W+z+VJ/yxVIH/wCA7ap+HvM1T7M/zb7ddjPsX59/8K7vvVpPbMk3nStLAm7fvk2rLuH+7Wz90xjEhR7eN4EvVijunj375PlZ8/8AxNV9SmtdVvIkSBZP+uifuqdND9qhbevnu8e/fGnzJ/u02FJJJvK8tY/703k/cxUykaRiTJcyT7okliknTy3l8tNyvmnWFh5aL8vkJ8zsn8NV7C6adIpU/u/M8f8AdFbEMPmIz/NWbkahNcrAjb/v/frmfGepTWvhXVbjau/y2RX/ANo/LXQPbR3Vyv7qKT+P7/zpXB/FHWF/sex0xJ/3lxdedKmz/VKn+1W1P4zCex5m6eRbN/sKqV7J8Pba10fw3pFw6tJO/wDHJ82zf83y14+ltJqVzZ2Sf6y4m+Xy/evoqHzoJok+byLf5Ivn3fLXVXlaJjTjrzBvknm83d5ju336dc3LWqbHWWR3+Tf/AHGNORG2KkUHzt87eWnq1SJbLJDL+4/fpJvWHZ8r/wC9urzjqDY1q/2dJfM8lf8AgK5o85vJi/f+Y/8Azx+v+1Un2aT7/wDq9/3v9inTeXv/AHTNsf8A75fFKUiokf2nyId9vF5k77U+/t61Xe5jutkW1tn3N8j1YfzpEVEb5H3VThs2jSK42tv+4vl/x0xlr93s2RKtG/y7lkSSWN/v7N9NeGSP/vn5pqk/1iM7xeX/ANNqfKQWLZJI/ufc3b6vQ3PlvE/zb/4k/uVnzXPkTRPu8t/4X3/xVJYO0CTpK3yIv39n/wAV96tIxM5Fx/3n73zVk302FLWPdLLF/d/fR/3aJkaOz82KVY/9uR6h3yRws8rNJs3Qs8fyqmV/2qBEl4jfcRl+eZv+WPzOoom1X51ifbv3VXhtpoLaVLdVneFv9TAn32NSf2rHI6s6y/JHHum/hizRECxcvNHZrsXzERfub6y7ZG3y3Fk3ybWfZJ8sXH3quW01rvtn3Lvm+6kifM+Krpcw3X2m3uJ/Mg/eP+/+4+a0jECvrz2+paJfWlvBLPJNbyW7Jv8AVa+Z9b02TR5r6ydWge3bYySV9XQ2bWsMWyBfP/if73T+Kvmv4o7o/G2vI/3/ADI/0VK7KbOaZ9OaDMsfhLw5sVo/9Btvk+9vzFV77Ysfnu6yx7/kVPvf99Vy/hWFrrR9BuPI8uBNLtoZUnf/AI+FEaVtXj+XDE+1PI3fPD93f/u1zvcqJuJbfZYYvmbZu+/UP2xrqaXZtkRP9bN/DzVFPOgdpZduz76+X951P+1Uly62sKxL5Um/702/yvm/u1Ay1bbftkEXyyXSN/yz/gxsoewWx820+X52Z2TY3yZ/2aq2dmu90T95v/56Pt31MkzQf8sl+ypu3J8zS7jQA68mX7etv9jaNPJX59m5f++VqjDJ5lzKzr5c83zweYn7rj+JmWtK8mkj8hIomkf/AJa+Yny7dv3aIXhvvI+0ReRdJ/yx3+lAEdtCsbr5rNJPM2/ZJt3cf7teJ/tM2cn9q6Rev9x/Ohr26awW6f7E8sUny7J/vfPn+6q1578e/DDX3w6+12jef/ZlxHN+7h/5Z/db5t1ddHciex4D4GmaPxBL8rSI9vJ/q67a5T93vrzHT7+6tb+KWyllgndWh3xvtba/ytXpzp5EK2+7zERdm/6V9plj5otdjwcUuWSMe5Rqy5ofMet6aGq72de1KJw8xgulQvDW09n5f92oXs/46mVMqMzH8mm/Zq1Htm/u1G8NYypIrmM17Wo3tq1Hhpv2as3RRXOzNS2o+xr6VpfZqEhojRQc7M37GvpR9jrSS3+T7tSeS1HsI9g9ozL+x1MltWgkLSVN9mrSOHXYmUzPSzqZIfLq8lg0lWvsvvXRGkjGUzNS2rm3j/1qf7Vd0kK/3a4m8TZNOn/TRq8vMIqKUjswsuZs6qw2vYWz/wCzXoXwu8Kx+JvEkFpKsXkIrXF0kn/PMfw/8CevLbDxC2m20ESWfmSIu/zq+rvgn4em8P8AgldQ1Bf+Jpqy/aJUk+X92P8AVLXLicdGGH5YP3noaU6DlU5nselJCsG6VNu9K+Kfj35cfxj8bbN2z7Ur75P+uaV9qfbI4033EXmP5bPLDH+9Xb/tV8O/GO5+3fEvxfLu8xHuv5KlfL05anqPY5XW9Kk01NPl/wBYl3brMtZVW9Sv5L54PNb/AI94VhVP9kVU5rrM5BUqVC9Sf8CoESJujSvUv2aYftXxm0N93+p8yb/x2vK0/eTV7V+yvZyT/FeDZ/yxtZHpT2Y4n1tDNJPt+0St8n8f+zUm1pEX/lvP/wB8/wDAqhR/LvJUlb5/ufc3VI9msbskU7RzpIzzwyff2v8ALXmmheSaHeyfLIj/APPNPSmw3LRybJYmjfa23513PUM22eT5G8yfdsZJPvc077TJBDO6briTaybN/wBygskukkgT528+rULtOkVxFP8AOm1/3ien8NNtnX7M7xL5Ej7X+/u6UQvZxuuxljkf98ybPv0AOeZpPnd/k+/vj/jp0ztJNs/jprp/oypu8938z5Pu1GjrJDBE0q70X978/wBxhQBMlzHBCv7r5/4f9vFWvtS/LM7eWj7X2fWqqfv/ACvNi8tP9z7maEm8x/k8qR/4vLf5uKqIpEi3KyTebb/vPlbbU0Lzfc3eW7bnqrNcrs+aDyP++fvCnJNJIn+oWPZ/z0/u1JJi6q7T/EXw15TfP/Z96/8A49bVvIjfN/yzfdvbzPmrnbx1/wCE/wDDyI3mf8S+/wBqfe2Z+zV0XneQm928tNv7/wA+gskmSaPd93/Z+f8A8dqq9ssifJK0bv8A981Vmmj3y2jyr87LtSSH7+P9qrTzeZ/y18xPvt/sVUQPM/2mfDFr4j+HU9w8sUd7o26+gf8Ai2j5ZV/4ElfFMyeW9fc3xU8y6+F3iyKVJf8AkE3MzPs3Nu2/dr4dRGurPf8Axp978a6qWxEin/q3Wib+Kn80y5/iraUSDPR6k30nNHNEQCjmjmjmpAOaOaTfRvoLDZS80jvSUEBSb6WigBN9Np9JvoAbRTt9NoLCimUvzSfxVMgHUbPMp2ylpAM8upIabsrqvh74FvvHGtxafYxf7cs0n3YloJkSal4Ya1+GP9u3ETRpd6pDaWf+3hXaWqvw9tmuviF4Vt0f7+qWifnOlexftGWFno/wu8Iafp//AB6w30aff3MuI5q8t+EULXXxW8IIi/P/AGlC/wCTbqUnoyuU+0Lnydiyv/y2bZ+8f+Ko7byZG3pF5Hk/Jv3/AC8/eohhkt7lvtD/ADzfJF5b7elWLP7VdWzPdov3d/yJ83+7/tV5sjoix01n+52LPbyb2+/s9Ko3iLa2yukUsHzN+5jT5f8Adq15fl+QnkeXs+dk+6v/AHy1V7yHz4YJf9ZAzfKkf3krIsr6aizzb/IljsYV+5I/3Go3ySPIkX30k2Km/wC5Tnmad4n2rPv27X+63H/oVCTTQXLS7vIgSOPa/wDtf3aAMPxJZ3WlP/wktpE0F1Yx/NDs3Nd25+aVdq/xVtQzW99suLedZ4LiNbj7T/C+fu7avJNHdJLcW8q3dr/D5fzbGFcTo+pWvh/WJ9Ef95a3e640yb+FP4p7f/gP31qwN68uYfJnSXypNnyN8np/stUKfaLqzi+zr+4/hf8A2qkmtluodlvLE/zb2m/1WympbRzp9oSeKTZG0LeY/wD49uX/AGKgcSG/tpP+PiJvuQ/L/Fsaqbwzb1e4Vp/tC/fjfd5Wf4q0rya+tbye02+YjsqK8ifcxTvsbT7d8vnv/f37aBmDco0l5PFcbZ3fbt/D/a/ip0O6SGJPKlgS3kXckj7d+atXEP77el55b+Zs/efwNTXkW1+07FaR/vy/wrxVklPVbNpLBn8hZP8A0FGH8VU7a2vILxvNZfL+5Km/5Xx/6DWh9mWOGd7Rm2TbX3x+61Rh+3Twz/aImjSaP5Uj+78/96tIkSOV+IVnJa/DrU7iVpZ5PlhleN9q8tXgnNez/FeFbXwjO6S/8tI0X+7tNeL7/Lr1MPscdXckf95bLsqO2do3qb5fJVP4Kq/6uZq9A5i1sapESmwx/d2VJ5dWKQbVqF0qaSod/mVEpBGJqeFdKutY1KdLKJp54YWm2R/e21pI/l7t37t0+Rkk+XYwqb4XWzXXiC5dJ5Y3hhXa8H3uWSvQNV01dYmn/t3Svtbp/wAxKx+WX/gVEMYqDtJXQSw/OuZPU8tuYf4qy5v4tldlf+CbqdNmj6ha6la/3JH8iVP95WrFufA2uRp89tF/4Ex1pWr06q0YU6c4P3kcbefu7b/gVa3hV4Y/E9s8qrInl/cf/dp3ifw9/Y+mwPcTrJdPNs8mP7qL/vVm6VctBrcDp99I68epJHdE9Kvnmupl+XzH/wC+tlU5rne/zRNs+ZP9+qf2m3k2O7L/AOzVJeXLbFTd/wB/Hrj6mpk6w6x2E/yt861x6Ot0nyffrttVmaPTbz7O3l742/4HiuBsN29nT+D+D+GuqnsZSLCfc+f/AJ6UfL9ono8xpEVH+/uqTZ5jz1sQRUsLt/dqT7Ov96o/JaqiSSOlCPG80SP+8+bZso+zN8nzVe8PQxz6xFF5bSVMpDiaU3hiSF1+zztG/wDcqjeWF1Aive2O/f8APvrsk/ubv93zPei2h8vyv7+2uf2rj8JtynI2GsTWL77K+uINn8H3lrch8YXEn/IQ0y1v/m/10D7WrQudNs77d9ogi+7/AHPmrLufBa/620l8j/YkfdXoUczrQ6nPPDRl0L0PiHQbr5Ha601/+m/zLVpNN/tFN9vPa3afw+XNXKzaPqlqmx4lu4P++qoukMc2x4JbB/8Apn8tetTzp7TVzjeCW8XY6ybSlgm2SxLG9FtbTWNzFcWlysF0jb1eOb5q5P7BDdJv/tOh9Khj2v5/mf8AAKqWbQl9kqOGlHqdBqsPkP8AaLj927yfK8f96vcvhL+0s1r5Wj+M5fMg+5BrH8Sf9dq+ZX2xtsSrltNNA7JcL8iV8ziowxTelj0qMpUup+kUNz5fkXdpOsiOu+KaN9ysprrtH8Tw3W23uP3c9fAPwl+NmrfDKaO3fdq3h7zP3th/Emf4oWr628K+LdH8eaP/AGnol59rsn+Rv4ZYm/uyL/DXy9anOg77o9iE41V5ns3mVYsL9rG53p/wJP79cHo/iea1fyrj95B/f/irroblbqFXRvMStqdbtuZzpuJ11tqsN18iN8/9ySrD+XJu3qslcS8PmbXTdHIv3X/uV02iX7XUPlXDf6Uv/j9exRxHPo9zhqU+XVFh4fM/5doqhdGj+b5Y6uTW3mJsesu50eSN98W2u05ybzo/vuy0f6zdui/4HvrFvNVm0qFvNsWv4U/gg/1tZOm/EDw3rl+un2+tLYao/wAi6bqqfZJX/wB3ftVqicnFXtc0jHmOwdFj+fyPMo86H7nkNWHeQ6hpr7LhWgqq99Nv+81eNUzGNP4kzojh33OkeaHY33o/+uj1TmubWP8A6aVzt/f3UFs0tvB9vdP+WPneVv8A+BNXP3/xCh0eHzdQ0HXrRP4po7Pz0TH/AFxZ68jEZnKatBG0cLHqd5NftJ9z92lVd7V88+KvjT4kvteW48GT2d3paQ/PZ7Nzbh/vbWWvXNF+IWj6xpun3Et5FpN1dr/x53UyqyN/EteLXqV7Kb6nVGEYHXJcyQfcerSat867qzdjR7X2/I/8dNy1FPH16C0YOnGXQ8jhdtn+q+5Tv4/u/fod1jj+99+m+ZX03xIqQ3/gNH+3Qn8T0m//AGaQRF/gqu7rvpzv/fpr7tnz0CD+Omu9G+h3pcoEf96h3pzv/u1C6NTAc71C71IlNegCH7/z0bG+XerUtK9OIEPl+W+yh0XZsqT+5UL7fmSqAa7/AHqbbW0106ois71es9Ka6+eptb1i38M2HnIvmb22L/ttWfK5D5iSGO38P2f2i7by3/v15v458bXl1bbLef7Ik0ipB5f8f+9WT4w8W3WsXPlXflfPteCH+H/x3+69cjqTzakkHm23mJbw/vZo/wDef/x1a6IU+UxlPm2K+q2f3nl27HZrfZs3dP8Avra1N+zzT3MX2eJtkMa26vPtX5U/h+XatR2Fs0c0SebLB5rL/B83P/xSVqWdhcT3ivcLcbEZv+Pv5YkUVtKRnGJMmpf2b5CReVHAn+3tiVj8rbf9qoX8uCaV3WK0gmX908ifNb/7tXJrNZIVdP4P49+5v+A/drPmubW+3RW6rsuG+ZP4qmUgiR3KLJDJE8TR7Jvlf+/8v8VTW1ncQP8APL/FVyzhjn3PLB9xf+Wj7ulTJYN+/dI/v/8AfNZyNyPzlghZpZfMn+b/AFlWIZvtXlbGXZ9/+7vqN4bW182W4nW3gVd7P91UrNmhk1jc9xBLaWTqvlJ92W4z/e2/dWswJrm8bVbmW30/yo4N2yW/k+6n+zHXE/ELTVtdNguEa3/1bQ/7T/NXoyWCxw7E/wCXf7sMdee/GCaGCbSrJHaR0XfO9dVH4jCrscr8Pbb7d450/wC7/okbTfc3dFr3CazWS5ab5v4n2bPlSvNfgtZtJc6vqCbY3fbbRTbP+BNXpyQrawtcbfvrvVI/lrStLUmnsR3MPmQrFE3lu/ybJE3LzVp7OPesqK0n8DTfdXj/AIFR5P2j503SbVbbUOxbGznf5vIh+TZsrlkbRJprlpIYkTzd/wDv/wDfNVXdY/kdmj/9kx/DUnkyXSeaiy/uf4JE+bmm/vvvy+VGj7X+5uXikWEMyzzNsib51X/We1Fw/l3KpuWNKm2SbGd/uP8APs301HWOZl/1mz52TZ9zNADkSa6T518yN/4Km+0rAmx/uO3y73+/TU8yC8/e/wCodfOWprxJI4YpXbyE2/c2etXEylIjhuWke5fa3kJt3J/fxUm+aS8a3dbf7u//AGUz/Dtqi8LXW5P3Wzbv3yP8yKKkdJI9zpBFGm3f+7f0+7VEF57by3VIom+dpHb5/wB0jf7rU2FI76Fk3NG7tvbzE3df4qr7JLfyvs8VvJs3PFNI/lNuP8W2i8S8j894m8jY2zydny7R/d/vUAHkyT3Wx4lk8mT/AI+Y9qtTX0//AFqf6RHBu2RfxfKPvU2GGH/j4i3STptdrb+Daf8AZaobb7Ra20sXlLsSRn37/N2ZqoxA0IbOG18q3+WTevy/7H+0u6mpfzXcipuiktXbYs0E3zOtTabYTQTRRfNIkLfNN93/AL5Vd22j5vtO95ZdiRt5EMafw/7NWKRY/fI7bN0G/an31bY3/Aa+afiik3/Cba8lwzSPuj3PJD5TP8v92vpRLBY91u9nFdvD/HJ82z/Z2qtfOPxatltfHmvJF9z9z/wP92lddPc55nv3g+/htfBOkPLPbx7LGH/l5+VMr/EtaCedJDFb+V5F79zzpE++vzqsm1azfBkLT+D9KieK3kd9Nt3V9nyv+7St6HzINNZPtPkf3knf+I/71Yy3KiE0N9GkG9fMTzo037/l2mnfbJo5opbj9wj7nWGd/wB6jD/aXcv3KjfbBCyS/PPNH+/eOH7mP4qEuY7XyPKilkS4ZdyTp6/M1SMsfZo75JZYm8yDcvkJ92LcV3bq1rB7iS2WWX93PuXakb7t+P4qwbm4hupmlef9xcQq++NP3W0tt+992tSFGuntvs9z5k6W7Q7JNq+a3+yy0AR2yTTpKnkSxu/8H8O4Nu3LUOveJLPw5pq3Gq3i2nzf66RPmRj/AA7VrN1vWI/COlT6hdzy+Rb7fNmgTzV/uqu5mX71fPPj7x5feMdbl1PU2+d932Wzj+7bqf4VraEOYUpHo2sfHVv9JTRLHzEfai3N8m1kx/u1xfiTxzrXi7SpbS9ni8h/vpGir0rQ8I/BDVvEHlXfiC+bQrJm2eT5LSTv/s7a6j/hnXR/7Q+z/adW8tJPmmk2/wCr/wBlVirojamzOUXI8d+xzeTFF+6jRG3769Ahdrqzgd1WdHWugm/Z10OOFdmr6lJP/Em9fn+b+H5a1NK+BtvpUK+Vr1/JazN9yRFZa97LcfTw8mqmzPLxWGlVS5N0cLNYW8j/ACS+W/8AckqrNpc3/PLzP9yvUrn4OSSf8e+rrJB/C8lt9/8A75aqb/BnUo7mWK01y1k2Lv2bGWvpv7TwUvtHl/Va/Y8tmtv9mo/J/uV6RrHw68QaPbRS3DaXfpNJHbxQxu3muzttVV3LVp/g5rUl59i/s+1kn/heC5+/mqWMwslpMl0K0eh5b9jqN7NatQ634Zn2v/adxaf9dErpLn4e6tps0/2iC6tPJ+88ls21FC+Zubb/AA1fPSltJP5i5Zdjjvsa0v8AZvlvsrornw9b2Lrs8R+H7tHXf+41JW/9B3babbaVDfQs/wDbWk70+Rv9M+Z80RlCWzI945v7HTXsK6D+zdN++/ijSY/9iOapk03R7pJ3TxLZ/ufnl8iFp9n/AKDReHcPeOZ+w1N9g+eugSHwzJNEkWtXF+/3P3dstaltolv9mW4i0bVp4P8AntJDIsX/AH0sVVGVOPxSQctSXQ5FLCneTHvrYudStbW5lit9It/+u0js3Smp4naR/wDR2s7d/wC5Ai7q6Iun/MY3l2K9tpVxPt2Wcv8A3xUz6JNH9/7PH/10epJL9rp/3uof+P0JeWNjC1w88WxPvP8Aero/dxWsiLTMnUvJ0pPnl/3a4Ga2munubjesnzVua34q03UtSlfymkT/AJZeZ/BVVNY0eRNixLXxWZYqNWXLDZHu4Wi4xu92d58HPh63jy8g0+WBvJtGW4upv4fL/u/8Cr682NOjb1/cp/BGny7R92vhPTZtDnmi/wBJuLR0b5X/ANYqV7N4Y+LXijwzZ/aLi8/4SXS9uxppJvNZFH+195Wr52pJyPSjE+hEs5L5J7f5Y0dflTZ9+vg3x/DJB4t8Q7/+fqvujwr4z0nxdoi3elT+fAjfc2fvYmP8Mi/w18T/ABXeT/hZHjRHl3/8TKbd5j7m+9U09wlE4mZ/nZKi5r6V039mDRfGPgPw5qen61caTe3djDNP5iefFuK/xL8rLXgPjDw3J4R8W6roTy+e9jM0PnbNu/8A4DXRGSkZyiY1IlO2VIn+9WkREifu69e/Zmv49N+JG+WdYHuLWS3XzH/i+Rq8fh/dt8leofs8QrdfFfSElb7izbv+/b1M9mOJ9nQ/vH+eX77b/wB3+6bj7u2nK9xP5DvAkd06ru/fbulQzO0F5Kjr5aPuSJ43/h/2qN8MEN8nzTo/8f0rgNCb5YHnfzWjk/57Tp8v/AdtWE2wQwRJbeZvb9+kj+lU/mndZd0sc8O19knzf+hLV6GT/lqm6d/4vn3NSkBNM6pH97y50/2PmfP+1Qlz5iSxSr88Pz/c9KbDdee7PL9/b/qZPeo7Z106b96sXnpI23y3/hP+zUgOfdO7N5/7x1XdDInzJVjY3kq6L5f8eyf2qrDZw2n/ACyaOd/n+RPn4+61CalJPteVZfsSLv3x/Nv/ALtBZa8lfO+0easexV3P/fWpN7SO3lfc3NteSqqW0mydNq/P/H/epz3Ml8jO+7eit8kH8FADv3fzPFO291+by/48UPctHDB+/WP+7/8AZVGjrHc75VWOf+Ly027M05Lxd8Sy/wAf3n+98w+7QBi6ltj8beGpbeXy0+x6im/f9/8A49q6abbJYM7/ALxHX5fMTdXN69N5Hjbwr5W3fNDe7v4flKw1vbJpPKeJV+fclWAXLrJ8/wC6+ePf9z56qwoscy2nkRRokK/uf7+f9mnbYZEi83bHAkjbnk/jYVDvWSafZK3yLvXy0+/H/CtBBy/xQ87/AIVv4qRLZZETS7v/AIBmB6+I9ERZ1lt/78LOv4V95eOdNbVfBnii0t93zaTfvL/uiB6+CfDdz5GpabK/8cmxvxr0cHFSklIxqScU2QzQ+W9U7j+KuyvNN8x2R1+5XH3n35U/2q9LGYZ0X5Mxo1OdFNPuU6o/4akrz+RnRzDdlJzRTamUQ5hNlGynb6Wp5RjNlGyn0+jlAh2UbPnqR6N9MCPZR5NP5pN9LlHoNRKWl3013o5SeYNlLTPMoo5XIrmQ7ZTtlGxnqaFGf7laQpOT5TOUgRP79d18K/EP/CI+KrPULr95pz/6PeJs/wCWJ/i/4DXJ21g2/e9bVmn+zXuUcApL3zjniD1b9qq88vw94RtEnikge8uLhfLh29I0Xd/wLfXl/wAIoftXxO8PJ/cmZ/yjerHxI8YXGseFfB2jytLv0mS7/wBza/krF/6BVj4D/wDJVtFdF8x4fOdfwjevn8RRdGTh2O6nNVEj64SS48mCWX7ibvNTyfvsV/hqZLyGRHi3eZA+5N8dU7azmg3W7/u59zTN5nzbmNEMzRzRfKsaJudUj+bfXkHYXnvF/cbIm/fR71/D+9Vf7fJI63CRXG9F2N5f8eabZwtJbbP9XdO33Ef79OdJLWFX8j59q/6x/N2f7y1BY393JDF+4XzkbZv+9Qmjwzu2xv3fltDvT+DFV7Owj/dJ80Hkqu140+/j+Gqt48M9zPdvZxSQfLbyvHNu6/3d1AGpNYeW6/K0m+bf+7Tav/Aqo6xon9sWy2No62F7btHd2N5/cm+6rMu2i6vPLSfZeK7v/rXn+Xp/srVhHm1K8860uVktX2orx/x4oAr6PrH/AAk2mxahcW1vHO/yXlnIn/HvIPllWoZoVjdbdNsH3vK8tPldayXS68OeIftrzr/ZerNHDdTbPlim+6sm3/xyuidJIN3mt5bv+5Xy4f4f9qgop3m79xFuWSD7/wDtcVX3rdQwIksX8O5PvfKKmm+0bWt4oJfPt428p/O+WXK/xbqpw7p3g/cRRzov71/7magCHe18i77lYHi+9NGn+tqm8NvBNPeoqz7W+5InzVpXKRyJPE6+R5yqi3Mf90Vj3PlwTWz26/Om3a8cKtvUVZJJDt+wRJLtgSGT7nnffU/7TVXTTbeS8Z4rnzESH5kjufuMasTQ+Zc/6jz4JmVJU/iqv9m/0lf3UUmz/ljH97bu+VqqIpHC/F2Ro/Af2SWRt9pcQovme/8AD/tV4nM+z5692+KMn27wTfbIv+XpXbzPvcNXheyTf92vWw+xw1dwSb9989Rzf36LndHtf+DbTkk3pXaYFi2/eQ/JVjfWfZv5bslWn3R1fMLlHOnyVXdKsb/9moZn8us5BE7b4RJ/pGuOjfP5MabI/vc16BDc/wCkt9rZN6Mvzxp8z4+7Xmvwcfy/GHlf6z7RayfJs3dPmr053jjT7bFtjf7n95kx95q8utfmOyGxV1iwh1KGW4uIF+1bf9ds+5n+9XN3/hL+0rPzbTULzZMvy+Xc12Vm80/31WR/uM+/5v733awdVm+y6bcyutv5H/LBN/y/drGMmankvjTQV0eGJ3llkuppl+Sf7201j2Ft5+sKm7y/l+/VjxJqtxqXyXDeZ8y/PVVH8u/3v/drTUk66HR22bP+WdRzWc0Dq8q+WiVm22pLJcxJ9paNN33/AO5mnalNNJftp/27zP7r/dWlqVqFzqtvdQ3MUUsUc7rsrDS2W1h2VpaJYR6xNLZW8DSaj9+BP7+PvLWe7eelbwsYSK7ov7p/+mlC/wCun/3qkfdvgT/apqfen/3q0kINnz075qbv+9TkRpKskbN5nl/JVzwxbTJqsT/x1Cifx/6uprP95eQfN/F9+onsOJ3Fs8nkyo6r/wBs0otvLkm/ikeneSvnRO6/8Djf0qaOH59/zSJ/E/3q82R1RIU/cTNvi8xP/HdtTQv5ky7P++JKkSRYHaWX+NvvxpU2/wC8nm/d+7/t1nzM1I4bZYE/hk30alZw6rbLE+6T/bjT7mKmtkjnTf5Df+y1ahXzJlT5tlVzsfKji38PWsE3lXsSxpt3rNB8qvUc3hiHZLs83Z/DXWeT5iN5u3Y/ybP4XrNvIbjSki+9JZOv+u2NuirSNRmcoI5vVbO1sbNfKX9/u+Wqdhuupt/9+t7xPbRyPYos/no/z74/46r20Kx6lAlVGRnymlDolv8AZokeL7/8e/7lO0HXtY+HutrqeiXn2S6/jf70Uq/3ZF/irSdFkm2v/wB8bPSq/wBmj3tFL+8gdf4KmUeZWlsaR90+qvhX8aNF+Klstum3TfEKLvn0qR//AB6Fm+8temaVqUli++Jvkr867mwmsbmK7sZZYHt5N8VzG+1kYf7S19CfCX9plbryNH8ZssE/3Itb/hf/AGZq8mtg3T9+mehSxCl7sz7C0rWIdST5G+etJN0bq9eYwzNBteJv9tXjf1rqtE8TLPtiuP3b1z062pVSn9qJ6BpWt/8ALK42xyfwv/frXriN6yJvra0rW/uw3H/AXr3KOI5vdkebOmak1ms9YPiH4daP4usGstVsbW/gf7yTw7q6bzP7lRvu2fe2V3cxjG8TzNPhv4i8I22zwl4quIIE+7pWsJ9us/8Ad+b5lqjN4/m0dNvjPwrdaS6ff1LQ/wDS7N/9rb/rIq9W87+D599R3KeYn3WkrOpRp1VaauaRqSicPol5pvi22a68OarZ67An3vsr/Mn+8v3lqR/Mgf590b1R8VfBnw74j1BdQSz/ALN1dPu6lpv7idP+BJXM3L/FDwXN8ktn470hPvW2qp5V5/wGdK8Wtk6neVN2Z1RxBteJPDFj4m0q5srj9x9o+7cwJ80Tf3q8p8PfBPXv7Y+z+LZdL13RPLk2vInmtu3fe2tt8qu8sPjT4Run+z63FqXgTUfuNDrCbrXd/szrXValoM2q6fBe2l9L9ldd8V5pVzuilUf7S18/VweJwqcbaM6ozjJbnL2fwl8O6PbbNM/tLQoN2/8A4lWqzwRf+OtW9DrFjYwrF9ua/e32pK/+vl5/vVh3mgxxvvfT7+/+aR/3lz/47/u1VRJI91x/YNhab12K91cru2j/AOJrw5ub92ep0WRi/wCxTKf/AKxPk20yvtjIT+Km7PM205/771H/ABVAA7/7NR/36Xmky1OIuYHkbZTXp3+3TX+4z0SGRv8Acoenf8ttlRonlu2+p5gD5dtN2Nt/5507/fo2UwI/9t6P9ZTnfy46bDZyX0zRItAEe1pHVIl+fdWpbaUsCebcVehtrXSofnlijd/45HryPxt48WfTb7T9Knlu43kZFmkTzYnkf+H/AHauMXIUmonUeMPiXp/h/wD0KKVZJ3jk2+X83SvKfElxqGsXmlahe3nl/LJ5X3olT/d/u1k395/p99buzTzp5KKkkP711C7mb5d1bDwzak/yfu3RVdfLf5k/3fl+WuiMVBHPKTkY+pX6zpBFbzrOnl72+TzfNx833lq5YaVDJeRfa7aWeBoY0ih+n/PStKz0RdKhnt4laC6uJGf7m7Z/Dtq5NM2lQrvgbz0/55/6rb/eolIqMTHv0k025+eB/wDUqizQJ/x8Y37fvN/DVWGa3ntlTyIp97b2eT5dn8NakdtHdP8AaHllnnf5/wB2/wAqYpqWENjZz7/70e5PvdP4qzlIoy3s/M819qxo8i7k/uYq5CkNqmyLds3U6FPMSV4ovLg+/vjq5Z7o/K3r8n+3SLHJC11D8kv/AMVzU155ej6b9ouJfkRvl+T7/wDs/Lu3NWfqGsXGlbYooGu9RuJv3FhGn38UWegySal9u1i5X7b/AMskgdfKiz/zx3fxf3moFEybaGbVdSW71Bf+W2+zsI3VouP7zf3t9bH/AB/X6vLu+8z7PO+8prSewtY4fNi++n/POb0qFLNYN379qBjnhW0RZkgXf8qff9a8J+Jd/wDavFupvt8vyVWHZv8A9mvePtK2si3czLshVnl+f+EV8y6lczaxcy3G1pJ76437P9otXXh1qzmqM9k+F2lSQeDNPT5Y0mkkuJX/AIua7KGaPfsT76f89/m6UW2mtpVhBZPF/wAeka2/5VIk1vJbKj/uP4N8ifw1jVfMyorQmeFpP3rs2xP+edCTTfuIopf9d5afvPuvUKXMMe3fL8/3P73y06F7iRJZf9Rsb/gVZGnKO2SQP96WP+95affaq6bpIW8qdfvb9/3di/7tWHmWe2leWJZEZtkX8XX/AGqbc/Z7q281/KjR49jfP6f7S0ADP9l3IkqSfwb9/qtSWyTSIsW7y3f+P+/UcNz/AKNA7xRQXTqr+TGnrQ/7y42XDeWny/P9P7tUBG7tO8Fu+6OeGbev+21aF480j+b83n/cX+66j+Gs+Z/L2/8ALxB52+Wb+LipLm5hne2/uPudfMh3LtOz71BA22kmgRf+WF7t3tD/AH2pqXM1qsFpd/vLp/nb5Nu9R96h3+yozxSxR7NqMny9/m27moeHzLO+a3nln3rvV5H/APQdv3acRSHaqi3Vz5SMsaXC/K/zfIpq15MkiSujRb3XYzxp6fxf3qcm66+zbL5bTzm+4/8AreP95abNN9lhgt3tvPfd83mfL+7H3a2iZlO886eaCV5Vng/5azR/x5/hj2065231h/psFvJA8nyw7Gb5f7v3aufaWupmRNsc9vu/1iMzIv8AC1TW1t9hvJZZfKk+bZ50fzbM0SkWV/JaRJYk2yOirtmjfdsU/wDLPbVhLP7Loltbo3z7v7ny7f8AdqNE8tG+1xeRBNJ/rpH3dP4furUl5bQzvFFFE0CQtI7eX+62N/CzURkKQ6ztodN82FFW3T7jJB/Bn+9t3Nuavmv4qfvPHOtf7Hkov4KlfRls80b31w8Sz79yP5c235iv3a+ffipptxP421W7is7j7LcbfKeS28rfiuyjuc89j3Lwf/yLHh5fs0vkJp9v++k2+Uny/wC9W1Ckcbt93Z5nzPJ8yxY/irnfCWlLceFdDid7iTZa280sMDqzcL92umsNNh+zbYorePerJLDInmxIxb7rL8tY9WVHYEtmjeB7ieKfesiNcyfx5qaweOxuvNi+1QTws235GZXx8vy1VewsYLnzUs4oLqHzEnSOzZYtp/h21Ns+y6Oz/wBnrJOi71e1m+V2P92p5hmkn2eB2d/ssFq8mxZpH/iK7f8A2f7tDwtBNF/Z88X2p921JIfvsP8Aaqrc2FrIkGyWX/j6+aaSH5Xx83/Aamhha6vGspYpYIHZdvlv80v/AAGp6geM/HLxDJfaxBojrFHZaZGs10kf/PbbtWq/wH8GXGpX8vjC4gt50t7jybCGf+OQfek/4DXJ+Oblb6/8Xakn3EvvskX+6Pl/9kr2L4S6a0Hw30O0illj+0NJcNc/wp/49XZ8MTLqdpeJHaov724jgt/MmXzH27F+Soba/t57+K4+0y77j5Gfzm3Jj/ZWrUMM06tb2n2fejL5vn/MnNSWztqTskUrSJD++b+7w396ufmNQ85tionm/vpNkXl7l+U/+zUPNHa6bvdf36x/f2en/s1D+ZB5v225+1+d8+yR/uf7q1HYTR/v4vL8tEmZFePaq7f7tGoali2hj85Ul8q/Rv44/vcqjfeWrmm7brTVt5Z4n2bklSR9y7h95aqzWDTu22Jd/wBzfJ7fxVh+MLyTSrO2tNPlWDVNUka3gmj27k/ink/4ClHMGpc0pJvGPiT+0JbnyNL0OaSxs/LT/W3o/wBfN/wH7i12VmrXTwI9z5e+ZUif7vzVk2GlWelW1tp+nt5GnWixwxb33M+F/wDQq2tNRpJmiTzZ38xXVNlXGREon576qixw3kSfcSSRP+A1+hl5+8sPKeJZEuLONJ/IT5ZVkXay1+fviSFoL/VYk/d7L64T8mevva28mTStMfcn2p7O3mV/mZk/cf3WrrlUlZGPKfBPjDwq3g3xbq+hPdRX/wDZ91JbreR/duFH3W/4ElYvnfOv+x938K9s/aos4ZPiLZ6nb/u3vrNfPST725P3deLzWzR7t9dcarkkc8ocrHaXpV1rl5FZaZbSz3s21FSOtnULiPR9NudEsryK7jlmje8voPuS7N+2OP8A2V3S/wC9WRZ3M2m3PmxN5b7WTf8A7Jotrbz7mK3iX/dSqlVlFFRp8x1nwrh8vxOtw6+Wlvuff/tfdWvp7wN4kmkuZ7R2bZb7XWGT/W7TXgOg2Efhm28p5Yv78s2/dvavSPhXqS6rrE/2dmjgSxaZfLTd8oZF3bW/368+pUlJ7nXyqMD2KbW5tK27Lz7AlxN/y0Tc3/fO9a0H1KaTzbe4luJIPO2L5iMu/FYMM0Mc0v2S5Wd9rJvkfa2773yr/e2PVp9SaeNYkibyU+RZo3/8d/3aIzmc3LEtPtj2xW628fk7vNSOH5nU/wANO+2TQW109xctGiN+6hjfavP+5VG8v1n/ANHiuYvPeNkXzP4P+ArQkzQeV5O3/VsjPJ8u/FHtJfzC5Yms9zNHbIiNdfP++3z7m6/w1DNptnqvz3un2s7v87fa4VlohmkjRre43Xd06t5vz+tWk8yB5d8vyff/AHlTzF8pz+pfD3wrrHnxXHhjSNk3/POz8pl/4EleI/EX4RXXwrSXxB4avGv9B2/6dZz/AHrfP+1/EtfSiTTfad6N5ifc8n++v96mu/mWc6SwLf2sytuSf5onz/e/4BTjJjPlfwH48h8AeM7HWEll/wCEb1Pal5D/AM8l/wDio64v4qf8lC8Y7P3if2pM6P8A7O6tTxV4Vbw5rHiXwu/7uC0k+0WvmO27y/8AWLXEv+8s5di/f2pW5B9peAE1CT4e+F/sS2//ACC7f9zIn3/3f8NfMP7QNn9l+K+q7F8t7jy7jZGm1eVr6w8GQrJ8PfCcTtsd9JtEX59vWBG+Vq+X/wBpDybrxzFd28Hl/uVt2elF8rJkeU7PM3U5Epv8VOjVo0+eujmIHR7tle0fswaUt948nleVoEhs5HV4/vbiyRrXjcMPmPXvH7NNzJ4f1VdQRvInuJo0iff6b9tZ1JaFxifUCbbq5geJWkspvvvI/wAqf7VTWfkxvsSWXen/AH62mqttbQ/uLJ4GtIHX/j2/ii+WnTXN5BNvtFtZH+4s077WTH8O2uGUiixMn2qHyk27N335E/hohtljSfZ9/c25Nm1qh85rWG28plk2R7/7u/P/AH1tq5czef8A8tfLR22fu3oLJJv3dt+9b9xt+ZJPupTndtnmpeRRom39P4ahR5PufvfIf+P5flxUf2b7VeLLKvl7F+VP79AFpPL3s8KrsRdjP9ahmmkjv4JXllj2Kzt5ifw1G+6P91Eq7HX96/3t7fxVXSGSN2TyG2bflf72xg3zUAXJPMkh83z/ACETa6eWnpRNfrO+/wCzNsuGXyvk9aGtvImiVFaCN/uw/d3/AN6qt4jQQxI8X+3+8+69AGl50ke2K4Vrv5ti/P8AcrPvLmSxmluPNlkj+VPJjT0/2qmSGOSGB0l8uDa3leWnp8u3/aouXkjhgfzfLdV2eTP8vX+Jtv8AFQQZeq3TWvxI8OIjPJB5N+ip/FuKpuWtx5vPmXZK0b/fWaP7qKPvVzeqpNB4z8OfYlWR9uovF5nyr92Gt54ZtNud7zxR2u7ezyfKyZ/u/wB5assbsXZsRWkgT5P9+i2sI5/KRP8AS3mj2RfP823+6tR2d/cPeXML7pNjK/3Nu/DfxNXpHhLweujwrqd6v7/bsgST/llHQBi634YXTfh14jsk2farjSbtPzgevzB0p/8AkFO/3POjr9aNStm1LTdQfb8k1vMn5q9fkXC/l6PZv/cVXrpoy5XzETjzHr3jDRZPD/i3WtMf79peTW/5Ntrym8/10/8AvV9OftLeFZtN+MetXCReXBqE3nWr/wAMv97a3+y9fMt5t86f/er6nGVFVpU33PJoRcZNdi1Z2ayWC019NWtDR1/4lsTvVh4a7KOFjUgpWJdRxk9Tm5tNkqF7OT+7XSeTUP2X3pTy+JUa7Ob8mSP+Gjy2reeGo/JWuV4BdzT27MPZS1tfZl/u0n2Vf7lYywD7mkcQjGorZ+xr/cpyWa/88qX9nvuH1hGDRW/9gj/55UiWC/8APKn/AGe+4fWEYNSeSf7rV0H2Vf7lO8laqOX+ZnLEGGlm3/PJqmhsJt/3a1vJqZE+euqGAiZuuzPTTf79XobOONPkWpkSpkSvQp4aNPoc86jIUtatInl05EarUdt5nyV2ciijHm5jlfFT+ZeW2z+7XZfAF2g+KOnuirJshm/j29VrgdbvPt2pNsXYifIv4V6V+zfps198Qrl0g8/7Pp80zf3UyyR7q+Fx81Koz3MPFxSPpaa2knuYIbdZdkK7/wCH561EuVn3b5fMn+//ALVUXs7eNZUi8ryP4vMT76io4Ujk0eWK3lig8na8VtG/8R+b5t1fOHpliSby7aJ0llnTbv8AO37qE+59nlnind93m7H+bcKjf9xtfz/Mfy1uGto0qw8N5832dorfY2+dJE+X/ZrECul59hSdHnikfdsXy/42FQ20Nj+9uEnWBEj/AH6VcdGjSWJ2ike4ZpvJkT0Wq95DDI6/N9xf3VtHVgTWc0cdzA8W2efyf9dIm1nxRp6NapPLdr5bv/BBuXZj/Zaq6eda3Pz7p3dmhaHev3h/dp01/DJqs6J+7n2/6mT726goNV02HxHprROvn2rrsnST5flNZfhu8ur6zudKuJ2n1TSZFtpXkT97cRn/AFE27/cSt6zeSeFnluftaP8A7Hzc1yfiFGsfseu2UHmXtov+mQxwsstxbn7y/wC19zfQSbj+dB59vLt8iZW2+X911FZKOqaxYter5ezckE0HyxbT8vzbasTara6lZwXFuq3dk8caNfxv/Cfu7WqaZFkT7QjRRwQrs/vO6/8AxVAFGG5vp/K81YpLXdIk7xp5Sc7Nu3du3Vn6rDHHeQRJBs2bd3z+V8tSTTTXU0Vo7XH8UzeZ8vT/AOz/AIaESG6sLyyuJ4pPJmXz4fl8rafvUAV4YWtbn7Dv8tHXevmfK33v4f71DvNIn/Lu/nbtrx/ddah+3yQO0SNLPAjMkE0fzRRMG+bdu+Zd1R3l5DpWm3L3ETSP8r+T53zbTVRiBk+KrD7V4S1pN3z3Ecnz/wB//gP+/wDdavnuGb7uxq+lHs7H7TLbvFcR2ryffkf78ZX/AGtu6vnu/wBE/sfXrmylbzPs8n3/AO+v96vUw0jiqGfc7ZHqqjtG7b60HRd9V5rP71elynNqQv8Au3WX/vqtJHWSHelY++SOrVnNUCkWEdvuVXuf3lTPVd3+fYlAROm+GLrH4qifd5eyOTbXqELtBbRypB5d1DtRk87yl2n7u1mrg/hpZ3UEd9cRQeZ50Ozf/sj71d9cvHJcpe/Y/Pjm2/uY03bM/wAW5d3y15VaWp3Q2K9yk0Pm3f2a3jd2X5/7/wDsttqrqU1rqWgz2kW2B5oW2unzbMVauLOGN5UlgaDydzxPA/711P8As1C9ss8MX2efyN/8c6L3rnNjwnVvuL/vVXuX/ff8BrsPido66beLcIqxpNMu1I/da5F90lz/AA/draL5kYyjqQvN8lWL/XptSv8A7bLt8/bH/q029KjeH5971X8lpPuUhklzqU09/Le/LHPM2/8AcfLszUMN5/fpr7v7tRc1rGREomm6eZ5Hzf8ALShHbdL/AL1VbP8Ag/3quWz/AOv+X+KqjIgdsV6dso2fJ96nbWrckfV3RNtvqsW/b/20T5aopVyzdoLmCVP4JKh7Dids6NPDvdV3/c/d1N++kRXSBZ4P++djVC8P8KM2/wC4v+xinJM0n8XkPXnyOyJJHD58jO6r8/zrUz20mxU3L51Dw+XD/r9+z+OP5WTNFzN5ckX7ry3ddiv/AOzVka6kiQwxw7Pm3r8/93rVjf8AJ96XZt2fu/vU5H8+HY7fOn3vLp0Ns0en75Ymj+b7kf8ABUAV1/5byuvmJ/c/uUfu43Xyv3b/APfPzVYfb5LPbr5aP/BIm1t33d1V4d0e6J4lkn+bcn0oA5HxOi6XDZypujTdInk/wo3+zRD/AMhjTJYmbfMv3I60PiFC0+j2zo3mbJK5l5poJrO+3fIjKm+P+8K2jsZPc7qZ1k/3/wCH5PSs2G/mg/3PubKvJMt158TztA9u29kkT5kov7NZ3XfLFvdfv/xPmu7DyjJ8sjGV7FN9btftLfaIG2ff/OsG8trOR1+z/u6vXlssnyPWTNC1q/z16U8KkrmMah6d8Jfj3q3w1eDTNYWXVvDSfJs/5b2i/wDTH/4mvq7QfEOm+KtHg1XR7yK/064+7NH/AOgtX59v/E7N5m6t7wH481r4a6r/AGholz8j/wCvtpP9VcY/vLXzOKwSfvQ0Z6lDEuOktj9FNH8SNY/JcfvE/v8A9yuwtrmO6hV4vuV4D8Lfi1ofxQsG/s+X7JqiLvn02d/mT+9t/vLXoGm6lNYvvRv95K8eM5UXyyO6UI1FeJ6ppuqta/JN+8SughmWePfFXnela3DqqfI3lv8A3K2La8msZt8VetRxK2exw1KOp1jwrVOaGSN/45Pl+/G9Ub/xbDY2y7LG6u3/ALkCL/7M1Yb/ABLaP7/hfVP++4P/AIqvQjWj3OX2b7HVfNs+9cVG7yfxyts/uSQ1y6fFS33/AL3w9rMf/XOGNv8A2ati28babPDFNtuIN38EkO1q0jUj3Bwl2K+t6Dp+uW0iahBa3Cf9NIa8vufghJ4YmnvfA+tN4Xnf52htbllglb/ai27a9eTxbpe/Z5/l07+2NJn/AOXy3p88bBGMjxdfHnjzwq+zxh4VtfEtr/0EvD83l3W3/aibarVe0fxV4B8aX8CWWpxWmqbt/wBg1WFrGfd/6C1etP8A2XfP8jWskn/Aa4/xb8H/AAj40hf+0NKtZ3f+PZ81edWwWGqu7VmbRqSiea/6xPu0lM+XY1CO3zV5cZaHojX3bN9Nf7n3ac/3FplIBHo/hpvy0fN/HQA7Z89H3/v03f8AP96lpykAxvuU1Ep3zbFo8z5GeoAZzRzSptketSw0ry0+0XH7z+PZVallWz0qSfa8v7tKdr3iGz8K2HyRPJ/sR1V8SeM49KvP7PSC4junh3/c29furXkeparNfalLqFxLcb3+RfL/AHqoo2NtrWFNmMpnRa54wk1KNbtJ/Lg3b1/hV1rgZrxrW8s2tP38ifP9j3/f/uqqr96rG+b/AISH91K0Dw/O1tI+3Zijw3oN1Y3kTyy2vyKqfuE+bito2iY8zM3StKXZ5r2zT/btyRPI+1osL81bCPbx+Q/72S6/iSP5djVrWdy0ln9k8iW0nt1k2zRv+6Tf/tKq/wByqdzfyTwqiS3H2VPk+0wO0vT+GiUgjEovqHlzbPPuLt0Zfkkh8/8A2f4t3y1aSaHfP+9lkRdqL5fyrtptnZxwJElu3kP/ABeW/wC6fFD/ALu2X7v3m2/7dZykaRHO6xwskv7tP+mcO2nIs0ib5fn302zh8zyvtEvmfx/cq1t8h/n82O1mZkX5Nv8A49WZZRtrPyLld8vkI38Gz+I1n6xrbRvLp8Srd3W3f5Mfysi/3m27tq1YmvL7VbxrTR4mjnTakt5I/wC6tP8AZ+Xbuk/2a1rPRIfD9t5VozSTzTfaJfMT5rhh8u5mWgDFttNXTbmXY0t3dXHyS3McP3lP8P8Au10UeleQ8SfZoo/9vZ9zNN+zRyXK/Z1+d/klTZupszrBNKlwzR/Z22Sp97Y33VolICOa2b7T+682B3+8+/79O3ySPveX7i/8tH+ao5raSP8A1UvmI23yvM+b5jUzv9hdbiV/k3fL5n3uKmIHO/EK4XR/BOqy+V5bzR+Sr/7T/LXivgOwkvvG2kJ8sn2dluG/u/J+8r0T466qv9iaRZIzf6XM0zJ/sp92sH4LaVHqut6veywNJBDb+Sn93569Kn7tNs5J+9JHsF480cK7G/fu33N/8NV4fMjdYpYtjuv3JH9avO/nzRReesm/cn7x/m4qnqUzbFtEVZHRlfzt+3pXHKRtGJcSzh+55flvt3+d/fUVGlt5bxJEvlybdn7xN1OhVZLaX7R+7/u/Puq8kLT7ZfNl2bvm/hXj+KsyiqkK3UM7v+43/wCq/wCev+81O3tBbzp5TT72+5s9aciR7N+37nzxQ7/4ajtraTZO/wBmaSeFvuSbV+Yr/wCO1YDXs5Lrbbvbf65V3eW9OdfLhVLfzZHST/lolCW0d9/paLFJ/BEkDr95PvfN/epsMzTvA6bY03fukgTayKP733vmqgHbGjmaWXf88f3JPapvtkkb/P8AffbMqRzffqvNo811bfvmiktd0nmvInzc/wC9U1nbNqs0X9ntayPu+WaR938P3lq4xII7D/llbyz+ZdXHmOqSQru2n71WLa2kuoYJbiNd/wBxX/hqxbQx3W6LyGn/AHn3IH/dPUlt9qun3+esc77n+58yf/FUCkU7NJp3niTbHs/57/Mz0bJJLP7Q9jL93ZE+z5kxWk+lX0Ey728+bdHtSBGVnkP8TVHbO1094/y70bYyRzbtjD71WIyb9LGNPKlVI9/yKmz5t33m/wC+qtJ/xKvIskZY7V2aGJI0+by/u/earl55l06+bEsG9d6+Z95GH93d96nJC09m9vuWd0aT55E+bcf++lqAM228m1Se0823/fNG/k76uTW19si2QW8Fq7Nu/c+b+8P8VWPJt7HbbpbS70j2RW2xfnpsNtHHtt3aWP7r+TJMvb5tu6iMgObmtvMuZ0uJ4tm2Tb5H33Y/M21VrN1L4e2+uaw13d3115Dr/qY9qqmP4d21ttddCkf7jzYooNRm3O3kJuXy/wD2WrzosHkXFxc+WkK718t/lfH+03y1tCbiZSiZ9nptnawwRWlis6JCqRPH/B/d3M1bGyaTzUil8vfuRv8AeFQ23k3yROjReftZ1m/uf99VamSFJpZXbyN6x/7P/jzUSkFuUoppskdzbf8ALd3XYlzs2rtFWprNY4Z4k3fJ/B93zc0W9/H5yxJP57+T8yb/AOH+7/FuqNJvPddi3GzyW8p5Ebbx/e20tREkKR7Lb7PbN91oWSP5vmqGS8+w3M/2i5XZtXynkT5ZWFR2afZUiRJ2+xJ96aR/l/2vlqHW7lYdB1W9tJfMsrexuZlT6QO25qcfiA+TfOk/4QPf/wA9rhX2V9ReALZbXwH4XWX9+k2mxv8Aw7nz833a+X9S/ceA9Pt/43mb9Fr608N6Jb2vhvQbd2ijf7HbpA8e1djGOuqWxEdy19jkguYElVvsu1vNST+PP3dtCP5j70VfI+/E9r8u/wD9lqx500H7q482R/vyps+VFotnuN+/5Z4H/wCeafMkf+zurkLGuk0lmsu6WSy+VJYd+7ZmoYba186d/wCDd/f3f7W6pprlfsE++dfLm+7/ALeGqS2msY/PeVZYPuzL93b/AMBpjlEq3MkMdtPLcS/w798j+VsU/wB6sPwNbLfX7eJbtZYJ7uPZYpHDtiSy/vL/ALUlO8QzQ+INYi8Lyr/ot8q3GpvB8zJaD/lnu/vS101g8exvKtotiRx/8tvuY+6u1d23bVEGpCjQJO+2WPZMyNDJ97bU00Kx3MG+VY03f7u/Py7qybZIZ7O2S3leC1t/k/dp9ytL5p7aLZFF5/8Afnh3fN/eqojkfCfjOH7Lr3iW33eY8OpXKL+Ej19teG7mH/hD9IuJYLiN30u2SJPO+Z1Mafd3bttfFvj9PI8beKk/uaxd/wDo96+uPCt5Hpvw90O7uLpZNmj2m95P4P3CV0VPdijGPvM8/wDjl4Sbx5p9i9v+4n09ZvKmnf8A1ufvV4vN8H/F0btE+nrO/wDC8dyte7eJ/HMOleMJ7K9g+SJV/wBM/wB/94u6rieOdFjhbZfW8kn9zf8APzXl1MVWpO0VdHsU8HTqxTk9T5zh+FevSTbJYooET71a2j+DF0ZGuHnWd0+dXrtvEPiGxjv5Xa88tP7n+0K53WNVk1hGSJWjSb/non362p4mrU+NWM50KdHbUwfsd5qS/aJfNng/vyP5UXFevfCXw9eWr3mp3EUX+kQqkT/eXaK4XQdEt7WaK4u55b+68nfFvT7kh/3mr2jwx9ok01ZZYl3/AN+Dcu/C/NuroUuY457G9NfraujorSb9u1I3X58VYSa6kmaXz/MnRZHXy0++tZsP2eBJbe3gbY+52/h2M/3mb738dWvOm32ztt+fcmyP+DFHMcxee2WRIHu18t0Vv9em5ttTfb5LVF+z+VHAn8GzbszWK8zfaf3TLJB9/Zs3dP4asOkM8LJcT+Qifx/6r5v++vmqoganzXX2m3uIv4V3Q7/lerkLxzzbtrRujffjf5twrn7O5kks/s/lNA+5vk3+b8v+zWxYP56f8e33Pk3yJ81Vykkzzf8AEy+eKL+550j+Vv8A++qm2XV1bXlujfI27yn/AIkzUcMPz/JLvd22bJH9KjhRoE+SVpJ9yuzyURiB88/Ga2hg+M18nmrsext3b/v3Xi6bvsH3fL2SV618V93/AAuC8+7/AMe8O78VryWbd9gb/rpsrboiD7O+Ht55ngzw4n2PyIE0u0TfI/328tPmWvB/jTol9Jr18iR70+Xb/sYX+GvcPB+jrB4S8Ob52/5BNtN/rtqxYgRlrg/H+j2t1bQXXzSJ5y+V8m1U/wBrc1TKXKaRjzPlPmd0+f51anI/3flaSvbLCHwvrlg0upwW8b/cff8AK3NdV4btvh3pVtvexsJLr+J5EWWuOWYRg7W1O6OAcldM8V8K+AdU8VXMW+BrTTn+9c7P4f8AZr1qwkh03xPpWn28S7IZrdIvk27GDbv4a0Nb8bLff8g/SriBH+7NdQ+Qv+9VH4e6bJqWvLeyq3kO0nlPJ/y1YVMcRKpLayCeHVKPc+gLOby7n5J5ZH8vf/tc/wC992rSQ2907eUrR7G3y+XN8vP8W6stHb7Nt3SwQOu9knm+4393/drStXuJN0TwLJ/1z+XrXUcBJbQr9j+Rmn/g/d/d4+XdVyHSljT733Nu7zKqwzST7vlWOfds/eI23irz3Swf6pW2Ivy+X7fw7v4qsBr3jfv02yx7G+/s9KNnl7pXXzEhX/eZ2pv+hyIqOqxwQ7bj+8qZ/wBpqLB13xP5sV39oZt3nzfN97+Hb96oK1Jra2aSZfs8ssn3kbzE/wBaoqTe1qk93F/d/wBT91eaqvdR33lJcQSx7JGTZv8AuMauQusaS7P3/wB7yvM/gxRGRJT87zLW82bvP3K7P9fu/wC9UiXP2pJf7/lruTZ8yNUfkzSOv2edftrqr74E3dPvVJ/x/PPE8UUmzc7f71AEkMKx/uol8tH3Tfu4dvzD/gLVCnnSPseLy7pNrr5cyxbM7/4mqbeqW32ja126fwf3P92pN/mbn3y7HZt3+3mgDk7+2jtfG3hX7Iq7HW7h37/lfMaV0n2bz0+0RbZ/41/i2Vz9/Mtj428Jvtb/AF16m/8Av5gTbXQW00N1Dv8AKaOBPu+Z8u//AICtVfQAs7No7BU89d8LSfP97f8AxfNXpnhi5k1jQdPTzfP3x/M+/d8ormf+EMm1KzgluJ/sn8a+W/zc16R4Y0eHS9NiSJfLTauypHEsPZrHNFb/AMG5U/Ovxl3/APFMRP8A9M9+z/gNftYn2eTUrbf/AHo/kr8X7yzaPTby3iiaR0aRFStqfUJH3N+2r4YuNY8D6Ze28TfatM1xXXy/veXP8rV8M3O3zp/9hm/Sv0E+J3xm+H9j4S1PTNQ8SxX968O+JLVPPl8wfMv+yrV8E2Gm2M8M73dy0buvy+X/AHq7Kc3blMXE1NEdf7KgqzVLwrc29reJby/vIJq7K50TT5H/ANa1o/8A30tfoWXxVWirPY8Gv7kmcrs+eh0rpH8JTSfPby293/uPVG58PXkG3zbaWOuyVNmMZruYbw1H9mrSe28t6a9tXPKmzTmM3yab5Nan2Y0fY2qXTK5jNSGjyWrS+zeXR9mqeQOYponz0eT/AB1oJCu+nfZvaqjAnmM3yaPJq95NH2X3rT2YcxT8mneTVryatQ2DSP8AJE1VGmTzFFIamhh31ofYfI++yx1JC9nGn/LWf/x2to0yZMhSH/Zoudtqnmvtj2UPczSfIn7hKh1KO3gttlxL5e//AJ6PSq8tOm2+gQi5SRw/9j3F9fzsjLvdWmr2z9mC5sdDh8Qve31vpuqXbW8KvdPt/djfu2tXlv8AxKf42iq5bXOjwb9l9FB/31X5jiJc835n00I8qR9haa/2qFXa5t5INu9fI2sr/N/eWs+FJJLme4e18hNuxXkT90mP7q18m2fiH7Dcs+mam0G//nm+3fXrHgn9oG+0d4LLxGvmWv8ADeRw/NurypU2dEZHsSa3DHoq3dussiOrSyunzbMfKzVYmfyHg3qs9l8u55Eb5s/dqq81ndWED/2gnkanD/oyWu2WKVf71XJrmSPR57tIlkukj3wJG+35h/C1YyiWNS5jkuYLuW2in2bk37NrPWel5/ZrskUqzz+Xv/efd2j+KtS4tvMT7RKyyQffVJPuopXbtb7u6s9/Lt0gtLeJURPn/h+7u3baAHQ2zfZore9ubX5Fbb8n3P7u3dVyZLq1ubNEWCS1f7ySJ83FV9lrArPL/A3/AC0T7mWqaGGGCb5/N8hP4JPu8fxUAOhS8/eyu3mO+14ofJ27Mf7XzbqrwwyfY9k3mwIjLseB92/5t3y7tu2o7/zpEa1t4JY0/vxzbf8AvnbV6a2mksIEeVpHh27n37llX+622oKOJ0nVY/B2vN4c1OdYNLuN01j8n3M/NJb1rTab5c0FvL/paQ/6rz3+X+8tU/HOlLrGiT26SwWl1byLNa3MifNFj7rbmqGz1W68QeHoruW28ie38yGdN7fuph95dy1cZEl6/Sa7m+95D/M+zzvuZ/iXbVG8s/sqT3Cfu7rbsZ5P4F3bmWr03kz23+kKsl0i7/OkTc0Warvcw3TtFbtLs3bGeerAy03R7okvLWOe7ZvKeT5ldhVi8tvIuVu5Zf393uT5E3K+FqxM/l+REiy7/O3/ALv/AFTsKhh0qG1m/wBUu9/32yP7yZ/ipxIK+qw7IZ1SeKT5W8pJH9K8v+KnhlbWax1u3V50+zrDdeWnycfxV6k9xDBcqkttLf7PuTRw1T8Q6b/blnc2V3P5FrNC0Ozyd2zP/oVdVKXKzGUdD5zf94m+mt9yiFJoJGtLhfLurdmhl/3hUjp+53/369iEuZHDKPKzNf8AdzVH5P8AGlXHRt+96Hh+fZVSiIjhuVkTynqTZ5ab0pvk+ZH89R7Gj3fK0ifcrOQ4nZfDTxa0cy6ZKvmOkm+B432tuP3l3V6dDeSWs09onmxom6KCGR/v/wDfP8NfO6WbQTb0by3++r17F4b8Qt4m0352ijul2+f5n/oW2vPrQ1OyEjYvJmurxUuN0cHmRzK8ablRh/tVY+a6+2O87Twbo0iTZu2YqrpqXVq86P8A3v8Alom3ZU3kx2NtFFLcrHOirum+tcconRE87+LSLHpumbF8t/tDJ/wEL8tcboOiLrmsSWm75/J3q9dt8Zkhjs9K8pV+e4k3f3vu1z/w9s/tXiqVNu//AEdq0j7sSZblfUPBmqaa/wAkXnp9/Z/FWLeJ5c2x4JY/9jZtr3xEb7VA8ssU7wt9/Z9zNZdzo9jffIkEUmz/AJ6fMzMf9qpjIOU8LkRt6/vah2NH/FXqV/4M0+Swll8ryJ0XeyVzeq+D1ghWWJvMT7jeX81VGSFqcqkfzxb/AO9UM27fvT7+6tK802TTbmCJ/v7t9U/J8x2rSMiJDYb9o/vrvSrkN5Ds/wBb5b1T2rv3utSbIZKqMzI0kuV+V/NWiaZfuebWatn5j7Kke2WP5EolIuMT1DSvJks1eJvM/jX+9VqazmgRbj/WQJ97zE/9C3Vj+EpvM0SJJfuJMyb4/vVsJcrI7P8A6z/gG3rXDOXKzojEms0aNPk3Rzr87eXVhkuv3qJF5mz/AIFTZoY9jfZ/uP8A88/4KtJbeY8vy/6msDaMSN3+f5JW3p/z0h9am8lYHX5pfn/g+lNmuW+zT/K128LbGShHjuE81JWk+78mz7maBDpkjnfYn7vZ/Bv+/VX9zHuTbLv2ruTf605PMkvG/wBbG/8AF5fy9aPJ8yHY7Rb0X/dqwM/xPbST6PfWn8Hk728tG+8K85hufM8PXNvu+4yv/uV659mkktvvLHa7a8j+zLBf6haJ+8+8ivWkCJxO+htl8R2drcPOsE3l/NNJ7fw/7tOtpvM8+yuIvIn/AOmf8f8Au1D8PbmS68Ny2+5Y3t22V1Eem2eq2zJexeZH9/fHN80WP4t1HM4yCMeZHI6lps2/ckDSIn8f3qyX2+W2+ummebSXZNQl8+B4/JW8+6v/AAJd3y1i6lbL80sX8f8AB96vosLi1KPJM46lHXmOZv0W1mqvDN5f3P4Ksal/rvkasyuGtaTfKVHY0bC8uNK1KLUNMubi0uoW3xPA+1kYfxV9RfBz9pmx8TJBo/i2WLTdX+5Ff/dguP8Ae/utXyqieZRMi7tjsu/+/HXn1MPGqtdzqp1ZUmfpMm6C5V0by3rptK8SNIuy4r4X+D/7RWpeB/I0rXd2peHvuRP/AMt7T/d/vLX114b1vTfE2mwanpV5Ff6dN92aN/8Ax2vCq0ZYd+R6kJxrI9OSaOZPvUPXM2btWpDftH99qyjiEDos0nRaam2o0uVkqTzlrqjVXcxlB9g8mP8Au1G9hDJ9+CKpPlkoqueXcnlM+bQdLuv9bY28n/XRKrp4Y02P/VWqwf8AXN2Wtb5dlJRGbDlPJt/+19+m/wCxR/v/APAqNnyVkbkcn/AqZSun+1R/t0EiUu/5KXmk/uUFDd/75kSj+Co5k8uaB9q1Nsb+9RqA10/v1NbWEl9u+WtCw0dp/nf93Bup2veIdN8K6bvuJYoETaipv++xpco5WGpDDo6K9xLEj/35H+XbXA+M/H8l1DLb6JK0n/T5B8y/8Brk/iL4/bWLOW3dfM06bckqfdV1P8NcTZ3k3+mSvLFvRo9qQP8AcYruVa6IU0YuZsalftPZ2cUs/kT3DNDFNOjN8w/ikZarwzXEGj2fmxLJe7tnk/Nuf+7u3VcsLOTWNKilSxXf83lfP8qN/erUtkk+330V3ctHPD919n8J/u1o5EamaltDa7btIv8ATZpNjJ5K9q3kdY3gt7fyo55dz3TyP9zHy/d2rWTC/wC+gS0/cfeSWbydzIo/utTra5m1LUml3RSQIy7X+07ulZykXGJYv9Shkfcir5/3N/0+78y1GlnD/B/HIzpNH7/xU1HktXlRNskH/of8TVaazW68pJZW/wCmXmfLsz/s0cwGeiSSQyv5Xz7W2v8Aw7quIk1qjPE/lun/ADzSpIdsaSxXH7t0bYrxv8r4qFLOad4N955EEO55YZNvyf7zNSLI7a5muPKT5vITd88n3n/8drJ+2TeIEnt9PnWCyeTY1/s+Z/8ApnD/AHm/vNUbuvip/tEUUUeluv71N+2e7/8AHv8AV10zpDJDGnleXZQrsgTYvlJ/s1iOMSNbCHSksbKysVggRtipG/8A49U0yeXef6R/pbp/qod/zIv977rVYeztdNm+0S/vJ7iHf+8Rfnx/eVv4qsJDDpVtO6K0aIuzZ/c/3dtAzP8AJWN4n8r9w+6HZ/fYVGlvcSPLL/q0/wB+thLBvmS32/J95/O+ZMVTdIY7aXerTo672h37d+aAIdn2WZkdljf7mz71STTLHc/P9zbs87+5Qm61s4rd18jf87fdbZ/eqb7TDGq79sfzffj+XpTj8QpbHz38ZtSWbxzLbxfu4LG3WJa7z4LaVJa+CVl3f8f1w00qfT5VrxvxVqH9sa3q+of8/dxI6/7v8Ne/eFdN/s3RNPi+zL59paxwt/f3fer0Knu00jjhu2bk3kzotvLFFPv+f/cxUkzrHDA9xAkfkxyO3z/fx/DUyQ+Xbb5f3f8A6Du/4DVp0W+/0R90iOv3Putz/dZa5DrK6WE373ZZt867PJkf7jVNc2CwQu+3z3f/AJY/SrUM1vdIsV3cxSO/mbUjf5tooe38zyordVgtYV2b4/4FNQBVsJlkSB7SDy0/hePa3/fX+1TneOd1fyvM/vJInrU2pQx+dLafNI8zNcbJNv8AB83zbap23l/bPNuJ/Lun+SLzE+dM1pzEFe8dfJ/557NyL/eizQifJco7+ZO7Quvlv5rc/wC7/DWl/Z8372La0cH8SSJ+6f8A2qhm/f38X2TT/L07a32rZt2//tURJkR7I7q52XEUU9qn3fL+7x/vVJZw29rDst4re0tUZpp4ZNvyKKmm8NwwPvinitHTy0V9n3P9n71OtrBY3aX7N5c8P3X2L860xDdn2W2+z7fskaW6+R5b/utpX5adDZtI1iifu7pIfuSfut+fvUJZrdXL/wDEs8zZ87eQjQb8f7S1chsIYJpZbSBfI++00f8Aref71WSQ38LX1tsSKKf+88j7tjH+GpLa8+1TRPFaSxoi/wDLTd3qw8N5BeRPcTy+Zb/OsMaf+hbasO/mOsSXn2S6Td5Tx238Rbb/AHqgozYUuo7/AORmgfyV2u/3fLFXIbaTZvuG/fvJvby/l2VNbvN5LfuLif5VSV5H++33m27qmmtvLs9iNcSeT8i/Ju2ZoAhms/ImZ4madPMX5I9rdP4qqp/x+RRXFmsmxt7Tf+y1sJD5DRo7LO8KybX2L977rVTRPM89H3b5l/12/wApOP4askozTLqqSvK1vHAnyf7XH3m/+JaqtrNDA9i6S/6Vbws+/e0q/wB1Wj3O1XLa10vUtSn2Waz2v3P3kO5ef7zfxVoJYL9jVLiLzJP+mf8Ad/hWqiBl2bzXaeTeq0m+Zds0H+t8sfN83/xNTfvks/KaLy0mZod8kzfIxX+HdV6RG02FpfNaSdF2L8jLvx/srTvtPnzNb3cDQQeXv8n+J1P96rFIy7ya1tXi+1zt5/zPF8iy7F/8daiGGaP979slngdY0/0pGg3tt3f7K1Ye28jUG+y/aJL378X2p93T93uXd/DUdnbL/bCyyz3V3Onzy+ZN9xT/ALtSSSMjPDZu+2Sf+KH7uz/gSq1cn8SLxf8AhBvFW/7RH/oNx++2Ku9iu7y9v92u0mdbS53xTyxvt2Kl19164X4ovcQ/DTxNvnbf5eyWGRPm2mRKuG6IPmXxP5kfhXSIv7/nPX2lqT/ZdSa32xbLf5PJg/1rqlfHt/D9qvPCdk/3JpI0/OSvsbVftE9/Ojs1peo0nlJs+VM11VCIjbbdJ/pCI0e/akvmVXufOjvEfcvyTfvfP2/6sfw1JMk32yD9/LHsh3y/P9/NRtCt9DPv/wBS7M7JJN/49XHzGkQeFp5p9PhVUfzv36SJ93/aqHXvE9roejz3d3uj063h3t5iN59x/wBM1VquQ7o7P54PP3rvXzP/ALFa4/VftXiDxI0SebHpGkyR3F5NG+77Vej5oFX/AGY0+eiISLXgzSm0ewlvb39xql9M02ov/CrH/lirf3Y0+SugtvtUE2/z/wDiXIuyL/Ypz/ao3i879+iK2+aP7vP+1UemzeXcz2/8aSbG8h/4T92tBajdi/ZpUSC4jgRY/wCPdvx/eZqufbLj5ftEEUCI371J3bt/wFadM/2u2lt5YHkg/wBz760faVkvFt/mkfy9+yN93RqqIpRPjH4lp5fj/wAY7m8z/icXP/fPmPX054VufM8AeF/Kufsjppts8vybvlEaLXzL8Ttv/Cf+LNm7Z/aE21/q1fRng+5/4t14cuJduz7DD+5n+ZeK2rfAiafxlW/+GOm+I7yfULeeXSb1/vXMaLPE3+8tZepfA3WLHcm7w/f7G/5aQyQN/wCzU7UvE+oeFbz91Yrfo7bJYd/lbGLVMn7QMdqm99BvJP7zwbWr5WtLFxm+RXR9FSlSjFXZgw/CLXI7n/SJ9JtP732WGSd0/wC+9tQzeDLfQ42l81ru+dv3rye3/POtC8+N7ardRfYdBupN+5P3lR6bZ6lrEzXeoSrBs+6kfvW1BYqTUp6IxrSo293UboKeZ5DxLLH82yWaRP4v9lq777NDPDLbovmJ+73vJ/Ax+7VXRLBoEuZU/vb4vn3N/wAC+Ra1EhaeZYk3RpNtdfx/vba9xbHjzJH8nZ93y/J3bf8Abb+GjfH80t3/AKJvm+VJLn5eKrw3TXVs2yD/AGF/h/8A2amSZYEn3sse9di+fN9/NWYyB7m6nf7REsU8CfwR7am+zLI8TvFFG7yL++kSrCJHA8WxfkT7vmP8vFWLZ4bqzWW3uf3H/s1UQZ8Lx2upNbutxO+5dz7/ALn+7WxZ3LR+U7wSxou2q8NnNO/2d7zz32tt8xPX/ZqSG2kks1RpfL3/APPRNv8AwGtYhqWrWGS1hid9skn3KJofni/erv8A78ibt9R21tJs3+f5iPtTZA7dqmmmaR97tb7PuM+zdTJPm34ovJJ8WtV81fLdLeP5P+2FeTunmWDfe3u1epfEh/M+KPiH/pjCqflHXlr/ALuwrVbEH2BpU0d14S8PPLtk+z6fbIv8XSBKyfG1h9q02dIvtEaffZ5P4/8AZroPDFtHJ4b8OSvZ+Xss4Nqb1Zv9WlO1jSmuofs/leY6M3+yqZrnqbM2humeW6V8K5tSh36Zq8Vp9o+99qTd1/3a7TTfg/q3nfaG17TrT+79lsG7/wC9LXJ2fi3UvCKNvs/tcD/88H+ZGNOufjfr32lrSLw9LG/zW6pJN5XzCvk6lPFyn7ux9JSnSjH3megf8Kc0v7+oXN/rSfc2Sfulf/eVabDDZyeKoLKKzt4IIY9jJHtgiiz8q/71ebw+KvHniC8aLdFpuz5/uNufP+03y13HgPw21i+oXF6ssnnLH5s11/Gw3tuVv7vz13YbD1ozUqrukcOIrQlFqCPQobmGOzl/ey73q9c+XJZ/uoopHmWP/WJuleOq6TXECT26QeWj+W7TRp6b/l/2l+epoUb7N/zz3/wSfwYr3jxi9bTLBDBvi+RKmttsDwbNmxpP3sPzMtZ8zw30KvDBLG7ts/8AiqvQzfudkS+Q/wDyy8v7vK/doAdtbZOiQeROnyN5fvR5zRzfa3laR0+9bbN2/P8A6DTv9MkeDe3lv/cjT5eadDNHG8UsX7yRPnb/AOy21A+YNSsYZHgRIIo32tNE/wDC9V5o/sMMtvFFFPB5O/yf77VamRZLZU/1iOywtTra28+ZpW+z70XZ+7h2tx93czUCI7Pba+VE0fkfLs3x/d4qOb/RfuT/AHN3m/8APX/gNQ3P2qS/ie3+5DuRnkm+9UyeXfTfPOv2qH5P3c3y81ZWpJbXjXULfuFk1FGZ9kabW3Ff7v3v4Kk86TZa3aebv/54/N3/AO+abNYLP5VwjfPDNvWpnha1SWVJfn+WbfG//oO6gk4/xPN5ni3w1vW3k8ma5T95uVeYH+b7tdJ5MkFtBv8AKu59v+urF8Q2bW+seFZX/d7L64RfMfcu0Wz1uOkOyJLhW2bvub/vsKsD1Tw9bQ6xpttceZLHvVd0NdZDN5ibP++a8x8E+IbHSf8ARHuVjgdlSJ53/iP8NddN4w0PTYZ7i91eygtbSGaaeaSb7ix/63/vmoKMH4zfGPQ/gl4bi1vWG8y6mbZp2mxv+9vZB/7L/eavzr03w9Dawte6ncxaLBcNI/7xP3r5roviL8T5Pih4w1X4i6xH5lrua00XSp/+WUI+6v8A7O9eU69qt1qs1zqF7L596/3f9iuiMRSkdpDrfhm6vJbfTNF1bxLOn/PNPm/75XfWsmj+Ipv3tp8KfEEkCfxyabcsv/jsVffXwl+z6b8N/D0WmRRWEH2GF2hsU8pXyqNu+WumvIWvrOXezSUSnyhGJ+dMOg+MvJ3/APCotU2P/wA9LCerlt4G8aalDvl8D6zabP4JLNq+3E3f2VseobD7j16GDzarg27K9zGphY1UfBd/oN9azNFcaVfwT/3JLORWqa2h8SR/Jb2Orfd+59jkr7Y8Q+dBDbbJW+RqwdUmknvIkdpY0dfv7/uV7UeJZS05Dhllse58n/8AFTSQ7/8AhHr+7g3fM8mmyf8AoW2rVn4e1a+Te/gW6nT+/HC0VfTD2y/vd8X3P4P7+abczNPM2z7ibX/u7G/3qJZ/UltEmOCXc+e/+FezbN9x4H8QWmz/AJ5zR/8AoLUTfCWSRN6aD4ogT+/PDAy8f7W6vdJtS8x2ilWKO1m3IzyPuXn7y/Mv3a0t9v5MFuj/ALj+5/CmP7tY/wBvVf5S/qce5833PwlvoPne21aNP+mltH/7LLUyfCW4kjV3XVIP+uln6f7rV9CfafIs9/zTv9zfGm3fipNiyeam1d6bXi8z+DFV/blT+VEfU13Pnm5+D99BNElvFqV3vXfv+x+V0/32o/4VXfR+V5ukaz8/3X8mP/4qvoR/MnvIok8qSSGRtySfwU25m/feVby/7f7z7v8A9itT/btW3wh9RXdngf8AwpnWH+RNIlj/AOu95AtU9e+F2qeGbWW7vbawjRPvJ9saVq96SG+1Kzg82BZERWSVI33Mmf4q4nx+jf2JeJ5HyeXvV656uf4mzcFY6qOCpSmoyPG0s5NnyNFB/wBc0qr4hhk03R7m9+2NJ5S/c2VqQv8AItVfGCf8UlqD/wCyv/oVfPx4ix0qijKenofQSyrDRpuSicHpWttqWpWdu8Hl+c2zfvr1rwr8PbHXL+C0uJ7j7u+Xy3X7v/AlrxXwwnmeIdKT+/NX1V8PbCG61KWWXzd6bYYvLmWLpXdUzTFXVpnmxw1GMXdEdt8J/Dtq7/uLq+8n5/JnvN3mr/wCppvgz4JkuXlfQ/tDuv8Aqbq5k+Rh/D96u0hdZNq26tpu9mh/1Pzf7tQzJ5l5fWVxZt/z22f8/DfxfeVa5546vV0nJszVGnH4Ucvb/BXwHHD83hyDfM37p/Ob/wCKqxdfCvwTYs13F4V03YnzypJ829R975WrYt3WB7m3eeKd3hZPJk/ddP4V3fd+5Ultc+RD9oiaD7L/AAzbN1crm5GnKcz4n+EvgXxBM3/Ejt7BEXZ/xLYVgZ1/vfL92vBfiF8Pbr4czRXdvO2reF7tv3FzJ95P9mSvrR7lfOl2N+/RfmT+/hax/GGhyeLtBbSrueLffR7Ghjh27Iz827/eojN3EeB/Bbx//wAIj4hg0e4lik0TVm/cTSf8u8xr6Immmsd1u9svyTMm/wA7bskr4xvNEuNKvNa8OXv+vtJJE/4EP/iq+rPh742bxj4F0rVbuX7XqjwtC3/XRP3bM1FRDjI6C2mjj/0f97J8u/zpHVt+PlZaLm8b7G39oK7oy7GSP+CpvM8uzW3dvP8Al2S/Pul+7/tLWbbWFxPZt5WnxTwfvE2R/KrZrFmpaew8x12ReXG/+38jr/tbt26r03nT2ctu6+YlxtRn3/Lz/tVVeFf3Gx1kRFk3Tb2+Rf8AZ2/eq1bQ+X5u9Wk8lW+SSH5X+596sgJk3SXKo+7ei/8AAd1ZL7rW5Z7RvMgRdk6f3GP8Tbq1Pv7pX/dz/fVKzdSkvrqGKLasbuuz7Tv+ZGoHEovc2Mlhc2rs12j7nZJ/3v7s1x+pQ2vhm5XWLSVf7I1Blt9WSD7qN92C4/2fv7GrsNSs11iOdPNuI54ZvJZ9n3Ko+IbPzLPUNPigt7u1uF8nybp/vqN+5a1iIozJayPAiRW/n7t++R9svNaF+8kn2O4RvPg/i/i3sK5/w3qWy2n8P3Fy0eqaZt8iaf71xbn/AFTbl+9/casX4heKpvDmlW0SbYNUmVUby029Pm3UR3A6be06N9na43p8+zZ8r0TTQwQzuixb93/LRNrcfwtXz/8A8Jnqlq+9LyXf/v7a1NN+Jmvb1uHuVn/2J4VatIxZF0e0Q3KyPBeu1vB92FfxptzqSpeRrcN/vfJ9+vL7P4xzQOr3tismxV3PBNt6fd/4FWTrHxd1LUppbfT7GLTYPmfzvvS8r/eraEWZykcb4k1Jb7xDqFwn/La4kdarpefu9lRzVDXrQlyqxwyWpob/ADE+SqvnSR/JTYZmj+5UzzR3SLvVasnlI/OkqHzJP7/3KtfY/LT5KP8AV05CKqJ97fvrqPAz+X4hs7dF8xJtyMmzdvrBSHzPkrc8MW3n+KoPsX7tEbelctSOh0wPVr+5uL62WXyPLe42u38OxR/stWb9pup08pIPkf7s30/iq881vfWcv2ie3ktf4fMTcqbKcts2+W3eDy0RW3v833f92vJkdkTzv4wTNPZ6V8q7Emk/fbGXe1Y/w6vIbXxPPLcfc+xt/BurU+K9nJY22ho7SyQO0jqn+ydlZvw03f8ACT3nlffezkT77L12Vr9gnqeiXKRzpP8A2fB+4SNoVfZ9xT/zz2/7FOh2xovlQNd71Xc8ifNwtaEMMlrbRWny+R9yJNnzbf8Ax6o0tvL8j7R5t3dfc376w5jUp+SsjxPbpFHZJCsP3FaXmq9zbQ7ok3fI6/crUuUhjf5J22I29rad/m3Gq9zeSQTfuYG8+bajJJD5VHMQeW+P7ZbXW7NUbzE8n5nrL0Hw9NrltK9vKsc0M3y+Y9bHj/8Aea9Zoi/8s1q18PfMjs7zZAtw/nbNm/5uf7tdHS5jLc5W/wBNuLV98sC7E2ozx/Mu6qc1ssG3ev3/AJ69mTQfMhbevmJtVP3iff8A9msm88EwyalAktsvzr9yP7qYap5yuU81R2gT5F+/VywST7m/53rsm8Ewxvst/tEexvuT7W305PDa2NtPKjLJO+11/h6VMplRiyHTbOO1h2I3lv8A9NK0rGbzIZXlXzP4G8tKLa2kjSLZFvf7/k/d/wDHqvXKL9pndPNgd/4/79cspG0YjbZGjSDfL8/9+NKtJ5kkMqPAtNhtpIEi+793+59zH+1R5zQJs3eZO7UiokjzQwTeVtbe/wDyx+7VhHhuvuM0iff/AHnt/tUeT5jxS7Pn2728z/2Wo4bnz5vnlaT5vleNPl2mjUoc6eZMv2j93O/3Zv79NSHy9z7ot7/xyfderFtNN8ybpYP7ybKEm/fMjsv3f9Ts9P4qNQHb1g+f91+5+75n96vNfHlt9h8WfaPI8hLhY5q9IhhaOP7yyI6/c+tcX8RdNk/sq2u9y7IW8nyf7maum9TOcdCr4Auo4Nb1C0+b99HvWvRIbaOO5/3IV8qH/wBmryHQblbXXtMuPl2O2xq9a8lpH81Fb9zuTfs2txWlXcIS0JLy2W6T/nuj7vN/uc1yviHTV8OfIm2/sn+8kfzfZ/8A7Guyhhh2fO0sez5F3v6/7tQ/b1jsFldvkT5PtMibvmrOE3Fmkoqx4/4ghhh1LZbzrPA+198fzLzWO9b3jBI49bufs+3Z/cjTavNYO+u6MnI4ZLlZYh/5Z1X1uNvt7f5+arkP31/26q62n+mNWkY8wxsO6OGKuo8E+P8AXvh7f/a9CvpdNnf/AFv8UUuP7yt96uZhRvJWpP8AWJW0qKqR5ZK6IjNxfus+wPh1+2Ho+qwxW/i3T/7Juv8An/td0sD/APAfvLX0J4b8Q6T4us/teiara6tB/E9rNuZP95f4a/LvZs+5V7StYutHuVvbGe4sLpG+W5tX8qX/AL6WvDrZWpfA7HqUsY9pn6mJR838DV8C+G/2rviB4feJH1r+0kT+DUoVn/8AHq9Q0H9uSaTamt+E4p/4PO025aL/AMdfdXkzwNensrnZGvTn1sfVT3LR03+0Jq8PsP2w/AepfJLbapYf9dIVZf8Ax1q2Lb9pD4f3yLs1ry/+uls26ueUK0d0zb93I9YTUJN9H2xvWuFtvjB4Ru0XytV8/f8Ad8tGaoZvjT4Jgm/e65FBs/56QyLRF1ezFaBTd6E+4qUb1/2d9G/zK7zmluElN+ah/uU3fSkMdso2LvWj5dj76uWdm10myp5gM+aFpN2ytqws4ZH+dopH27/Jq08NvpVm0sreWkK/O8leY+LfHiyarFZW8Utp9o3J9p2fcUVtGLkKUlE6jxz8RrPwzD9nt9096/3fLry3W9Sa61WCWVbq7urj/VJIm3ZIf9pd21dib6ppftfbrv7TFPAnmPvkdYN6/Jt/4F8lU7m5X7S1okUs7qv34E3eV83/AHzWyiomMpORh/aWtbCC9u1ljf8AeTL5k3+tUt96ui0RLWTTYIvsbRp5yzedIm5XY/3qmudBbTtEtZfI+13VvJvle6h3LtP+zVeawXVUa3fU5YNOSZX8mP8AeqmPu/Ku3+/VcwRidE9tYwQxS2i+ZdJ86pH8uz+7VW/dp9Na3t7b7fB5eyVJ0+Xyz/D8u3+BKjtvtVrYb7e5a7urdv8AUxvuWoXuGgSJPP8Av7XaGRNqox/hVaxlIqMSumjybba3dv8ARU/5Yyf3R91avedH9mWK3Vtn/PHZu2VI9n5c1zKm3yGbfL5j/M+aLPTZI7/fEvlonyfu6k05SPfdfaYklgXZ/f2bVqRHa1f5P4/u+Wm6r0OlWtrCyeb5f2dvuVTv7y1tUiu0ZpLp9yLD8rSy/wC6tQPUdqU1jY2c93dz+Qifx7Pv/wDfP8Vcm6Ta5bb9T/cWTtvg03fu3t/em/8Aia2oba+1W8+0Ptnf76+Q/wAtl/uq3+tb+81aFmkkl5LKi+fO6siw7N0qbP4t3/stWSU7Ozb9xcStb7Jt23zIfm5atB7ZoLb52aNLhf8Alh91FHzfdqOFJoLmdNvl3SQ75fM/1UX/AAFq0LO2hn+zJbxeZsZvNm3/APstQVqQ39m32lt7LHZJ/wAsbp92zP8ADVp4fIff5Ev2r7kH8VV79JI7mWWVWk3t9+Sb79TW00nyvb/vHT7qSfwZoAPtMkbxReev+u+5J8tN+WR/Nt/s8j+Z9z73y1IlrdRzfZPIiktduyX5/wCH/dqv9jhkmi2QXGy3/jk999AEPnRyea8SxTom5H+787CsPxDeW8mlXMrrLH/o8jrNB97/AICrMv3a66bbJu/4mEUfnbUZ/wC5WX9jhuoYJbidt6KyRfuV71rGXK7mT2PnvSvBNnqWvWNvp99LdojLN5Mlt+9dR/z02s22veLPTWjubaV4PMd/+W0b7tmK1HVrW2litLO1jtUXZF9lRdqYqwn7jb/pL/vvkb/YY/7K10Tqc/QzhDlG7JJLn592zd9yN12tinP+/tpUeBpN/wB2tCbbbwyxbfn2/f2bt9V/JkjtlR7Zvkb5YY03LxWBoQ3PnWMPleRb+Qm3zXjf+E1N9jjks2+1tLJsZdrxv9xj/e27vlouZlvrlf8Alo8Kxpvjf77UXNnb6bG2+Jdn/LVLX+NjVahKQQ2FrYzeaksW+b+OR/IaX/4qqsO2PUvktvvr9+N9rIv8TVXZ4YJmvft0t/dfcVIP9VWhpdysemrvXz0u9ybPlZdv8VGpBHDD97/lm6LJ57/8C2rRN9ok3JaRRST+d+9ST+PH3akvEX7Tc3FxPFP/ABxW0f8AGw/3qkSG8tdKluEe4nTbvWGP+8FpxiWQ/Zpt7JeyrJPNG0ypHt3W7FvvVMkap59pbr+4uIdmz/a/9lovNSjtYZYvPuI9OmhXyLmSHdE+G+ai2866uZ97XX2Xzlh8mS2WL5vk3N937tUQGlXjWs0/2hZZL1I9+yD5VTFV2t/n+RriD7Rudkk962nsGkvIPs8/3Gk3P93/AMd/iqm7/wDEy8r/AEeS1RdnnRv86VMgK9nD5dstukUVpdTRt5E0f735j/srt3VpfZpIJrlrdvndl3eX8q8fLuaqq2bSXNnFtt438tXeaRPuL/urt/v/AN/5qcu66SL96skEy7G/H+6q/dpATfY5oH+0ee138u+V5H9P7u2pns443XZF+7f99v8Ar/D/ALVVbZ/tUOyLyo0T51eNPlRR8275mq9bXiz2zPFLLG9wrP5MnyvtP8VAEc1mtrYLZOyyWX/PH7qvn7zVVuUhnRvN+4kmyV/+ff8Au/NWl9muPOi8qz8y62ybnk27v9mqu/8AfT79Q8t3h2MknzfNt+X5qsCrJYXFrNPcRQXF3/Atnv8AKiix/wAtPmWpLb/iWpPsnik/gVIH3Va86SR1SX9xPCu9rnyd0W0/eVay7m5hgfZbusECTfaFf7sqKPvLtTczUC5jQm3WN4sqQLab5ld7mOb5XUfw06F4Y1ll8prvey/POm3r/tNVNIV8mzuEa4u9n75Zo08pUz/eZv8A0GpLm48u5g+0L5kLtsSbf87t5f8AdWrMya5ufsvkW7xeY/3Fmk+Zdo+Zf93c9N3yR28CXbN5F2uxvvMz4/8AQqjuXmS5leKBpHdf+PmP90u4/wDfXyrvqr9pkjv7OK41Ozg3tvl/h3/Lt2rEzNQWaiPHqUOzz4pHhbf+8fd81eb/ABsdf+FUamyQW8aedbpsgfcvMn3lruLB7e6SdLSXzPvbXjvNzIw/hVf+B/xV5r8e7m8j8Btb3crT/a763+fYq9KqnujKWx5Dpts118RfA9v83+utv9X/ANdN1fV0yW8d432iK6jTy12/xM+P937tfLvgm2a6+MfhNEby9rRvv2bvmC7q+pri5kjSV7hfPnTd+5k+X/gNddUzgSPYR2sPmpL99W+STavWqcf2GO6W38+3kndW/c/dl4+XdV68to76aC48ppH/AHlu2yH5dv8AwL7tUZpljeV91rG6KqfcX5M1xGxk+Idem0PSpfsUHn6jdt9ntbb+/M/3aPCXh6PR9K0+3dpftvzee877t8h+aVv+BVX03d4j1ttbeXzLK03WOnf7bfdnm/8AZFrYmht/+msjuu/ZJu+eriTImubxrHUvs/kS73X/AIDUL3Pl+Rv82Tf96b7u/NQvN/oafZIGn3syfu/4Mfw06G5hgvPs7r/x8Ku5I/ekIm2NYrveLyJ0X5fL+br91adDcx3brcXC/c+8m/7jGq/ktHu+zr5kH2ht3lzbfmH3qEf7VYLLcL5b/wCu/d7dyMKtbikfJPxRhaP4heKN+6T/AE6R/wA6+jvh1YNdfD3wnLcfZ5ESx2RJsX726vnn4tQtB8RfFHyy7PtG/wDefe5VK9++FcM118LtBRNs/wAv/LRN23DV1VPepozh7rNDxDYR/aZf3XmJt2Kkf7rf8u3buWuXfQbiCGJJWSO9Zt++NN3y7fu12zpDPDvlVd8P8Gz7lZbwt5zS/LJGkez+9vkrz2uVnZGWhRmsJrG5+eCLZuXzbb7qurrVhftSJPLcfZ5NjbNm9l6/xLuqR/tVr5v2f9wlxtdkgttrP/e/4FVVNU8/55f3D/f2SfuulEZBIvaPDJJZq8qxRzq0e75/ufNW1bW1xPDL9knb/WfvfL+7zWLZ3/mJ+6iinTzN+/7y03zo5LlWi/f3SRsivG+3/gP/AI5W0ZIxkaltDHvll8/y/Nkk2w/xVN9pWPdsVZJ0jbbDA67qqu/2F98X7xKkudtrDPvZf9Zv86NPuKf71aRMZFi2eaeZUiiX+JJUjfd1qa2h/wBG2u3/AACT2/2qr2zx3XnpFKsfnN/yz/1vFaFslxHD9nl837Um3c8lVEgmSzm3skMXkf7f9/FTWdyt1czokbRz+Yr7J/aqfyz3mz/Xxuy7f9iiF2+0yp59v8m7anzM3+1VAaVm9vsWV51keFm83zE+bio/3epfvYvuJ/HVe8s2jeKV4mu0h3OryJ81XoYV2fJuj3/wVYanyv483f8ACyPF/wC6+5uT8lSvOX/481+X7616J482/wDCwvGzp9xJpE2SPu/hT+KvOZt0dhW5J9peG90nhLQ7dJZfP+xwOvmJ6qjf3quXk032ZkRWj2L8ySfN8xqHTXjk8K6Rbu3kb7G2+f73yiBKh1VJJP8AVS+XdPIu1PtP+tUfe+991a45yNYxOVvNNuLuGd4lSN/3nyRw/cwvyt/erSttBh1K5nlSL+LyYPM+8jH7v/AasJC1qmyWCWCNPLSJ5H9KL9FurPYk7Wjou/fs/dPmuXlOjmHWektaySW9xPFvmZpv37sy8fd/hrU8PWfmXM7o0UjvDG8rx/Lsz8yxyLWaiXWpSWez7PAk0exngh3fMWT7tbmgv5b3MXm+WiLslf7sXmCtoRM5GgnnWtzsSfzP4P3H+q5/2W/360oZpN7I+6SB137JE+41UbZ5pHifyl+78z7/APx6tT/R/mR5/I2LvRJH2762OYLPzpLPYm2N3Zdz/e2Ypz23yKm5ZHf5Nn/oVNhs/Lm3yz/PDuT93/u/xU22v2jsFTyPLRPu+Y/pQBYs3aPzZX82Sf8Ah/h2f7NQyTNdX+xGi+dd7Qzpt+arDtJJczp57b0/1rx/dqOF2kufKf8Adv8AK7fP8tAE1zNHpu643RSJu2bN/r/DQ7xz3MrvF5cCLsZ/ustRwzWdq67FlnR/n86NN2+nQ6lHdeVLtl2fcZJP3XXfQOJH8saypbssjvuff5332/4CtTeY2xnRWjdF+5s3fMfl3U2wRfmlSL9x/wB8tuo/1kM6XG3/AGaBjoba18lk81vIeNfn/h4/2quJbLHIsqQLsf73l1HDCt1DLEkssafweYnm9f8Ae+9UKf6U8TvFLJPaK3lPAm3/AGfu/wDA/u0CkZOt20kniHwq/n+Yn9oSJEmz/p0f/wAdrYvHmj81/PineHa/7xPl5rD8SQtJrfhOL978+offk+X5vsk1bD2bb99u397d/Ez0CLUyLJcxf6Cs/wB7d57/ALrj+9XF/tdJY6P8H57j+yIrS91a+h06K5judzOrs88rN/3xXVfaVjTfcK0kDL/y3+86/wAVeJ/th+LY7rRPAHh9J/Mnt5ru7n8v7u35I4K0juPmOF+DngOP4lfGnwr4avYvM0TT42vryH+F1RdzLXnPxLVYPiF44t9q7E1y9RUjTbsxO9e4fseXjQ/tCXibv+PjQ7j/ANkavF/i7+7+K/j9Nv8AzHr3/wBKXrbqPU/Rj4LXP/FsfCcrqvz6Xbbn/wC2aV3EPyJ/z0T/ABrzv4FTef8ACXwq6f8AQLt0/KOvQkrjkaxOdv7dY5p4k+5urJT9w7V0mqw+XeRP/A61kzWyybtlQVEw/Eif8S2X/Y2vXH6w80jxeV/33/cxXaa3+802VP78dcLczeQiyvL5abf+A0oy1JkN+3zRwq7qs+za8v8AD8oqu7zSOstv/wAeqfOj7/WrDo1rbNK7eX8v+pg+7tpqecls0XkRQO7b1SdPleurmMBsKQxzfZ0i89/vyps9Pu/M1Qzfan+e4nt9m7Y1t5PzcL95pd1TP50f7p08x3j+WaP+Nv4qj/1dnKkree/zfP8A32P3aOYCRLm4nh/1HkI6r8m/dsWoWhh3y/Z/NkSHbtf7zcfw05Llppk/deW9u29fL+9x8vzU3zvni3rFG/zPK8afLuH+y1MgHt2keC7i+5t3+TPCvzr/AHakv0jtbbZ/pEk/3Nn3etQ3Nst06K/lSbGV18tNvSpk22qWcVvLLHO+54k/v0almXf2zR6ktxZTt56fdmk+VUx/Etc/4/hW+03/AEfbdo9vN5vl/Ku4/NurrvL/AHLReU12ky7G+8vX+Ja4fx/c/wBmw+VF+8SGFtrxv6/LXPU2ZvR/iI8jt/4ah8Zp5fgzUP8Ad/8AZqtWaLvWm+OU8vwfqD/7P/s1fPR0qr1Pq5x/dM8l8PTNa63p8qffRt619PfCLxbY+ILefTNv/ExRt91bb9u+Mt96Ovl/QVWTWNP3/wAcldQl/qHgPxbZ63ZO2+3ZX2V9FZHy2tj7IvJLedIEuovnuNyMl0/8R/3qh+3+YktvaTsiIzfvpKxdL1tfEFtBqFksskF9tdnj/eqrBdzMu77tWLC5mjmnluGuP9nz/wCPH93bSMy4kzSQwXFvOu/5ZlmjT5nYfdbdUn2PzIbZXlaRPv7I32+a33m3UWe26+2PFK2xGXyv9jH8NUUma6mlS4g8u6uIVdXjm29f95aksvXlzH5yyrA0n2dl+eSFvkWptVhjnuV1B4Gkutv+u/1vT+HbWXebtVtrG9iguo4IVjha8jf5tp+9ui+982yryeTJ5tu9sskDsrrbQP5TPGN/zbf4moFE+V/idZrpvxandNuy4ht7hf8AdMaV337PepTXXhvxH4ftGt47q31CO4ieT5W2yLt+8v8A1y31yP7QNs2m/E7T9/8AHpdtt+fc3G+P5v8Avit79m/UpNN+IXiy0t5YrR7iz3xb32ruSRNq/wDj9by+Ez6nt1/N5CXiW8TX88MazSv83dnqrqVm11ffJJF/o6tcLDI/34//AB2tLVUaDUm3/vEZWhVI03Oi/J/31VO/sPP0eWW4gXYk3yvHCvyRhv8AarA1HXP2G1doru5W02Rxu0Me35Mf7u7bVi1S32Nv3Rv/AK5fLmb5806z023tXZLeLyLJI/mh/i+8n3lWrzw/O37jzHSSOaXzE+5GG+agCm+pLB56XDNB50n+u8n5nz/dX/fqi1s32zzUvvMgf5JXkhaKXhams9SXUtrxWyybPvee/wAvP91ajvLlrW8tXdZYHmVdqTpuXa/+9t2/fqAG3kM37rytsc+5fn+9sxWXC/mXPm+as+9vJSGSHdEn/Al+7Uk21/IstQureTzo/wB15j7t6j73y1NfzQ3zxXHzSeS2/wDi+dtv8O2oA4/xtprRzRahp9ssmo6erPBDs3NcRn/Xr/vf3a87+J2sR6xqUF3aXn2u1S1t3gf++p+9Xt01n/xMvtCbdn8M0f8ABivB/Hmif2brEtvby/6FcK00D/wp/E0a1vDcUji7+Rd61X3rGmz+P/pnTb+2mtU+0bfMg/v/ANyo3mjkRfmroiZE3/Hqmnu8vmI8n+pjT/aqO5mhtdS+z+a0ieXsV5P7tOv7+Se2sbd7aJEt/M+eP7z5/vVRublr6TzZdu9I1hX8K0hLlIlEJkaObY9R/LUnnLJt/v0JD5j/ACV3QkcsojYUb+Bqd5LR05E8t/u1MiVtGRmxqedH9xqdvk2/OlTIjSbqNy1oDBH/AO2dd54P0r+zdNbUH8rz75dkXmJ/yzDferz93k/gX5K9W8AOv/CJaZv+1b0m2fuNvzqZP9quGvI2prU1E3XSQXGnytG9u33J3b51P8O1k27qvQ+ci73WWN0Vd80c3zbhUk1zNHbb5ZYoIHbYqSfdRhVH7fZx3myKW6ff8/2mN/lfC7f73zf8Bry5bnctjg/jZ+8TQZfN8zcsiVn/AAf2x+MJ3fb8tnJ/6ElXvjSixw+HtkrSb/tDt5jqy/wfdrN+EVmt94tvkeBZ0SzZ/wDx5K2j8JH2z1R5lk823eBY38lfKmjTb8w37qq/2at1c7El+d4/3qSf3R/F/Duq1fp5b20VwqxvNI0MSR/LLu/u1VufJuPPlvfNjntPvJJ918/w7v4a5ZG8Qm+2Toz27eWiNsbz/m8pj/F/wKqdmlxdXLRSr5kFusm6aD5dimrFrYeZDOkTfZJ5ofJn+8zc/dZf71F/qTWttZxSzq+ow/JLDs271H8VEZBI8t+JCN/wkkDuzSb4fvyffq14D8uPQbzzVi3+dvV5PvJhfmZa6jxD4VbWJoL2K2iv0SFnZIPvItU/D1svhyH57OWBHmWZXjfdsxXVzLlMeXU6aby59z+VLPBuV/4dtTXKeZ9muNrxwQybPJ/ifH8X+7Ueq3kkltK9x+/Tc3mzQJtb/a/3aIYfIsIkSL+6++R/lTNcxtGJVvIZpJl+z/uJ3kXcmz79N+zeQ+yWJbR0/wBbDs3LzVy5mad1d9saedv/ANzNOks5J9SluNqu+7Zvj2qz5+XbUDMtLZd8tu88UCbf7n8P92pkfzIYv+WkCfx/3KsPCt9bS+Vt37tm/ey7Mf3qEmaTdEksUmxdmz+5UAUZnaS5WJG/7+fdoR1ktpfu/Ju3PH/dq1YWHmW0Utuv8W/Z827iq7o10krxReW/39+zbvWgsdDef6T/ABSJt+VI0+eiGbzHidG+/tm2UXiLJN/r/wDbX5PmoSa4ut0tx8iIrJvk+apAk/1f3/3aOuxX+lHyyQ703SPDTX2+dB5sXz/3/wC5Qn7hGi2+ZP8A3P8AZFQWTLeLH5Seasb/APfSuorN8T2EmpeG9TRoopP44nj9v7taCQx/Z2if7jt8v93miZI/OiZF+1o67GhrSMuVkSieKwu0lm399Pnr2bQbxb7SrG4eJY0mj2M/99hXkd5ZrY6xfWXzbEaRFruvAGqq+gtbu0UcdvN9+T+DNdE9jGEuV8p2k0yyJB9k/wBn+P8A9C3VReabzvKuGbf5jbfLf5eakS2jneL/AI+oEf5/Og/jxRczeR8iN5lqv+tT7vX+9/tVjGOptzaHlvjZPL8SXibvuVgv/sVteM38zxDePu8x/MrCr0IbI45bl22/eOuyqesP5l43/of9/FWLP93Mv3fvVDqv/H5K9dEYmci9ptss+mvK+6N0b5aHh+T5KuaJtk8PS7P+en36hh+/X1kcKpUk7Hn+0cZMov8Af2UnNarwxybaozW0kD7P468uthXA6o1FIr/fT51qF4fu1a2f3Ka6N/drhlSNOYrvu/75p32iaP5/9ZUjpRs8z5KxlSNIyZah8T3li/yTyx1of8J5qU/zyz+f/wBdKxUqN0XZ/DvrF0l2NIzfc/RChvv1Js8vb+98z+69Nf8AePXy/NzHrg331qPZ8/3vL3/wVNDD57/ItWpvD3meQ7zyx+S29kjf79PUCaz0dp9ry7o0+/TtY8SWPhmz33cqx/3fM/vVh+OfH8fhXTdlpLFJqO3f5O/7in+KvIdVv7W++0rrd80jvD9u2STbV43/AHacKZlKZreMPiFeeI/7Tsre8lsLJG2Lsh/evjf/AOhVzttczfY/nWX7LCsdt9zd83/At33np2q63HGkFoktxAl8qo02/bLbqPuqtU9K0qO+RXltltE8xtrxzeaz4+X+Ja6tDHUk0TTWur/91Ks89isfnvOm2JP+ArW1ptz5F58tzFHA/wA8/l/vWdj937u3yq0rZPsL3yxS2sl0/wB54HXytwbbtk2/xVX0q8t4HvNQu9tp++jf94m7r/DUykaRiVft9nBZ3Op2krWk8P3vtTt8/wDdZlb/AMdai5e3ktdiL58/l7PO8nyvtH/xK02bUr66RUdlgd2b/VptXj+L5ajtkmgSW3luYpLVt3mp5PzJ/u0tSoxKqalNdW2+4aKNP7kafuv+BVchbyLnyruXzH27/ubdmKLPSodSSL7Q0UkD7k/hWrXnST372vkeZ8q/P/Dx/DWUixtmkPzS/ZvI3t9/f9/FaCbrW5+WDzHRd++NPuf8CqO2s2tfK3xLv3M7JH/Bms+bXpr65+yaFB5k+7ZPeTozRW/+z/Duaps5FFrUvEEem+Vb2itf6pcLvWzj+8in/lpIy7tq1n6bprec1xqd9Fd3qf8ALzB8uz/ZX+6taWmuuhvPEitJPdzL5s0nzS3DD+Ld/DToXV4Zf3Szz/NueSb/AMdo0DUq3lhDOn2i3glu9i75/n3b60kv/P01pWgljnebZ+7+VH/2mrSSH/iW/JB5bwrVG5uPL8i3i2yP9+VPvK7D7v8AFRGRJThht47m5TzZZ4PM37/4XY/3dtaU0Nwlzs/dbPvs8cP8QpqO0c07rPL8/wDB/DU1ykd01t5ry+RDMu3y33fN/tK1ICrZpDYwyyvFFHs/jj+VXzVhHaO58128vfuf/fY0TWF5Yp5qTrJauu/7NJ8u+Q/7X/stTb7O1eD/AFUl1/Em/ayf3moKIURpNu+Jo4H+f7+7/dp15NHG8USSxSb2bakf3v8AZX/dqNNslmyPP5fzfuvLfa3NWpt1jtmRpdk21G8z71WSV7Z44LnZK3mO+54nj/u/xVMiLA7W6KvyM3yfw8U25hhtX2Ss2x1X/We1F0l1G06St+4T5F8yH79WBTv/ALZvXZOsaeY0Mvlp8yf99U6GG68uW4SXz5/9TEkb/wAJ/wBlqubJpP3Vw0U6PJ9+BNuz/gVV3huJJmd2b7K/7lbORPvr/E25aCCa/wDJk3RP5t2nnbPvrVV4bexeR7hrr+FEeOH5tx/2l3bqm0qG3unvJbL+Pd5X8NOhtmg/e3f2iRHX97DG/wA6Y/u7aAKavsudkW2S6dV3Tf6rZj+9Wp9jhgff806Tf+Of3qjdJrqaK481ZEfydv8AD8p/ik3VHDYW87wW6QeekLLt+y7fkUf+y/7tUAPDN/aVs8s/lwQrs2Ro33f95qhhhmged/Il2O2z/U7fl+Rt25tv8dWnSTUnZ/P8zY0m7z02xfd/ut8zf7tNhtvtVtEkv2Wed2Xa/k7okx/wJaXKA1Ejgd3t4lguplVFeT97Lt/1a7tzL8tHkrdQs6M1oiR7G/crEtxs/wBlvmqbS0/5ZbmuIH+f92ny8/xf7tOhs7yd4Et4PPntPnn8x9sSZb/ZVt1MCGF4Y7//AEeCWOyRvlSB/vyH/Zq1Cl9a+f5s8s77fv7NrJn7u5Vqjc2c32OXe0T323fL+5+/j5t0m3722ryXmnxzQJey+W/yvskTdszVmchthf8AmX7SvBFbvt3yvv8Am5o8611JtllF588P/Lz5Pr/tKrU77e0Czu7L97ZF5nzb/wDdrP8At7PeN+9l/wBObe00ieeyY/2flWoGaltbeR59xL5u9G8nf/fx/DHVj+zZJ7ZbiKe4tH8vf9m3qv8AwKT5ak2NI8EqRRQbP9V5e1t+f96jZ+5+zyxNI/zW7QyP/Cf937tAakf9mrap9nuPNkeb5PvrLvX+791aEf7ckH2uVvm+RXj/APZqteS07qj+b5CssOz+GLP93dUMLzf6T5Xmx7P9RN96KVh97/dWgAeab7HLFZbbedJtm/ztzIootkWS5g8rzfn2vBc7/Miqrc2DQWCxeVbwO67PtM/zdf7rVJ9m/s2GzuPPljgi8x/JnRfkY/xLVgR/b7i+hV7Sf7B955YZE/evj+L5tu2iGzWPVbPYyzwJDs8mRF3Jn+L/AHqkmvPstm1u8rR3Tx/c3/Nu/wBmmw7dSh/dPbzom1H89NvX71BJDbI0CRP/AM8ZG815JtuxT/u/w0QpJsW982Xem5FS1+75Z/i2/wAX3KsPt85kf93+82TvAnr/ALtZ9/Mt3NBFLB5aJIvlQxwt95PmX5vlXdQBYhSP+0pXSz8y6VfleSb1/h2tRD5z3m+0litJ03QypHM3+81TQ2011NBK7S/7/nN8/wD31/FTdlrJcyyxeVBe/cn+favFHMA25/earcy7rjf/AH/u+U1eY/tJ3nl+EtBsnVt76pG++T73ED16dNf/AG59tvO0aOu/yZ9rK9eM/tG3Ku/hC0iiWNPOuLhf++YV210U9yJ7HH/C5I/+F66Vvby/s6yP/wACEdfS026Cb73mIjb2h+9vYf7TV85/BlI5/jfO+7y0t4bh/wAlr6Mmtri7eOZ/3c77t3+7VVJExiQvNDfQzp9slksv4Zvl71h+MJpLpNK0yyn8jUdZVoVm8n5re2Hyyyf98PWpcpZ2NtJcTMsenOrXEs06btmPvNWb4GRtSe+8QOssl1q3+q8xNvlWQ/1S/wDAvvtWBqb2n2cmj6aun2UFvHa267Ik+baij+7uqG8s4/Oilfz5Emj+bzPmVKkeZrp4vs8sUiQsyN87bqLlJI/Pi2SxpuXamz5ef7u2ggjR7eSP+GRN2/ZHt+eqcKTTW0SSweRPt/f+W7eUlTbFtdV8qJpYHm/g3+n8NFq9v9vn2Txb1k+5Hu71cSCHYsDzvdquzdI8X3fkqw8PmJK/zfJGv7nZ827bTYfLhv2t7uf9/tb/AHuf9lqa95eWszfaGWCfcsKpJ/y1UrVR3A+Wfi5t/wCFkeI9n+r8yP8A9FpXtnwr3f8ACsfD3mzrHB8z75E+VP3j/LXjPxptltfid4hRF/ij/WNK9a+FCLdfC7SET95OnnJ9z7mWrqlsZLc6C522s07xNb+RN5bqiIvz/wDfX/oX8NSTboPId1t449zPFNv+VKmR7eO5lldv4djPJDTryazuvK82WJ0T7tccom0Tm7OaOS5g+z/Z47Xb8z713Ox+7Tkv4Y5mS4l+SGZX2SP8qY/i21evLlbXyotzf6xnif61mw3Mk23+z5VkR1bd5c37rj/eqeU1LVg8OmzbPIWOD5vK+RvN5q5DMt0lzsgt7tEX5vkWo3f9zPFFO32rb5P/AB7fxD/Zqx9g/s2GV0iW7R5t+y1T0ojEiUixZ/u7Zoom89EjXb/t1es4Y5H/ANU0f2hWdvLT7mKq3MNra+fLLAscHy/Jv2ruq99p/wBJl3/vEVd7Jv3JtH93bW5nItP9q2r9obzJEbev7naqKKJrmzkeCK4XY/yzL5j/AMR/9mqRLxpJtiReYiL/AKn5d3NDrb3X+jvZ/OnybJ33fLVxMxvktqXm26I0myT5Xjf7+atIkkE0iOrbLj73mfwZoRV+xq/lRRon+qTf9z5qtOjRoyJu+7v2VRBH80aLbv8AwSb2eP8AumpEhX7Gz3G6DYzOvlvuXbQmpWP2nyvKXf8AfV9/zOtOW88yZon3bP4Xk9qIgfJvjaZZPFvjh0ZpP9MmTf8ARq4OZP8AQNif3a7TxU/meIfGzpt2PqV3/wCj3rjZv3dhXUSfaFt9osdH0p0/cJ9hh/3U+WsnUkmnuba4Se3uJ/78kPzP/u1atrny7DTHlWXz3hhSWHZ9/CotQ71tbO5luGignh/57/N5X3K4ZRN4Fq2+x/aZU83y59u9U/i5oh3Wrz/Z2WS9f73mP8r/AO9ToZpIIVR18t3+dvLTzd+f9qi5RpNzy+VPv/g2bf4v4Vas+UqUhttDDqTt9nginSGTYyRzfxD+Fttb1hDDYwt5Usu+xk2L8+3flvlrJtnurq/nS7820R9r/wC4v/Aa6K2SOe2iT/WIjLuTZ/CKqMSZSJryaG6+S4iePfJv+5uXj+H5tu2h1jurxZX8rft8mKaRGl6f7O6rn+rtld5WkR/nZPl3UfY1voZ5XXy0T7qb1+TDferYxkWv3PzSv+7RI96/J/F/eqHe0c3/AD0+0LvVJH3NEv3d22ofOurq22W7y3CIvy+ZDtV2NSWbw2rvv/cP9xXjTbuoGTbZp/sb/wDLf7kr/wCzTZkXzootv3F3+dOm35RTvJ+yvvTzd7t8r7/ldjR9madGt7j/AJYzb5Xkf5uKBSJofLjf5JWkn+WFvL+Vk/2qhmmmjfZcNFOm3yWm2fxGo7y8uI2gilgWT7Q0nz/d/dj+9R9sWCGVLeKX5NqfvN1ARNBkmR4P9GadN2xnkfaqf/ZVHeQr9lZ3luoI3k+ZIH+5io7nyZLBbd2aD+75afNx/dqS53fZp389p0/h8tN0r5/vbmWrGN3tHqTInlQJ9/zt/wA3NTXPnR7rj7W3kOy7U2eV/u7m/iqG5S3nSDfB57v8/wB/avFWE+/9ouPKgtYfn3yf+PVAHP8Ai2b/AE7wg/zRomqb1/vO3kTfdWtS2tmnSBEiltN67FmkT/lmf4awfGD+Zc+FZdtvv/tb5f4v+Wc1dBb2bSaaz/LPO7b18xPl21URSKPnSR37bIpfI8uT99H8qvivA/2tJln1jwh/1zu9qf8AfmvoD7N/pPmxSywPu3sm/wDievAf2tP3epeEH3LvSO5T/wBE0R3EVf2YEmg/aN0X7Pu/48ZnZI3274xBXlfxOhvLX4keMU1NopNRTVLj7U8CbVeQtuavQvgPeNa/H7R5U/58Zk/OCuB+LUzT/E7xjK/35tSmdvxatVe/kPmP0C/Zyuln+DnhV0lWTZYxwt/vCvTo6+f/ANmm2XTfh1oOpvqbQaWljvlh3t/rD/s17poOt2fiDTYNQ0+Xz7K4/wBVNs278fxVxSlzM2jEdqqeZbb/AO41ZLpXRTItxCyP/HWDJ/qakqJh6qn7nZXlequsc0G+VY9rNXrWq/cVK8f8To0d/PE6/In8f1/hqobhPYm86GOZd6yzo+754/enWyRx6rsiXy4Hb5kkf7jCsvyW+07JV8tEX7n3t9TIjSTLvnW0sk/2/mf/AL6rpOYsJ50kMT/vZJ/ueTv+4pom2z2f2f5fk27k87b0q1bfvLPyn3fd/e+W+3e22qfkrJuR4vI3tsZ433fL/eoAd9pWSafzZ12Irbvn/e7R/srVj7M00LebLLGibXVJE3NVGZ4bGz37ZZHaH5nj+bfmhPOkd5d3mJ9zZJ95MU4yAmmmbybO4RWjkdt+yR/lemzQ6lHNBLK0W9Jtm+NP4TR5cNpbfaEibzP4fn9Kmh/eP5T/AH9u9k+tMCNJpI5v9IufPgh2wxeX/d/2q83+Ltt5kzXG5f8AU71/vbd1ejXPkyJ8itH9o+Tfv/hFfPvxv1i60vVZ9jfOiwp/49WU4uSaNaMlTmmQ2e6ORd9HjaZf+EM1X5f+WP8A7NXG6b8RY4P9bB5j1e8SePLHVfDF9aIv7yaOvG+rTjNO3U+jliacqbjc4Xw9/wAhjT/7/mV2Xiq/t5Lb7Pu8ydPvPXB200lrNbSp+8dNz1esLa+8Y6lBp9uvnz3DbF+T1r2eU+eU9D6U+D6eR4Ms0uHaO1mtVuInjTcqffVmWvSNKeO102DZeN8i7/O2bW2hdu2uL0G2j8OWdnZJ+8skWG3VJH2/cbc3+8rPXRWe6OGW3t4JY03fO8aKvzCs+YksQ/aJN2oJ+4RI9n2aN/K82Q/xbqsW0y3V5PbxfaI/s/yb5H3bKclqskK/ejeKT7kf8f8A3zTbO8aS5sUeWL7Vt2RJGjd/71IqIIjXULXErNv+z7JXuvuv/wDY0PczXXnunlb0bYyR/e2n+Hb/AHW/vUOnmWzeVEuzcrwJJu+8N9XLmby79bh5Vg3rsXen3FP8LMrUDPmn9o22t7Xx/pUVusse2xVNk/3v9Y9TfA2H7d8WtTt9q/6Rp8nzv82zDQszL/tVc/aos1tfEXhq42/v7i3m8/8ABkrN+BU00Pxps/Kl8t7ixmTf9Y66fsmXU+mLl/MudQi8/wCyI7fLDG/38r8tU5k8y2id4pdiRxpsn3KrqP8Ad+WprzbJ8kSpA9uu+V7p/KliqGGaG1drvyl8m7j+/IirKmG/8eWuM25R01nDazT6ekTXaMu/ZH80srJ95ZKvecsF+r3Cyz75v3H775UXb95vlb/gS1DZzXV1Zzv59xA7sybI/LXfmia2hnmi+7JBu3weZuVt396rEV00qbZslkWe9+Z2mtdy9f8AaX5qbZzSSal9ku28yfbvi8xNrJn7v3d3/fVOhm/tKZdjf2nBu33X2pGbfn+7u/u1NZ3Mcmqz3txbSwPafdef5W2j71A+YybnTV3xbFlngSTeqSfdVj9771V3huo0llt1+yRvIs2933dP4V2/3q2IbOOSw+yeUs6Xa74IZ7b5d3ztuqnczWtrbLdvPcTom2GXy3b90395lqBB9gjupt8qyx+T/wAto5v76/NuVa8v+J2mx32iW1ok6wao8e+J5/3WzC16RbW15H5CWk9xJ+8+X7VD8vlj+7t/3/u1n6xYfJAlp+8ghh+az2fM6n/aqogfNvnR6luii/4/duyeH/aH3q5+5sGtbnei/wAX+p+leufE7we1v4hl8QbfL075be8m+7LE38Mklcf4h8N6pod5eW+sWPz28mxpo/mXn+9t3ba2jIiUTh5rn56pzN8++uqm023kh+SX7nzr91qx3h/g21pGRMomO71csLlfO2O3lvTvJh3/ADrUM2leZ88UqyJ/49W0ZmMomlZyLJ8n+reppkkjf7vmIlY9tcyWu7Z+/T+LzE9K6J7O+0qwsb24X7JBffPA8jr89dEZmMolVHWT+KpIbah3knRXeLzP/Hqmh3SIv7ha25yeUjeH+/XoXw9vGtdBXen2v99sihnfytmPm+81cPbTN5KbIlrrvAFsupaVLLuWfybhv42/dfc+auWtJSRtTjqdN9mh+0yu6tP+5Xyn+7vYfNt3M23c1aD/AGWB1fbLsSRfKmgRfn3/AN6s2/h+y+e6yrO/7vakb/MjCnTXkMFgzv5sj/c/eJuXn71eazqOD+M1s1rc6R+4ijTdcbXj/wCWuNnzVR+F1gupeJ763fb89vsXzE3JzIn3q0PjM8f2nw86f88ZP9X91MbKr/CK5Wx8VX0r7vkt/wDlg+3o1dHQnqemI/8AaSLaW9nLPs/57vt2fw7dzK1SPbR2MOyKXz/mZPJ8n+LbWhbJNBeRXFwzbPmh86T+BT/e+9VeGG3gtp9m6R3j/dQx/wDPQfe2tXHKJtEpvc3mlfxXE/kwr5VtHuVeW/8AQtlOuYVnsFiuLO6+1JJva5j2/Jjft+VWqxDbWNjNFC8sH2p4/uR7Vbd/dqZ5pvO+z/Y/PtX27njTdKn/AAGgZnpcrJtsop2jg+Z/9pIxv/8AHahhsLW4TzbSWWe187esMifL5f3fl27f4KtJNDqMMFxbwS74dyRTR/L8v+18tOtraa6eXfukR1Z18zcv2fP8O1qNRRMG2h/s153tJ/Mg8uPzXkm9P7y7abeabN/o1xFHLOjxyO3/ADyraS2W13xQyrG/3G+Rfnomtobq1uf9Jt43+4vmJu6UGhh23lyPK7q0jo33I33bMVc8mP7LBK8XmP8AN/G3yMadCn2W8Z9qyebHsVI0+Z4x/s1Yd5o/+PdreRPvrD91v4P4WqZExK6TeZ5u+VvI+Xb8m6rH2NpPNuLf92iKs3nb/v8Ay1ahRvJglljad9uz7n36qokMaeVFA0E8zLN+8TbvxS1KB7CSR02L9kRFXak8PrWbZwtJ5+z95Jub/WJt31qXMLT20CW8ssc+7+/9/H3lptsnlpPFL+8n2/LbfdpcxZn/AGOO1eD5f36f62aRKP8AXTN8rfe3q8fv/e3UJbfarzyvmR33eakb/fX/AICrVc+zL5K/Z1WNIf8Ab+/SIM+8SSNNjW3ybfv76jjs2kh3y/ff7vlvu3qac+6x1CVL3bvm2v8Ac9asPZ2snkJ/Gi/8tPenIsj+zXUk0+ydZH+/5O/dTkhkktfvLvRt6/7C1G6zWr/PtkRPkZ4/vU2a5jjf7v7hFk81JE2t/vUgPOfHiLB4kW4i/wBXcLv/APiqk8E3LQa3LEm351375E3dK1viRt1LR7O4T/li33N+75TXI6VeLY6rp93/AMsNyo/l10x96JyP3ZHrkNh5ibPPl3/fVP8AllzU1zZxyTbIp1kn27GSNNrVcm8nerxeV8jfL/t4/hqmm2623EUbSJu/ubt/+zWMdzU8j8VfuNevkTb97/lnWTv8z5N1anipP+Kh1DZ/z0rJ2fdr0I7GEo6lqz3ecqov8VV9SdvOb5f4qvWaeXMqVRvEWOZv7m6uiMiDc0H/AJF6X5/+WzVHvXzvnqTQdv8AYjRfx7qvJYeX8/8AH/FX3eHlzUYnjTj7zKqQrv8AnqaFFn/dS7dj1rabNpsdtdRXelefO/8Aqpo7lotn/AV3bqz0h8xGodptqSCziZt5YNH86f8A7Gaoui10jvUNzYLO++3/ANZ/ck+WuCphlLWJ0RmYP+s/ho2LJVryfn+7/wDYUbPM/wCmdefKibRkVdn8dQ+W1Xtnmf7lNRPLdd6/frnlRfYOc/QDZ86/7FXrOxkuqsWejtJ88v7v+OtJbmO1hl+0MsFqi72mk+6lfAH00hyW0dj9xa4fxn8RbXR4WS3l8yfzFh/2UY1X8VeP/t26y0qW4gg/5b38aLvfOzb8zfdrzF5v7NSe3t/3j2+3b/d4rphTOeUyS5s2k1JftE6z6p8zyvJ/rX/u1DePfTebcfY2nRNz3k07/J/uqv8Ae/8AQqz30Ff7VnuE1yW0gTb5s11952Pzbf8Ad2V22m/Z7tPN23Ec6L80Oz/x7/gVbmcYnMzaVD515dpO0kG2NPubm3f3m/u1euYZpNSV7vddom1FhtYd3zf7Tf3a0oYVnuftEqtGn9yN9u//AIEtZM15HYo2+58/ZMvlJa/dfP8A7NWJUSa81K3tbaf7WvkO7bN8e1ulU7N5rq8a4eX+Lf8AvIdsW0bPmZf4qdD5Mn73y/IfzGeJJH/iNaE15cWrr8yyb4/7+7/eqJSNIxM1JmnuV3z+e77n8mP91v8A96rUKLfJsmiigSb9y33u/wDD96prOGaf/S0g2fd2v/E9XPJ+f90q792+VJP/AGZqksq3lzDdwqkrLst2b/Rt/wAz4pv2yGO2V7hVjg+5+4+b/vqoU16aDTbx7u8tbCC3jZ9/zf8As1cjYaVeePLzzbu8uLDQU+eL/lk0uP8A2WhIDeudS/4SrbaaZ+4tfmRr+RFVnUfww7f/AEKtLTbD7LYRRW8Xl2r/ACL5aeWif7tWH0FkhWLd5ezy4VSN9qpj5aJtBa+3PdrLI77UiSS5aDfj/dqZSFGJrTWFx9mtn/uR72f+FM1MlnHHbSpL/paf8svM/j/3qyf+Eet7e2WK383ft2S/6fJ5vP3qmtvDFrPbRb1uN6R7Fmjv5927/vqkWayJ5j/PEv8Aq9+zZ6Vn7Fgm33H7x/4UqvbaJHdO372/+Rv+Wl/O0VNh8MQwIzv9q+ypI255LmRvlH/Aqd1EDUhddS82XdFIkK/c2ffajzFgdftH7t5o9m+T5etZ8PhK1n2xf6Vvf73n3knb+L5mos/CUem3LP5t1vddi/6TPF+8/wC/tIC9ZzNa7Ef/AEt0Zd7xw/famzWDR2f2RJVgRF/10ietQw+ErGeae4uPtEn8Gz7TOsSf99NVhPCWlxpsS2lkuk2urvcyfPj5fvbquJI6whhneC3i8qef7kSR/Myfw06Z1nSfZ5X9zZHc/M//AAGpk8GaLBDOsVtcWmz73+kyfPnf/tVm2PhLT5LOL/Qbj/pkkk0m7j+7taq5UQXPsa30y28SxSSfL/q0+bcKcuj+RDK9wt/v+ZFh/i/3VqivgbRY7ZluNI8xH2uvmPuZM/wr/DUNn8MdHgtoPtHhy1u5/lf7m6tIxA1P7KkvoYIrjbGiTN5SbP3qNtqv51nJctaP/wAfW1fKeTbu4+826s+58E+Ebr5LfQbCT5v+PmSH/vr7q1XT4b6La7rf+wdJkutypK8ifKij+8tIg2ry5kkkneWJZLK3jjRf33yow3/e2/dpyWzWusNby/Y4E85f3Mn+tTC/7TfLXLt8NNBtd2oXHhrSdkP3YUsI9r5b/a2rVpPh7pdrCyXfhrSbtPMZ1mjs4ImRT/tLFTlFAazvbybvKnt9iSR/vvOXypV/iVt25t1E1vZ6PNeXD3LWk6eXvmkmVm//AGarp4Y8NyQ7JdM0O7tdsaRTSWcbPEo+6u6pv+EM8Mxuyf2HpfnXDKipJYRrFRECaPXl1FllstQt5Ps67/JkmVWfNNTUtPkhn+z6rYQTvJI6zSXMbb12/wCy39/+GoU8D6Tsvtnhywt3STyd89hH8+f7tH/CH6HA8aPpWl2kG6P5JLOD963+9tXdVATXPiTS7GGzS71q1tN//LaeaODZj71U7zxPoMEzJFr2kxunl7U+0r/qz/dZWqT/AIR7w/o95FE9tYRp5fyw/YI/nqaz0Gz+2QRXGi2clrM2xLaOz835iu1m+7/49QA3/hJ9JS5ilt9T0ve7KkU0l/Gq/wC9uapv+Eq02xv0t7eXTb/zpmeWGS8X55D/AOhVVj8K+HY7pXsrHRtibvkSzg3I3975VqaHRNDvrae0uNHs9kys7+ZZwSs/+037pdtADX1vSZJoEt9asIJ9uxoZ7mBlRR97azNTbbxBot15Vwk9nqT+Z81zHeLtT+7Uf/CK2d1N9ouNDsJ7V1ZLW5+zRqu4/wCztpzeBtJkmb7P4e02S9Tcn2z7NGsX/AvlqANC217QZ3aKXUNN2eYvm+ffx+b/AHm8vdTf+EnsZNV3vqthPZIu9f8AT4t24bGVfmaoW8H+G7Hc97ofh/ZDIqfvLaOL+H+7Qvg/TZLaV30HSY7KKbZvj02PdLGfm+bcq1YGoniGzun+0W+oW8c8zMi/3eP+BVXm1LR0mttQt76wj8lm+f7Su3c9ZP8Awhmg3V4txb+GrDyLRd+yO2jZpctUk3gbQ7W5uXbQdNkd5Nip9gjVkx/dagDS03xRpf2Vre31W1kun+9NBcq2z/a2tVGbVbHZA/8AadnPsmjT7TI6rs+/uZlao38H6L9gW4i0GzkfbCmy6hX7x/vblbatSJ4e0Ox1Kz36Hpcb3C75ZvsysvP8K0AWNY1vT5LD7XcX1nBP5iwxefeR7Jc/3mRqqw634d028fT31rS5L632ps86Nt+z7tXofDGi/v3TQ7DYm5G8yzVd1ZsPh7Q7qGfZZxeQ8Oxn+zR7fL/2dyLVkhDrmk6bbRb9X0me9uJm23Ml4qrtNXP+Et0G6hbfq+jSeTNsZJ9Sj27R/d+aqf8Awiul7pUfSoo33Lt8u2j814T/ABf7NaX/AAjGlx3iommLA6fIs0cMe77u7+LbUAU38eeFfsy3D6vYR2sO3/SftK7uajm+IXhnetu/iPSI4/M2bPt8fb+KtDRNKtbW/u/s8C/avO/evJ+93/L+6+Zf9+nWaWOjzXKOtrAlxt83y0+V5B/s0AY6eMPCtrMtxZeI9D+1bt8r/bLb/wCK+9XkPxy8Q2fiDxJ4VTT7631JLeO4dpoJlZd0jJ/d/wByvdIbm1nmlmt1+171aJnjdWbyx92Pa1eD/GlIY/iRotvb7vIt9PXakn90yO1dFPciexm/BDWNL034l65d6rdW9pa/Y5kV53+V2MiLtr2y28beGb6affr1hG9vHv3xzL87Fv4fmryX9mn9/wCIfF8qNF5/2NUi8x/l3Fn+9XtXi3xJD4b0SXU3/wBLjhhX/Rt+37RJ/DHHtX71VPcmOxyPiTxDpOuX9jpj6rZz6D532i8feu6VU/5Zr/10et65+IXh++mle41Wwu97b9/2lV/9BqHwql1o9s/9oSrPrepyR3d1bRvuiTP3Y4/9z7ldFDf3UmpNafa5Y0+55O/5d3+zWBqc3N458Mx+Qj6nZ/d3743+VGH8P3adc+OfDsbsia1a/ebakm5t6/7X3dtdN9p+1W0EX+kRo6s6+Y7LLx935WqrNN/aUKvesslq6/fkRl6f7NOIHNzeJ/CezZb3lrA+5ppb+BNy7j/7NVx/GHh2SFrtNVt4Hf5FeR9rIo/i+ZV211CTSXW3/TvMTbs2SfdRR/dquk0l9bK8sXmbGXykdPN2Z/u1UTKRzL+NtN86x/4mbTpcQ/NNIjN1/wCWbVavPFui/YF+0X0XzybPuN2/i+7WtbTTSWzRXf2qTZt815P3rPj/AGqkhkWSH7vybo0+58jx/wANVER8p/Fq/j1Lx/qtxFcpdo8ce2aP2VK9C+FHiGxtfA1jFds37lm3fJuXbuerHxL8BzeKvGFzdxWy3bvawvv87yv9n5lroPA3huTw5oNsjtFv85rfZ/CjFv8AZrqm1yoyjF3JIfHNjs3vPb7/APpg8n3f97bVWbxto8lzK8V5FGkMLbUkRl83P+6rV1EyWcjtFborv9xvIf7mP4W21Rd49NSJ0iWCB5PmT+43/Aa45SOiJzqeMNN1Ld9ts5ZHm2/8sWbZn+7uovPG2kx+V5T3GyHy3a5+zNEqKf7vy1sf6yH7VbwRT3SLsV5HZl4/2lqTe0mnxXctyscG35kk/dK9LUsy4/GGi+Sr/wBoNI8zfN5dnI2/P8W5V/hqZPGeix/8xf5N334IZNtXprzy3llfb8jfuEjTc23+995a1pvM/wBGdGW3d925JE2sjD7rU4mJl2Hi3RYIZ7e3vJd9u0ex57OT7pb/AHa1LbxnosbM6X3mRvJJ8myTzefvfdWrULyXUzRS+Vvhbe00fzfMP71XLO2vIZtkTW8abmffGnzPmtoikY8PjPT7pGS4+0f78lnJF8p/vfL81Wk8Vabats+a0Tbsby7OfduP+0ytWs9hcRwtva4/0j598kPm7P8AgLVMlzNIjIk8sm9f9TGm3/x6mIxYfG2kyIztfPG/y7U8lv8AgX3lWppvG1nvlluGlg3/APPS2k/+JWt55ppLnzZYGj3t/rt9SXMyxwqm7yJ2Znb/AJarQQcaniTT7V1uP9I2TbUimktpNvH95ttaUPjbT9kW9pd7/wAEFtI29h/d+WtqGGznRYvKt502r5XmIu181Jptg1jrECPtj2SLDAkf8f8AwKriTI+M7ybz4fENwv8Ay2upn/OSudvE8y2ZK2kfzPD2oSvu/fTb/wDx6seZP9Gauog+kofH9j9mg3wSzv5Me19km5GC/wC61OufHlv5zPtuIPuzSvPZ3MsSL/e+7Viz0Gxjs4nSC3nT5X86RNuxhs+X/arYuYbe1eC02tI7rJt8u52xbh833f7tcc9zVbGLbeObWN59k7fanX9xDJZzszqfm3bdq/36ks/iRbyPAiQNPdXe3ckcM8TI3/fr5q2JoY755XSC1kukt1Rod/3FPzbY2pqaJDYzNF80ECQ+dO/+tbjY23d/s1BZNYeObGS4+SLVruD5Zkf+yp5Yv9pt237tTWHjyzkhit/t1xPOm528izkVnb+L725quOnlzfaLtWnf78V5Gjbdp/vbf71b1nZrdWzPaSrJBN8kCSIu1F/2t33quMiJRMew8YQ3E0VxcWcsk0Lb2/0aT5F/u1rP4ts5P3r2d/vT51eOzkZkw23b92tL+yo7q53v5XkQtvg8v5ulXvtkMd59nl82RNqur7PuY+8tUZ8pz83jy1neX7PbXkmxfufZpKm/4Se3tfn8i8tHePfF5mmyNvrcmvIb6aC32tv++v8Ad4qR4YZLZri7iij37k3yfwf3qB6nP2/iq12K/wBmuJ/71tHYT9v9lkqOHxbYyTNC9jdWju32eX7VbMq/+PLXSQ21vHDLF/rEi+RvL/8AZt1Gyxutv7jzEfamz73SgDDuvHml2sLS7bqf7v8ArLOTyv8A0GjRPFsN1YRb2vJJ9rbvL02dmfP+6tbnkrb+bcbZfkZvNf6VH9mjutzp5XyfP50jt5qZoA53/hPNLtUillgutj/PEkltIvWm6l4nsfsEVw8GrQb2ZFTyW7f7y10yW1jdPL9nVZEmjXdcx+1R21g1rtR9saf3JN33f/iqOYDm7Pxg0lzPvsbyBEX7n2Zml5q9pviddkr7b+R9zf6uzb5M/wC7Wtst7V7aJIFjtUWT55EX738NOs5reOZYop7iD7sKpJ83zf7NAuU5nxbfx6x/YbvbXkaWl9HNKl1Zybrj78e2rj+KoZHltPsOpQQJu3J9gb58/eXa1Zfj+xkj8N20vm+f/wATq3SK5jTbsy1dlM8kcLRO1xPdbm+fZ9/FV0Hqc6njCG1s2eWxv9+3YryWDKm4V4X+0/rH9sJ4Td7OWCdJLnc8iffzsr6I3tPeS28rb9n+qTY3yV4f+1dZxwaJ4VuEibe95cbpv7+Y6I7kSieY+EvFs3gP4naVrVvbRXb29v8A8e0/3HUx7WrmfiBrcPiPxnr2q28H2RL6b7R5O/dszXReCdEj8R/FHStKuP3H2izkTf8Ae2fuH2tXF69bTWupX1vcL5c8LbJU/wBoVSWpJ9zfsr680Hw60XYzb4Y69W03Sv8AhFdVge0lv7u1aNbe10e1RpYre3+RfM/2fLr5P/Zj+Ltvavp/hLU7b77LDZ3kH94t/q5Fr6u15I77wqsUsFxdoky/6HBefZll/wBmRl/hbfXyNGrUpY+dCatF6nqRtOmpp6rQ7msaZFkmlSrVg80dhAlxBLBOi7Ghndmbj5fvNt3VXv18ubf/AH1r3zAydStvPh+T+CvC/G2pNpviqX/QZZ90avvjr6AdPLh+evDfiLYNJrcD/wCrg2/+PBq1huKexy6eJ1tbxtljeb/4Uk27v/HWrSs9bk87fb6fcT7I9jQx7d20fxfeas+zvPMed1WWB0k3xTSP9/FXkm8yHY8HkP8A3/J9a6onMNm1K4kh8pNKuvIfcjee8a78/wDAqjfWLqNkit9KuN6fdSS5j3Jj/eZvlp01hD9g+zyx/wCp3Jv+63+9/u1a+b76XLRuiru8yHcr0gIU8T6lIn7rQZd6Ns2RzR7asTeItUkh/daK0c6bkZ5Jl+T+9VFL+3uvKR5VneFd+zydu9qtWyeX5/8AxL/ItUb7+9fnoAqpf6hav5v9iy+R/ckvFo/t7UpJm36QsiPt/wBXcr92tKa8X7ZFKk6xwIsib9//AHzUMMzSeb5sC7/uffZflP8AFT5gKdzreoWM32f+yvv/AD7/ALT/AA/98186/Hu5vLrXpftcSQO/l/Jv3V9JXjtfQ7Hb59uyVPu15P8AGP4Xax4qddV0Kxlu3SNUls403S/J/EtEZKPxDjE+dU+41R7/ADErS1XStS0p9l7pl5YP/curaSJv/Hqrw6PfT2zXCafeyWqR75X+zNtRau6KI0X/AFWxa9y8N6O3wv0SO38uKTxlqy/8tJliXT4T/wCzV5L4GdbXxhocrwLd7LiPbDJ912/2q+hNKmmj8Sf2mjefdTfeef7u523bV3bflrmqT5WkVGJoeHr/AFi1s4v9DsLufbvieDVflfP8XywV0Fxea9pP2m4+w2Emz/W/6fIy7fvbmVYGqPQbldKs4IrKzbft2fvHb/V1qW1z5ifbUuW2Iq7njhVev8VQBVTWPEkbzy+RpsmxV3f8TKTamF3fwwfNQmpeKru281NI0aDeq7kk1WTcn8S7v3VbVn+4eWJFX7skzeW/zcf7K1RtprWNdmofvP8AVzK86Nt3He21lalyllOz1vXrXcn9i6Ndv52/yf7VkVrf/wAdrSf/AISq6s98Wn6NH829oftNz8n+18y/NVj7NNBC1xd3PmfZ5NnnR7olVi25ahtdSmtUl/0Zo3RvO+zTvu2Z/vMtTIrU8N/aUvNSuk8Of2hBpsf2eS4TfpryNvZ1h+9vVdtcv8MZpoPi1oL2+3fNDs/f/d5jevRP2n/MuvCXhe7lit4JPtzbod+6XcY68z+G8yx/FTwc7/u08yP59+2uqPwmEtz6W1JPE11eRRPPpMeqTfP50DyNLbwj/Zb+9Wtbf8JZGm9P7GnjT7ttJDc/Pj/a3U2Z/wCO7VY59skLX+/+E/w7f4t2+r1zc2tj/o90rWiIuxrmP7qR1yvc2ic/bQ+LI7ZpYrbQ5IHb7/kz9m3bfmlqwr+KJPIdLzS79/OZ/wB/ZyKvP3v+WtbGyOSGB1n+R49m+B/l5/2v7vyVYhs5I7a2uHilnf8A5+ZH+V8fwrt/i/3aAkc39v17TYY0/wCJDHpzqyeTJ9p8pVH8TNuXbTtVtfF18kH2dtGknRd8VtBbTrvx/D/ravTTeQkq+R9rfdsb+Hflf9rdup1+lnfQyy2U7RvCv34H+5vqw5TD2eIJ4dkuq+HIEebfLbT2bfJn/aWX+/8AxVM9h4ugv1RNV0uN3XzpfL02Tbwu3y5GWdd1aCPJ4g02xligsN72siL5m5onU/LtVl/iarVzbXGmp5Xy6t9ok2M8/wC42f7MmzdUCMWaHXo3ud+q6XHdP+++zJprN5ufvfenpsNhrGqp+68UaNabNyf6LpTNL/49PW5eQ2+q7bi4iWNGk2NNs2q7f3apwwx3XmxJ5W/7n++tAHKv4b1qxs7m4/trTr/TrjdDO/8AY7bXjf8Ahbddfdrg7CbVNN1K+8KanfWEl1brDDapJYeet3aD7rRs0v8Ayzr3L/VuyWUEUD+XsZJ3+5j/ANCrj/H/AIPafSluNHtov7X0yb7XZ+fDt+0N92WP/tqlBR5TrfwnmvppXi1WKDZ8nk2OlbW3f7vm1y+peANUtZliinXUvl379+1nX+9tr3LR9bh1LSrOW3iitNOe3WWCGRGWV2H3o2/3XSVKNNhmge2t71ovPhWHyngRovlT5WXa1HO4i5UfN+paVeWKf6Xpjwf9No/mXms+2/137r/vj+5X0VbaVZz/AGl7eC6u08yRJfLfzVTP97dXD+Kvh15mpQXFvttLp2+Wbfti5+75n93/AHq2jMzlA8t+aBJXSdo0mXYzx/x/722qL6J5j7027/8AvquuvLNdOv4re7XyN+7c8fzRPj+KNvl3Vn3Og+XN8jeW7/df+/W0Zk8py/2C8gdlRm/7YPU0P9pR/cnaOtprO63/AD/vKkhs/L2vLLEj/wByNK09qTymDcpeTx/6RK0n+xvrrPAbzR3n2e3vGtJv9cvmbfK4/wB6qOpWEMm2VJZdjr/yzh/iq94S/d69A+1Y0SNk/vdVrOU+ZBGJ6JDptxfQ+amufxKnkx20bLt/i3LtqOz0S4n+eHXLq7gmk3/6LDGu9UatK2mj022V3uVgutqpFsTdspqfuLnfcQeXA829U2ffkH+61Yam55r8V0vI5tDS7vri7fy5vkn2/I25F2/KtN+Gls11r18n2mWD9zv3xuvz4/3laj4qLD/aWkXcTM/2iGR28z/eq18H0/4netJ8sm+1X+P97w38NbfZMup6B9jvr6P97rV/IifJskeNm/vblZVWpk0q8tdqf2rqkjvHslhkmj2su7d8u1WrUhh/0eCJFWNEk3q8Fz/CV/2d3zK9Qw2dxa3ltLb3n2S12/f+WXfn5vmZawkbcxjww/uftEWtXH3t89t+4+RQ23+GL5avNon2qae4tNc1n59zt5cysvH935a0NNeae2WJ512W7R/JBD97K7qa9/Dpt5suJV8+G8jRYdnldfm+9WY9SqmlXHnLEmoapJvj375Jl2/99UPoNvGs/wBo1y/knRvl8x/K2KP9ld26tpIfL8/yom3pMyb5PmWJf/iWqqm37eryr5D2i/vXjdZd8h3q1HMBiw+Hlukgd9Y1T7V/E/nffx/dqG/8NyRpA1xLqUkCfe/0n1/2lWtqa2Wxmb7PE8j/ALt4oZJvK+U/+g1Xe/XUoW+zxeRAism+N/4jRGQHOv4eWNJ5fPv43TaizSTffWrU3hi1kSJ3vLzz02zRf6Tt6/7y1qTQ6XqLW3lK3kPH9+Cb5UkH+z/s02ZGuoVTa06W8knm+Y8fmvn7v3vmokBn/wBleZNs/tO/kRfnVPO+b/x5abNpt5H8kWoXn2Xd9+ObdK6/+g1JrF/Da20Fu8TXc8Lfc+7K/wD8TVyzhk1Kzn2QNvST5oZE27P7tZ8pZn/ZobpPN+038/y72eO59aH0TzJm36hcSJD8m/7T83H8LblWr00Mnh/cm2XZt3+dv3fMP4qERrqZbhIrfY7fvXjTdvzT1AozaP5ieamoXl3OjMnnedt6VHNokd1M2zU7pEf5P3k38VbTzSR/vdssCeZ800ifLt/9lotryO6eWW0lWSH+5H93dt+9RqBzs2jrprxI+qy+R/C8ky/eoudN8/8A0f8AtO6891/ztrcfTWgtmS4iXz3j8lpoE81XqjZv5jrFu8v7PHs/d/wfLSkWZKaasnlO+oXXybvKf5e/+1tapk0qSebzXvrrZt2fw/7u77tbGyaPz0dWk8lt6v8AX+7TbOzW1dtn7xHk/wBTIm3ZiiIHJ6r4bmn0S8i+3Nshh3r8nyvXl6O0lmvzfcaveLmaa6s57eVYIHRdkXlv5nSvFb+z/s3W76y/2m8p409a6KbOacT0zTftGo6JZ3qXl5Hv+8ny9v8AgDVaTw9cWsMTy6hdQfe8qbeq/wDjrLWH8N9S8/RPsjs37mb5k+td5DbL+68r93D/ABJH/dqXHlZpGWh4Xr0M1vrF4jt5k6SbGf8Av4rLk/v1oa8ix63fIn7tPObbVDmuyK0OWUi7YJ/pMX+3VPZ5l4qf35KtWf8Arlf5qjh/f6xAn9+b+dVzCNRNB1rTUluEs7iCD+J9n3Kq/bL6Tb+/X5/k++texXL/AGu2ntLtZY/3LJ50ibflP96vC9jbJ7fb88LV0QxNSKtGRHs0dAmleIpHbZbXVEOm69O7bILqR0+TZs+5XoHhXVZp9BsZUbzEeHZsk+8+Plra1XR2urmK9spfIf7nnbPkf/Zk3VnPH1o9TSOHjI8ph0fxFvXZY3UiP/Bsq1YW2rR/8fGn3Hyfx7K9YttYh1J9ku601GHb5tt/Emf/AEJam1C/uNnzq0b26/67+F6zjm1aDNvqcTzeGz8zclxpksmz+PZTks/Mf5NKuK7qzjj2N5vlbH2/JHRcpNs8q3bzNm528v5fKq/7aqdiY4Jdzg9jRv8A8gWWP+95iU3ZqEm7/iRy70+Rq76azkunifd5ibV/177tzCiHTbX7Qvm+bA/8L0nnNSQfUon1N4h8bWOh2/m3Df6lWdkj+/x/s15Hrfi3VvF032e4VrTTodrskfzfL/FXP6rr19rF+32iJbuDzN6v/fY/+hVHCkM9/sS+lj+VoVSP5d8m3+9XixgonZKTky5czNdahvt4Fu3fbCqfT7397dTbmGO6uZbR5V2TXTXHkxw/cUf+hNVqxsJI5oHSL77b2/iZ8feb5fu/fqxpsMMeqqiReQiK0P2n7rctViNize3khs4pZ4p3+4tt/wAskx/wGqN4lnpulXnlfZ7f7qPNJ+63t/dZmqS2hadIE2xRvCzbEjRt0XzfxVRewa1824u/v/N/q/l+aspSLjEzXtlurnZcRRWmyPfskf5Uz/eq1YTW9rDLs8q4dP8AvpG/3mpt5eN9g+0P9/zP3ryfvWq1bRt/rdqyOnyb43+V8VjKRUYlNHhn2ypBL88n35H2sjH/AGquLC0CReb+/wDvPFD/AA7jRN5P2lXlg+fbvby9v3qjeZbiadLdm2bW2pGm5uKCyxDdb3/0hljkhX5kjf7lQ3OsWvh/TZ724ib51+X593X7u3bWfqupW+j6bY3DrcSfaF2LDs3S3GKm0PwxNOi6rrcUs+o7t8EMCbotPz93b/eap5dBdTn7bTbjxBqVjcarBFsfd5GlR/wKPm8yT+8zf3a9C1XTV2XP/LT99/qfO9Kufu4Pn89ZL24+dn8n5kzVW5hbzIvNVo3+/v2fcUUS2KiOSa4gSW3is/MR23qkbru3D+8y7flp1+zXUMqO335NmyT97/6Dt21NMk107S+Q2z7nnfdao/7N8z59yx7P4I02/L/vVPMMbYWtxJNAkVjFs3N88fy7Mf3laoZnt7qa+it2aS62xv8Ac/h/u1Yv7xd8USK0/wB6FPnVoqc8K+S6W6rv+X55EZV5pgV0m8i2nldYoERf9TG+35ak3xxwwI8XkTzbnih3/Kn/ANlU1hYWu9nuN0k6fIvlp8u7727c1TTQxxzNKy+ZPM3735/ubKUogFnMvy7/AN5AjbJXjohtv3yv9jijdG2N5j/Mmf7tXFsFjh8rb/Eqff8AN+U/xbV202FI/O2XG37U67/O8naqf8CrSMRSKv8AqJlligbZ9xnk+bp/d+9Vqz/doz3f7h3+ffB/Av8AvNTrN/Ps1SKD5P4fLfcz4/vU19Vkj8p5W2QO2zyZPvPRGIhqbfO2JB5joqv+/mX58b/m2rVXVbBYLZtQuLzy3TakH+sVUkrWhsLOP91LF5myPfs+983+1UMKx6PDL9ol8x0Zt3yfM7f8CZa1IG3kMkcP2dJ1nR9ztNO+1Xx91qybbT4Y7BXtJ/I+0TNN+4/jx/D8taX2qT77232h/l814E+4x+796mwvcXT7Nqv5Lb/Og+XZQA3zriCH7IyxWjzbvKf+J1P92ia2WC2+zpF9+T/lo/8AF/tbqdDMtjH5TztJdQw72feqty1Q6bqs0iWj26ts2yJLNs3K/wDwJXarICzs4dNhZ5YPnRZHaaP5Yn+b+7/7NQ+6Tz7uWdoIEjZ/tMablbH8LbmWriQ3kaW1oiy2mzd5v3VX733ty1Tub+1neO4e+lj2bYYpo083flqgAv4Zo93lQXE87xtM03+qXhf7zbflqrbar5fm3crRX2nJDs+2f35D96OPbu3VsalYLPNA7tFvuG+z/vNyq+f4aaj/ANjp88n9m/vvOnTZtZIx95fmb5qsDPe5+3WC3Dt56Ov34H3KmP8Ae+aoXhjupmiinl3+Xvlmjm+VMVrfZvsNnPKk67Gb5fMfzYrf/ZXbVFJry1S23r56OzeVbSX+3flk+78tQBRh0r7U9jE8VxaWVvtuLW53/wAX8TbW+9V55oY3nvbj9+j7t1tJbfwn/wBCrctra4hSVLjdd2qNJu8z903mH/2WqNhbSR2a3Fwst280nk+TBCrbctQBXtrm4+xs6XiyQJJva2tbbbvYfL97dU1t9u1JJXuoPLR5P3SR/Mz5qxDczRzQS+beTu7b5fL27Uz/ALS/3neo9lvY21td+f8AZHRdm+R9sSf8Cb/0KgBrW0mmu1x5X+xL5aea0rfw1X03SpJLmJ4omtLL7kXlv/EfvfxU28vLr7NPE8rR+dNsg8v+D/aZnX5asXm670qC3lgt/su7Z9/zVf8A2vloAktoZvtm+3aXY67Gf7vzD/vpqh1WwXSoZ/KW4kgePe7xp99g22m3Oq2MjrLLcraeS0e9502q7D+7u/iqS5s5rqH7Xp7XEj3Hzq+/7kf/AALdQAW9tJHconlfa32728z7y5/2qq6kkc77L1Zfn2v+8mXyEY7927d/7LV7+yZrvyvNii+1fxPs/wA/LUeqzTRzW0qNcQJMyzLN+7+8P97btoFEqvMt1Z/vbmW0R9v76NNsX8f3lWpkhm2QJ5tvsSTY1y77un8Sqv8Aeqql/JJcyo9t5b7d8SbNzPn+Ld/eqGZ21KwuUsvs9xAk371I3VV/4Dt3fNQMsQ3K2MdtF/z2m2LDs+5v+9uWobm8bTZp7uKBpJ/uS+ZMqxcfxbquXN5DqWjtcW8/zvH/AK6d/KZ1FQp/Z+qp8lys9q7Q/PG6z+av+8u5lWgCZ7xY7G2aWW4/s6aNX3xpuXcadZv5d4v7rzIPJ3+TGm2VM/71U7PVo5Lz7LE0siJCqJbQJ99hUkOqNHDsllsJJ0XZsnm+/Vkjrm2s9k9lcNFd2SbZpU8n5tr1NZ3k379LeBZIYW2QJHc/unjP3vMZd23/AHao2aTQXkUT3lvP+8/deWm1UjP8LN83/jtR239oRo0VvbNHBcNDtf7zO3z/ADN91amIE1zNYwTNFcS2/wA6t5XkfulRf4d21mrwH40zNP8AFeXft/c2MKb4/uv8u6voZ/tV1ZtcWksUaI0n7mTbudiu35ttfNPxUma6+J2uO863ey3hTzo/4/3ddlOJlOR1n7MFs0mm+KrtGWPZeWyfOnm7/lmrvrCGTxx48nlRvP8AD2gzbIntU+/fn/lp/ux15P8ABx9QsfAeof2PPcQaxqeqfYbFI5v4vL3MzRf3Y0+fdXtVh4Vh8K2dnZJZ3F39nVYVufOb/WfeZm/vM336me7CPvI1LlF2b4lWR7ddjeWn/Av9arVJ9pkkRndpZ9n8cabtmf4VZabbwzTwsjzxbPJX/WfLsz/CqrUNnZwwXMUW5dkPzwfuWaXjfWRqWn/d/wDHv5t3s+T/AJ5fNVeH95u+7I6LsZJPuup/ij27t1SW8M0ltO73lv577v8AUQ7XfP8Ass1QzQyRzNLb3zfZYd1v5Pkt975GqgGw+ZBefJunT+//ABPmhEuPszXFuq/vv4/9k1J9jhjhiuLTdGkzed51q6tvqxDtnSJHXz/+u6ffxQQQ/wCr2xJ5Wz7n3/v01EjnTfF5Wzy/leTcvT/Zq8lstreN5s/393kJs+bmjfH8vzS+e/ySvI/zc0uYOU5W8+zyXnzz/caNP97NSeHraH7GyW995iJI3yR7ll4/2quaqjSef+6Wd03eVDHDu34X5Vos7yxurBri72wIjf7KtuH/ALNRzBGJm/abeNFfa0c9wu/7nzPiqOpTXUCNcW87QbNtvvuk/dJGW+9W1MiweeiK07v5e759zJj/AIDVG5+3QPK9lPbwbI96+enzRf8AAWolIqJm3NnJfefcRfZY3SGSGJ/m+6djbq0ptskMH79p38ttzx/ddh/FVe2fzLOKV5/PdF2Nc7Nqv/3zUyPDo9zK6SrH9o/1UO/bvUL8zNuZqIjKe9r54Lh57eNNzI3mQtF8o+797d/fq55LWsKvaLcTo/zv5n91G+822iwuWurZrd1W7gf54po/9UymtRLOSO22XDLAm391NH8rbTRGQpE0Lx6l5sUsqzu+19kafuk/u/8AAqk+yzbJXt57iB3b/lv9/aP7u2o4U8/90jfPDtffInzc0Jpt5auqRT3EifKmz+FM1uZFy8+5LK8/mJb/AOqh2ev8P+1VhHa6huX2tH8vzPG/38U10hkmjR/N/ufu0q9c3M0n8Tb9uyX+9xQSRv8AuJleKLy/u+b5fzb6mhkt54Zf3DR+Sv3JE+5TbD/Sk2JJF/rF3JG/r/vbfmqGZ76SZUtP3lq/3v7yYqiBt/5MGpLL5Xnvt2N/EyKakSaGCaN/P2TwxybXkf5to/u7qmeG6vnXYrfZdv3/AOHj7y1X17ztN0S+d4m2JazTfu03dI3q1uTI+I4d0ngx9/8Aejr0rRPho19YaVK8thB9rWOZnkf5kU/7NeaomzwYv/XSP/0Gvqjw9YQyeG9BfylkRLG3hV50/i8tG3fdrolLlRMY8zLWpWEMaW2n2n7zUduz7ZIisyYWtbfDJNBZOyz3u3fLv/gz/FVffcR3NyjtbxwQ/wAEf+t5/wDZahTSoZ3W4uIop3f7vmJ83P8ADXHKR0RiFsk0ltsu4PLgSZvntdvlIoqxqsNnO8qbW/5aTRTRvuXn/lpTUSG1SVPKlgTy5E2Qfddf722mwv5k1mm2W/gRf+mm7n+La396kIktrOOezliSe4u4IY4086T9624f8BroLB5oLnY8HkQ7W3eWm75v93+9VO2RfJ+z3EUUe/8AjrW02GznjZ4lX5F+dP7/APs04jkWEh8i2+zxXPz/APPzJN83NSf6zz/+JhLab5N7PP8Avflp0NnDIiu8S7If4/r/AA02bdOkUsVt5iP8jJInp/vbvlqomMghT7VNBKiy/d2RJP8AdRv71NufLn3W9xHLdp9yVN+6LirCTTSTRPL5UaPtSpobZY79Uin8t4Zm3eX8vm1QiHzmkeVLRovkVtz/AHtmfutR9phgtlR5Zf323yvLT/W/3qE2xvcu6/6n51hjf7jfd+8tOSGS+eWZJfk2q6v97ymH+7t3UADzQ3UMTJK0cHmf6mNNtRyWbSTSuk8sfkybG8v+7/dqa2huJ3kd/uIv7ry0+Xj+9VeztvItoEt4PIdF2S/dX5j/ALK0AF5frdJLvnuo0f73lpt6U5HaO6tU/e74V3v8n3FqS/mhkeXZtg3/APLGR/mfH92qaWd5dTT3CQRR79r/AL/5ulQWXkmXyWuHllk3/wAcafPz/uVG80McMv7q4k/jlSObcvH8VSW0MNreMm1Y3/54x/LszUc015O6pDB5/k/61432s+KAkcT4ze1ksNM2agv2r+0rRIraRPK2R+Yldlcu0c0UvyyT+Ts+/wDcy3zVzPxCvG/sSxiRm/0jUrS4i8993/LVK6a5jt4L+JP4PuNN/fx/tNuq2yCGa8W6/e+fcRzpJs2b/v8A/Aa8T/au/wCRY8PP/B/akn8H8Jgr2pLZppp5fKW0+b/XWr/fU/erxn9q7d/wiWh/3E1bYvmfef8Adv8ANRD4hy2PK/hvu/4XH4Y2N5e+P/2m9ZPxmRpPiX4j37t7yR/6z/rmla3w3fy/jB4Ofb5//wC7eqfx1hW3+KmvIm3/AJYv+7940raS1IG/A+2uL74neF7eKL799bzf8BRtzV+gnieGO+8GXVlcQS3aX0i2/kxvt83e23bur5j/AGQvAMN1I3iWX95Pt+zwJ/z7/wB5q+mPE+lLrmpaVpmoaV9o0vzF8p53Zorhv4tyrtr5fWtmDml7sdPVnbTg4Utep1miWv2XSrOL7Cum7F/4845mlWL/AGdz7WqbUk8yFX/uNVhY/LRUT7ifJ+VNmTzIWSvXIM/Uk8uz3/7NeO/E62aC2sZf403fP9a9s1JPPsNn+zXkfxXh/wBAs32/ckq1uOWx5rCjfaYni+//AMta0rm5aD7+6T5f9T/s/wAVYrvcQLsSVZ/3f/fGa2oUjjtmllb5Jl2N/F1X/wBBro5jm1KLwzb4rj7Z5kH9yNN3zVc+0w3U3+jyxR3W378fzMmap/bI5JorT5f9Ws37t/l8sUWepWv2+K3S5ikf7/8AtIp/hoDUsQ6asfmxJ5Ueza+/Z8/P3qm2XECLLdrFHvX7+/5kqO8+0SbdjeW/zbfM+Wi+trO++f7Ms7ouzZdfL/vUDjEa9t/oK3EVsvzsr+T95f8Aep32xZ082WeKfe2xXj/vVavLaaBFii/dp9z/AGP/ANqqMNtbunmpBFH/AHU+lQIkT7RPYK92sUEm5Yf3n3X/ANmsu58SN4L1Lzb2VZLXb8zx/MyKP71aCTTb/niiksk+Rpo32tz/ALNZOsWyzvK9xBFG/mL5sO/c1ZVFzRZvT92Q5PiRod0ipFqsUkHl7F8yb0/36vfGnxzpt18GfFVv9ssJLq4tVSLyJl+fDJ93bXl+veErPZLb28HyO3/HtB82xX/iauP8SeG7zTfB+uO7NJOm37V5/wArPltvyrXBTpOMk7nZUkpRehwPgm5+w+JNDll+4l1G7eYn36940qzt5Lb7Pb3kWpXrx7Gh/vZ/2WrwHwzN5evaQ/8AcuI6+mvCtnb3z2P7i4nnt5JElfZtXcPvV6slzM89bG5N9stYftD3ksE+75vPRdu77zUX9z96yu5fPTa02yNPN/76q03mRpAlxYy3aOzI3lzL8ij7vzNUyedaw/brS8ljndv+Xr5uq/7StS1Ah32drZ7JZ7+Oe4aOZ5oLnd8p/ij3bmqazmjtXn+xeVd3qNGk77/I3r86/NtX5ay7azs49S+0RfZ59R++0PnbWfP/ALLWxYWFx+6lvZ28/wA75UjT7n91dzbvu1Eiyw9vNJ5X2edZIEm3ypJubZ/tR06zTyEl3/Z/sXlxp+8udu9T/eX/AGqhvJpLV97wXFpZbfOlm3t93/x3bQ/2GSGD9+u9FV2ufllbafu1JR5z+0nMs/ga2RJ/kt76F/s2xtyZ3r97+7Xjfgm5htfHngy4uP3dr/aFv5v/AH8+avbP2hHupPhpsl2zp50M0U0Cbd+PvKy18+21z9hm0G9/jt7xX/JkauqHwkS3PtTUrlrqaK3t57XfMsjuke2WJsMi7vm/hpr3LWt5FL/acUGyb9+mz5Ux/eqjqVnbyeUlx9lnRNvmpdQrK0Sj+GPb93dsrQfbHc20W1buCGP9+m/97b5X5f8Aabd9yuWRZI9z580uyL7JdW91HNvn/wCWqlf4V+XbTX0rSYHl/wBVAlx8ivGnlb1H+1VW21VdV1KKyRIt/mMiJvXdt+RV3K21paEhvpNNa0vZ1ndL5pv3nyt/Gv7ugC1awx74P7PnljSHbthk3bdp/vbtvzUR3N9HefaJVs9kK/8AHzP8svmfe2/8CqNNbaC2a4SezjTzvOiS+maJfu/dqmkjT2Fy7xRSWV3Hvaa1/wBVcZ2fL827a1QBYmkmgvJ4k82wupof3qb/AJdobcrNu/74am2byXTfP5Vo8MkczW29WZ/4dy0aP5M1jO+2KS6/hSB/+PfK7flZ6qvbX0F/eQoy3d79nXbc3ySRLtGzay1YEc2mx6xNPFLbf2b9nk/dPJtnfn/Z3f7G+t6/htbW8iu0nle6mh2K7v8AunXd96se5vI9D23CQPdwNtSeaOHyNjf3l3ferUh0qxgvL6VFWB7dvluYJvlSM/doAp2b+Ylzb3W2edNqSwyPu/eH+JmZd22mwyNdQy3dr5vmTR7IEk+VeP4l3VYtriOOaWV5/sGnXar5Xmbtsv8Atfeb7396i28v7fFL5FvdonyRTR7pVTH/AH1tqAODvraTwr4zV7dov7O164a4iTeqtb3p+Vv+AyJ/DU2jvDpszPbt/or3jQxPG7NvYN5e5mbbt/3a6jW/D2n+LoZ9PuLG6/1clpFeRvu8qQ/NE3+y0bpXH6b4kuP7Nlt9TlX+0dPmW31GGNNzXFwW+9u/55t9+r5eYCRLmaTVZ7eXyrdNyott9paJkjDbd25tvm7v7y76jm021tblXuLmWSBFkha2/wBbKkf3mVa3n0G61x54tQgW7RG32abG8rj721v71U7Ca+g81rTU4o7W73TLNOn3JPur8qKu5WoAw9S0fTZNJW3TT4pLJ498CRzbYpc/Ntjrz/UvhjdT2elPYyy/2hcbv9Anf90lelf2bayJbWV6zX733mf6NA7fupD95l3fMqr9/bU015Y6lC+oN/pccM29Ug8vyreQ/e+ZqIyY5RPBfEmia1a+Q97plxBIm6Hf/fYVi3PnSeU6ReX/AHnr6Gubby0sYndZ0dW8p50+X/vlqx5vD2l7/tCKsjwzN5ttaw7pUU/3t/8At/8AfVVzk8p479mvr547eW5aNP4fMf1rptB8JTSTKlltnnf5J337fs+P71d9Do9j51tEjW8k93HI8V5HDtWJj92OnfZrPR0nu7ixt5LqXb8mza3G/dJQ5cwRiVUsNU0q2iRLXzIEXYzx3PzcfMq0JZzR/wCkWk8vzwrN9vnf90n+y33dytU1nZrHqU8rztHavGybNm35f9rdUM3h7y5pfml/s7yW/wBRCrLt3fe3Lt2/foiEjyH4hJI9zpm/UPt+zzvk37lT5v4f9mtT4P7o9b1C48rz/JWN/wDx6pPidpt1dalp1xEqzo0OzfHt/e4ao/hppt9a3OoPL5tgk3kotzJD+65b+Jv7tdf2DHqenabD5lzPKjRQJD/r4Y02xOv+0zVa0+5t47CdEtpbC9Tb5H2Ha0Vxv+6se5V2sr1m2b2Oq2DW+q3Ms8Drs2bPNVG3bfl/u0Q2EcaWz6fBLdwTTNDeQ7NqOoX5tytu+auaRtEtW0LR2yvZfaLvzvnntrVPK2SD5fMXb/F/u1evI/7VTT7h9Q8+987fBZyXLL+8H/s3+7VfUkjjSC9uILX7bb7vI8u58qXaGqS/eOfWJbTU57+OC7t9kT3TtEr5+797du/3lqZD1G+dfX007vfNA7wt5EPk/K+W+b7zN/c2bqtTOum6l5r/AGqO1uF/fwx23mr/ALy7f7tF/bNH5FxcXMsc9uzbfnaeLn+Gi50e1gmgu7tbiSe7+TZPMqxPj/vnzakNTN0q8mjv1t7eeweyT5G8t5Fl/wB5lb+7RZw3kc0/2hljdG3/AHPNXy93/s2+pJvsMEK28Vi0CWP/ACxjtvNe3b+8rN96qMP7tG/tCddSR7fe3lzfLK3yNtjoAdqUzaPfr9ts7WBE87yppH/4+FP/AKDVp7aa6+TyIoLqFo/kkfcqL88m2s+5ubP7HFLaQReQm12+w3O6VFH3V+fdt/3atXM1rA8r28tvO80bebZzw7tmF3fMyt8v36mQDUeGxezeynbZcMySpGnzSyf3o2ao5rCS1aW32tI8zK8Tzwqzf8C/2aEvJpLOBLiWWPY372G6h3LLGF2s0bfMtCWd1HcxRJeLBao3+u+8yZ+X+KiIEMNtNa232eyi+43+ivP80X8e5akv5re0Tanm+ZaM0LPIm3Z/e3KtWrO8m3rZPP5b+W00U3k+v8UipWbbSWN8ibGlu7r/AJazRw7fNpDiWrn/AIlsMX7+KTyV3s8HyttP8W1t26pLN7Xyd8UTRo7bFeOH90+P7v3VqnZ362t41ultFcQW+1HuZP3TJn+Fdyt81FnNJGn220aWP5lh2Tv/AOhbKcolFy63SJLLbt9reaRXV97bf92qs1tdSPvS5aCd/kihk+6ny1N5LXU0GyBoEtLj78f3Ux/vVJqvmX3kW8rNsRvmm/uYqCyGGFY7aC4eXyH/AL8ntTb/AHXT/wCtl2P91403bGH96nQpNHNEkrXEn2fc7eZtVXU/xVG8y3UPmoreQ/yfu3/ipxAqvukmaKKX7/3a81+IVh/ZviRXRlk/glT+4wr06223Vr+6aWPe2yV4/uo3+7XH/FHR/wDiT21w0/nvbybN+/d8praD1MJ7GL8N7lbXxVLbozbLhW2vH97ivTLbd9pbzWlndZF3JH/Hn+9XiOm3LWOpWN35rRorfM8ftXuCXn+ofdFIm6P/AGWetJrUmMtDxHXn8zWL593/AC2as2H79XtYf/iZXPzL/rGqq3362jsYFqz3edUem/vNes9/7tHuI/8AWe7VJZ7fOWjRN0/iGx+b/ltTHE9oe8jjRXt/3ke3+BNteQ+MIVj8VXny+Wk3zr+NeyXV55ltFv8AK2Ou/fI/8Vcb4k8H3F9qSuixXexd+z+JlrKElFmzi7Fz4UahDJoNzaS/ftJt/wDwE12DpdabuuPKWRNu/wDfp9/P8Vcz4G02S1ubma4iiggmXZ/wIV1FrNDs+zxebvmk2K8f3nzXPWtc6Kew25htdYttlw3lzpt+y3Nr97b/AOPbqLDVJPtK2Wqt5F0/yRTbP3V2v+z/APE0f2O2mvF5sUsiIrPvg+7uP+zRcw2d9YRRMyvB/cjmZdjD/wBmrjkdJNNYeZ5CbYoH2/8ALT7vFRzJbzurvEvn7f8AUxv6f3WWqcOq6lo9t/pcrXenvu8i/k+8n+zJWo6NHD5vlRRv9zZ/C/8Au7azceUcSvcp8iy26tJ/sU2FV3xtb/u/lbak/wDqkqSZF2LsXyH/AIv7qVX/ANXNOku/ZN8/7t/WoDlNzVbCHyd7tLHav86zb/3u6tTTdKvILP7OkHl/aP8AVJs8pnX/AHqr2Gi29rMv2trqTZteJE29v9mtp7Bbq2nu7258iC+8tFSP5vlH8NdspHMaFhbQx2zP9saB4vkX/SflTH3qq399DqTwRW+6SC3bf8+7581Jc6k2+2t2bzIEX/l1fdsosIbexmieGKWOC4X/AJaPWMpFxiVfJkgeXevmPNuTzpE29ap3MMkbrb2/39yvsk/jx/FWtcv93bc+fO7b9/8A8Tto+bY0ry/cXZvj+89ZlFf7ND5P/LKN6m+zSWtnKlvF58yLsZPO+anJeQyWflJ+8d1+5JUdtbeZZtdvFLsf51m/vsKAKtneeeku+K3jfyW3J/ClVdS1tdNkttPtF/ta98tk+wRzfM/+8y/dWnahqV5JN/Y/h+CK7uvJje6m2furTP8Az0rc8PeG7HR7Br1PNn1GZt95eXz7ZZf8/wAK0RiWV/CvgybSt2oXu271d12NN/Dbqfm8uNf4VrWmmaSb919nu/3jPLDH+4lfP95vmqxeP9quUiltpdkKtt899tTWyfZdsrtF8jfN5aM2/FS3qOMdCqnnbGR5beR4V+Z9jS7P+AtU1nDNI7Xf+rgeRdsP0od1ks2fzfLd/ni8v3+9Q7+YixS/vJ5v9R5/tSGQvZyXX32lj+7C00e3dtFCWyzzRbp/Lnf7vyf+O1c3yfZrV7j92m7Zvg/jzUkyfYXlRp/I3/6pPvMiigNSG2s/MknuPKijnT5In+70osLBo5oH/e/OuxXp3k/ZbWWJ/NkdP3yv8qrz/wCy1M8zXX73UImjtXbYvz/K/wDwGrjEXMRw210k15EkrSf7EnvTkhjkhll+WSHbs2R//FVHDDNA893EvybmeCGP5dn93zP9mrj7rGFv3/mSQq238f726iyDmMvy/I8ryt0bv/pGz73Sr0O26s4ruKWKRLiFvKmk+Zd1TQp5kO//AJdX/jjf0/vbaN0mmuqSxLHB5jJE877uv8VVERXtrCT+0vnXzIUX/Xf38f7K1cs9K8x5biVfM2bvk+bdVe2eSSaJEglkTdJueRNsW0NVr7H5jTukDRvMzQ7I3+4p/wB2qjEiUimjrOkqJBFAjs27522vn+9uoht99z5Vw1qkn318vy+/y+Z81R6lbXX2aCL5rtE3f6vdLvz91v8AdrSs5oZ3l092t7t7eHf+7uVnb/vmmQUbmGbTrZkS+vI3fcizRosqP/3zto0/TW02ztre3byJPv8AkwfKu3b/AHf4qjuYZLS/W3RYo0eP5nkhaXew/wCBLVVPL+zL9kuYo/vIvkJ8r4+9Vll54Y9c0q+tEnljg+VFvI4d2xv9rdt21ahubG+S5uLeCLUnh/ct9lh+ZV/u1HYWEN15UUsCyIkkaKkkKtF5n96Oo7OGSPc+2KO1T5JXtXZpXxv+9u+WggqpZzXUy29xBf2iQ/Irzp5Ert/wFmo+3zWupLFE1vv87fdTX0y7Yv8AZ+997/erU/s2aBJ0tZYp980b/wB3/gO5VqrM8ljf/wCkeVBa/vHih+afe3+1t2/36BcxHbQ6lap9nluZYNjfvbxEXbx/D95v++qmhto7pGR2lngS12L5br93+9VGGw/s14JXWWD/AJ76bBC0v21T/wA8d38NXLy/uLXSorjyriSZ4di2caffz93zNyttoGSQvNdaPstPtXnou9Xkf5nz91pqh2XX9tzyyt5ieXs2SOqttH8UarVx4W+yr/pK74VXz3/dxNuH+6i1T1Ly76Ffs9zdRz/aI3V55l81FH3mbf8AeWgB1trE0dtuu7lo4JtrxJIi+an/AAHdTZkW11Kf7JF+4RY7traDb575/wB6o9SexnmXzb5ZHhbfsk+6+dn+r3fdq18sGlT/AGiJZ7W7beySfddj/e3VAFe5huoH2XC+fAi7PtMcPyysP+Bfw1TSG6utN2Sy293apNJ56Rw/K6/3d3+/W1NbN9+Ldsf/AJY/e+U1X+x6hY6l9o8+KC1+ZIrONGZtp/h+WgCnbWdvvn0z+zlksoVbyHjRf3qlqufY447lrd76Lz3k/dJ5P31Gzau1qsQzLJctZSrFHs/56bm3rurJmubH7ZBd3fleQm5P4flx/eZvu0AWmmktblWfzdjyMjfPuRFP/fO2qcLtazXL2kV5PBtbyPn2xOx+7/u1c/sTzL+xfz5Z4IW8mJPJVYnz935U3bvnp0KXE73O+VYJ0k8mJINrfuw393/coAr39tb72i1W+X9zb75Ydm1eW+ZtyLWakNxG8UWnutpapa7Ftvma6Rj/AKr/APZrUs7a1+3zxSyyxp+7RvMSKJmyv+yvzN/eWq76lbvbQRPefYIH2uvnp6fKvzfw7nqwJL94Z0s9Qu55bSCZmf7HIm1Uz/DJVe5vJLFIntNK8zfH/wAuv3t3+ztVqNNubq6uVuJZ7eO1SSRJ/wDSd32hR/dpyKt1ftKt8sc73W+Dy32/ux95o/8A4qgDL1K5hkhi+0Nb3Fl5bfaobp1WdP8A4nbWlDctHeeV9jljd/nWHZ+63D+H+7upqW1xo72KW8v7jcySpBD+6lXbuXdVy2ubqPzXhvPPf5rjyfJ+5n+H+HbQBVh0RpNH+z2+oNHdPNvW5+6yyH+JVp32OOxml82x8i9mVYZ3jTd8o/i2rUyWax6lK/keYjqzyvI/zPTd95BqUDv9/dI6w/dlijP+796iQEf2D7dZtLp62+y7+7/d2/8APRty/eov9N8vTfs9xBFqSOyov7ldqN/eqS5drq2+zvA32qH71nBNt6SbVba1D3UelWypaWazvbtvn+fyvl/4D/47QBXtUm/sqL9/FBs3eekaK2/P92vmHx/qH9q+OfFV6n3Hb+5t6KlfU2lJMl+lv/aEs9rNHG8HmQ/wltrbt38VfJvi3y/+En8YvFtjg+3XCRJ/siTatdlM5pnpX7PHhiOPw3/wkD3jfapmuLezto32sijZ5si165cp5aRXtw7X97Cqwq+xWZq5H4A200Hwr0p/K8vfJcbX+9v/AHn3dtd4n2r79v8AchZvNSSHbLuG+saj1ZUdijbPdQTKjzyzpt+aaT5Yv++V/iod/Ps1uLJYvtVv/ojJv+baN/8ACv8A6FViz86TynlW4kgh+RoZPm+Y/wC1R9jhsbOVEsWjgeST9zBD99tu77vy7qg1I5ppo4YL24i+yQOu/ZP82zPy/eohSG6vILi3nX9z/wA89u7/AGvmqxN9okhgRGijunX7n3di/IzUNHJBDL5TLO7tv+5/FVakFW2maO/0p/K+16jb/OzxpH8in723cy7a1PsDSJBFb7tkzb5X+9LzVOzsLWCzlT/Xu7bGedP++qvJujT7JK0vkTRt88b+VLFQA2F5JJot8ST2vzbppHXc7Bv7tQzPax+fvilj3yfL5b7d9WF1K12QWl39x/8Alts+VP8Aa3LVe8+z31zFsll+1W83nKknzKildu6olEDJ1JPL3SxSyyIm2HZv3f8AAaqvuktoP9GW7+b96k/zJz/vK1aWvedG/wBo/wBRPDtRkjTd5uP+BVVtpryTyneJfISPfLNv83fn+8zVJpEo3OmyWs0/2dX+1OrQxP8Aw7R93d/s1Rewt75/s7wL91knTyd3zf7y1tW0NvYwxfuGeZ2/v/w/w1m75rSFkiaW42feT7N83Lf6zd8q7aBjU0qznmV7j/S32/cnTcqZrQ+zf2aixLunT7m+Pb8mFqrC8d1MsvzfYriPesPk7f7/APe+aprZL6TUrOH7Mu+4Vvkkf5t38NVEkjS/s5LaX9/FHtb97NI6ysmP4VX+JqvOlv5P237S0drFuTZIm7zf9qqem39vfTW0qXkWyZZHgeNNrS/7TVtJbNG/lNK0aTKzrNv+5mqiBVhS1jdlSLyJ/LXzU+aLZn+9t+7V77Msd5v83/eff9/P+7TbbR7P5ftEXz7t7PdJ+9eQfL81SPNDHt2QeYjr8r/6rfWhiSW1zcSXLIls0myPZvjfb0/vVYdLqPbKm6Pf8jf99VC0zedsuPNjT+F4/l2N/F8392pLCby7OXdFFsSb/lo/p/tVYpEl48O/ejeelu29fMpz/aJHaK4ii8h1VP3fzN/tNUz7rryv3DSPt/12z5eabYW0eyXY11BdO0aSvH8q8fNVEyCGzs4H8p2X++3me/8AFWX4tdtN8K+JZdrRumn3bskm5mRhA/8Aeatq8trqd/3S2sj+XsieTcr/AHv4ttc78SJrxPhn4le9vvMR9Fufk2bfmMb1a3JPjO8Ty/B8Gz+Nv/Za+vLCZbTQYLeXbJPaWdu/kwfLsUKn/j1fIeq/u/DcCf7X3K+wrzTVnv7O33N5EMOxk2fK6j/aaqqEw3Kc15Hprxeavlz3G6bzvsbNvx8zbttTfaFuNtw/79LhleJ4E+ZKkv0tY7/7bcQee8y/uvPfcqY+997dtp02qrJDLdyv8iL/AMs/vbf4f726ueRuV1sY7q8+1xTxSWvkt8mxpWRjV5JrqR2t0/1CLH5rxzbf+BfwtVNPsdr5jxWfkXU22ZngT72f92r03l2NvA8vyecyoqfN8v8AvURAtQzWeyW7t90jptTfGn8O6t6GGGTTVuPIijdNrqkn3uf4qxYX/tW5iR2in2bZt/8AC9dB9pkkhglSJ9/9z72/FVEkmhvPItoPuwT/AHP3f3Of91arvD5H/HovmO80cKp95ef9lasLM0lhvdfk2t88e371NtobjZPv8qdE2+a+/wCdFpkDry2m2ea88WxNzt8jK3H8W5akZLW+1KC93Nd/8tt//LLj+Lc1UfO8yZUiiWSBF2fu33f99Va1JPLma3fb5D/etv8AZNWBNDeef5u+JY4E3eU+/wC/n+H5qbC63VzPDLG0b7lTfs8pd1RqkMDrFE/mOjb18t9rUIqwWECef5f/AD1TZ/rcfeoAkmfzE2PL9/amyNKJttx9pSVWkghXZ+/TbTftlxJDKjr5bu3k7/r/ABVXsL66+0zpF5U88O3a8e75F+ddu5qCB1zD/wASq0eL/QPJjaFX37tnzf3m2/eqSZPImX9/5jou9vn9f4aqvZzXUKpFeNHv3S/Y/p/tUTXKz+VbxMs72/l+akj/AL1P96gcTQhvF+0tb7VgdNrsn+z/ALVQ2aeXftabov3vz7/+Wr4/vbaks5mj+SWBd8LbGf8Ah2mst7mO1uVS0tfLdF/dP97YtBRm/Et4Y9EtrdIPMdNSst3+756VsXl5Da3jWkVt5cCNv3yfL1/hrF+JztP4VXfu2fbrT/Vv8qYnStq5haSzieKW68j+H/b/ALtTIgHmmu4b64RvLeb54vn+/j/ZVlrxv9qhJI/h7pTu3mf8TiPd/eX9xNXsmy6sbOV5VadHb9wkb7mfP97ateN/tS/8iBZ/v/k/tiN1h2fcYRzVS3G5aHjvgxJo/iX4M+z/ALyd5I0ip3x7h8v4u618qo/lwu3+8Y0qPwY7R/E7wE6bN/2i32/99Vc/aBT/AIupqD7vv2dv/wCg10dRHrn7NPjLUND8KxWllFFJPC0l2qSfL9ojHytH/wCP76+tNB0qS1mvNQuLZrTVL7y0vIY7nzYtyfxR/wCzXwv8HPGDeHNH0q4+Sd4biR9n/PvjZ/6FX3l4b8Saf4x0e21Oyl8xLiNXrxeRxrNnq+0XsVGxoR1LzSbFjf71TIiyV1HEV4U8yOeKvI/jTZt/wjf+qaTZcR/JG9e0W1hJHeL8teX/ABys2k8JX0sX8DRv+79mqohqeK6btkjW4TdH83/LTav/AI61QpczSXLb54pLLzt6vG+75TTYbZZPsf7/AMz7RuffI/381YSwaS/uYnVb/fudn2fcqpSOcsTJHfTM6SrG6Q7PJj+8i7vvUXiW8KeVLEux9yLNIn8RqvNeQ6bDsf8A0TZ/y2nh+/j+H5aakKyX9zsllgnt13r8nzbR81HMBNDCr3O2WK637t7eZC0XzD/Zarj3K2vlb54o/lZ1muvl+Xdtb71QvqTR20sUu6OdI1mim2futpqaaZZLOXfBFd74W3JIm5HxRzGxVeG8urZk+0y79rPEn8SKf72371HyyXKv5rf3FTZt6r92pIZpvJ2I3lukbfvv9VsYfw7ap2zyR209pL9ojn+WaVJPlb71IgdcXkNrNEn7pHhj3wJJu+fP8Lbap+LZpL7Tbl0gaN5lVGfydzJj5m+Vq2LC5j+0SRI3mXU3yfZvO3fLtrF8VaJqU9gsVlP87yb5UkfbF/3zUSKicfNqX2q/iRLHzLWZvs8E3nbV8z5N23bu/gT+Gud8fvbwaDq9u8TQPNZ7N8fzK+GT+7tWumvPtGzypbaKdLdfO+zb9qc/e21y/wAS4Y/+EbnmRpbDfDI/2aN90UuGT5qmEfeNJS0PJfB+7/hLfD2xfM/0yH/gfzV9VeFYf7csGuJf9ES4kZJXtX/4+1/4Eqt/vNXybokk0eq6bLbt5c6TK6v/AHK+zPDdhN9j2JPLPInzq/3pXY7K7Jx1OeMtC09tcR36xP5UCfcRIH/f8f3ahs3a1Rftc8vkXDSTLDdTebs/9lqT7Bb7JftcEXyNv2Rp824/3WqveWzX00X7hoE+Xan99v8Aa2/drGRqR3lh/as0FxaTrJBtbakaL87f3llWq72f2q5/s975rvZtm2SP/qsfN95asXP2jTbmOW0Vbe1mWR2TY3z/APAloT/Sk81Ly4/494/307+UqLurMotJqS31zFb3cHnyQyLcNNO67do/3aq6V9jtbnUN1jZwQQqtovl/8tcf7P8AvpVe/wDsr6bZ3EumNIm3e1tIm7f/AN8/wtsqaw1Ly2lTT7z5Lf71t91bf5fMaSNloA5n4wWyz/CvxGiW0Wy38mZZtjLsbciy7V+6tfMupf8AIvRS7f8AUyV9SfFSFZ/h74h33zSIlrNu/wBtvkkWvlu52yeGJd/7zZMtdUNjJ7n29f6lN9s1B5V8j7RJviff+65Xd95d21ajuXmsfsdw6xR3SfPa23+qilmP3vm/36zdNubrVfD2hyvH5kE2nwPP977xXbuVlq19sbTXi+0S+QkO7bN80uzCu33V+79yuOW5pEvWFzJBqTJ/ZzbPM2K8b/c/vfd2/LQ9/NBc/wBpp/r0Zbe6hg+66j+La38VR22qwx2y+bLFI6bnX/Sd3zH7vzVNDtutSZP3Uc8PmJL/AHv/AB3+KkMrpN9u1jU7fUNP0vyHjXyk2ebPx/eq1N511Ds/0O0ea3a3tbORN0T4VGWT5trfLWa81nrGpRvdq2y0jW4gvJ/vbfvbv4Wq0iXUawSv9okfbJcQJG/71GH3lXdu2/7tADXTTYHn82eXyJmVHuYE3ROw+WLay/db/Zov3WC82Xa+Q/32ubpN0T75P4t+75f7y077S0ibIrm1tL64m+V402q6/wB2Rl/iX+9VWaa4j/4+/wB3dIvyzWrsyvn7rN91qAHPqVrdWcSaffS2k+7fLZyXO2Xb/DtVtyr/AL1FtbR6bDBaWlt/ZOyFXns4HXbz8u1m/wByob+2vo/t0qX1nJ/Azz7Yt+fmq4kMkltF9qs5Y50jXakaKsT4b+7QBX+wfu99vLawJaSRuvnv5DRRn/datLTbNftipFeNJp0MKutmiK2zP8UbK1Zczw2P2n+ytMtZ711Xd/D5rBv9mpHudQj+zXFpZrJdQtJ/B+6tPK2baegFiz1iGN7NLfU1v98zW7P525nkH8W7d8u7ZXnfi2abQNetvFv9o+fa/LY6xD8vz25b5ZJNv/PN67R4b67h+0PBFfz+ct9Ekj/wv93dtVtvyVJrf2PUtNXT71Vjtbjb5/8AaqblRj/C1VEDHTUrWd1u9MlitJ0mb7Z9qTavHy7l2Vivf6tBbvqd3eLPZI0lvdXMfmMyeW27/gP+9WL4JSbSrPWvCmoar9gTT7X9xeWsO5ru0LPtk/2lj+5XXJptn9mWXU7ZpNR3LNLcwbfNdTsVdyszbfuVYBNMuxXliX/SPOmgvI0ZpXY/xfw7fk/hqPW3uv7NuXh0qKOydZNsN0//ACzH8Uisrf3/ALtN01PLS7RJ5bt7u33s8Cbm8vd83zK23+P7uynXFta31zFLLBLPBdybG8x/9K8s71bzImqAK/2y18P2c8SRWv8AZfnb4rb/AJZRKfuruaVlWtKa5m1G8s9kF/ab5l8+aR4/uhkX7u75vv8A8NVdN0r7L4esdKSVrvTrRV3P5LfvVC/xK9Q21hff2k3214rTSL5YXieN2+9u+Zvu/dagCO5h0/w/p/737RAif6PFNG7T/Z2G9fus3zVT/wBHg0q2dLm6jstuxrnf5X2htu1v+BNsqTUk0nZ/Z6arLaJNC1vapHc7ldt27btanO+l+JraWK7lik2SbN+xfKuF+791tu3ds+9QBJNcxxw/ZL3ytJ+88UMabp5Yx92rVnZ2s9tcxXEv2tPuJ5nzb1P937tUdKs7P+yr6LzbWf5tjPIm3ysfL823/wAeapIblZLb+z7TSLeR7Ta8XnzL5W0/daFkVm20CkZt/wCHrHxBptnLd2zR2vmbLV7XbK3K/wAX3dv3Kr3nhiHSoYn0+5XyHZYbq2vrlZYkz838S1ualYX11NpUv9n2sk6K1xLefe34V2aONVpsNg0nhv8Ae2dhP9o3Tff83qr/ADf7W37i7a05nYnl1Mmaw03VbxntW8+9t/naztX/AHvLf+PL89Zt4lxpsLS+b9rneaPyvPRfnb/Z+Zm3f+hVqaVfzQQ6g9xZtb3tj8k95A/y+SN+1d391dlTedD4jtv+JnE9gjybPt/2bbL5YVJF++zMrb6QzFS5sY7me3u9KuNNnuNvmvPZ/Lu3blZmbb81ENtJo/nvcQabI7tv3xzbVdgu5fl+bbWxbX2rX2mrZWVnZ36WO1J3nvN29Sv3m2qu77lZumv580Fv9ptbTzpPleOHd5uW8v8AcsvytUFFxLm4jf5J5fLRv3D/AGxdssh2M0fy/daqMyXUn9q6Zb2NxAk0K3f2aNPufM+5l3f7D1cmhuNHS8dLy1nd9qReXbNu8zd/dZloheTTZLa0RlnSGaN55oHZpfMH92gB1yn2rW2lt18/dHvi/wBiT/np823+592oYbaG10e2eyiitHSP7k9n8qN/dkVW+Va2vJvI4dV2aZLsfai3LptV5P7u1ttYKa5eXTtcae0Vo6K262kfypfMDfM3+7/dagB3kt/Ylm9l9o0J3aSb/RX/AHD5X5tzVHc3M2m6b9t1C88yD/U3Tx+WrJn7rfw7fuVYheG62/ZJYru9u1jeWaCZYvlP3l+VqNeeSCazuop/9FeaNN+z+F/mVlZaBcxXv7xbFFd4opILiHY1nPuXf/d+ZV21XmvPL0eC4u4PP+zw7F8iGRf3Z/2n3btr1NDf6PHNBLp8UsFrub/T7X5fmHy+Xt/4HU32+3km+fzfnmW2/eJ9/G9VoGZttZx2upT2/wDZ8sborOvyfMkn8W35atabeQwI32K8lu9kau0PytsX7tEyr/Yn9nxT3EE6Ktz506fuooT/ALO6q9zpsk2pNcRNFHP5n2f5JvNi5X7syt83zUFli8hWOGC7vmaDzpv9dG7QbP7q/e21JNYx6a87+auyb5IvLdV6fd3NVx/Mk+w2T+VHNCzboY/m3/7XzVju9jYvYoljF/EjO/3JWH8TKv3dr1AFzVbPy5r6JE+17I/+PP5V/wCBf7VVXto4/s0US+Xa3EzbUj3bkx/DViHUtPnh+0PF8j+ZM3+jfxf7y028+0Wr/aPNlksk3fJAjbk/3m/2aColOG2hf7Tp93LLsWT5fMfzdmPu/NVxLa82RW8vlbHX5vsr7WotrOa1tm2Mv+kR71Teu7/MlO+xw2u24RWjun2+a/3WTFAzLvEhsX+0eR5f2j55YZHZdn+6y1V1vS21LQdQi89JIHhbyk+n+1/FXQXLtOn+4qpA8b+avNUdVe6014HdYp02s7f6N8yMf9qriZSPn9HWSwbf/A33K9s8KzLrOg2O9Vk3w/f+b7wrynW9N/srxPqdptfZuZFR/wC7XZfC7VfM8PXlisq77eTesOz5nU11P3kYrc4HUv8Aj5b/AGqpVZvNvnN9371Vf9Y9aRMjQs3+dn/uUeG/3nifT/l8zfcRv/v02z/d7nq54P8A+Rt0z5fMfzt9Euo4ntSW9rInzbo5/v7J/lZ6IbaSS/8ANSCKPetWr+2hsfKS3gikd/kZJH29KrusM+7975afN8n97NeXKTizuitCN4bqNPtbwNH93/dfP8VXksF+zfxQb/uv95kaobNbrTbZ3fdIieYip/fzVqwjt/8Al33bPmTfJRKRXKOfzLpPs9xP5n8DPI/38VHbWdvav9nTdJ/H+8qR7n7LDvb94jsu1HT1/wBqm20Ml9Dvt5fId12LDsrHlZpEdC7b57d4op0ddjJJ82/NZd5ZzeHE+0WkEt3pG1dyfeltMfe/4DVp7yaO5gd4PLnRvmeN61IZpo0Z5f3nnN/yzSpkaRKdylndWy3un3PmI/z7P/ZqzfObfv3VNNo91YpLqejt/Fvn02D+P+80f91qppNb6ki3dl5siP8AJKn3WT+9uWpGenf2l5H73bFHv+ffJ/7LurPvEWdILu4ll8x23/vPlqrYPJG7J5svyL/x8yf3avWGlLat5vmtPdP/AByfwf8AAqrmOcsPYTWNhst5VjR/4JH+Zf8Aabb96rVtHDHZr5X+lz/3JP4MVXSzjguYmbdJP9xvL+ZUq4jravBvg+/tRU/i/wB6plIuMTN+0yRv5rqsD7fv7PuY/vVXtrn7ckGy2/cJ/wAtpPvbq3rm2t762kRNuyb/AFrxv6VTh01Y4d8UrRzww/vbaN/N2KP71VECO202zuvNRN323yf3E39zNZf9sXniCafSvD7y703JdXkm1lt8fe2/3pKbDDN4xaK30eC4tNL2/v8AUo32tcY+XbD/AHV/2q6zQdKs9N03+z7JVggVflfft/uL977zUwiTaD4bsfDOiwI8HmP5m9vMf/Wsf4mZvvVeuX+1XkEVw3z/AH18t92zFQpNHJDL9kVZHTc7JJ83zD71RpNdeSrp+7RF/wBd5PzS4qALFzuj8i3ij+1o8mzfJN826ob/AFD7LDEj2yyb/Mf+8z5pqedJD5tpP86fdTZ9/wD3aLm8jne2f/V7G2bNn32P8Xy/3agsr+cuh3ljceQsH8EsMCbun+zVjSZppHa7SBvn3Psn+8n92rlnp7TzN5UrTvu/e+X83/j1ENr5e57f7PBv/wBb5e7581duUfMNs7OzjSBEit/nVfI8j+7uq1beZJNLcRLcR/wKkibWT/aq1NttUgiuN0juv3Pl7f3maoZvtWxYv3UiP99JN0XzDY235Wb+5RyiKs0Mdqi74vPRNs2yTc3zD/aWrl5c+Z8m5pNrfMm/5kzUM2qrG8UUrLJP5O/yd/3/APgTUI9vJbK8UT70/wCXmdP3T4/u7aqMSBqW1rJ59vLB5G9di/P99aq3lzZ3UKrZSxXaIu+V5Jtqpn+8y1pPqTRzROkEVxs/jjf5t391du6o5oY9S025RJ/Itf7kafwhv9pVq9Sx2m232qGdL2CWC1t9qReei/OopyWfkWa/uvL3tI6vdfeT5qhmSGSFn8/ej/PskfatN2xwQ7/tLSI8bb5tn3s0akc3MTXKLptsyPeXEcDsvmvI+1f++l3bajsIbqCFYnnWSe4k3s+xovl/2d1WEmt4LO2+1t5nzb1SSFtv/fK025maS8aJI/3H35X2N/d3bY9tAEevQt4g/wBHtFvINOuG+a22Ku9R/D8zVXudKh+02Lvp6xo/zzwyIvyY/vVHps032xnsrG38h23+d9pb51P/AAFvmo+06bY3P2RIrz99N5Pk2vzbIx/sr92rILVtJb6xpv2JJ2gdJJEi8/budTUNzeWcelKlxFFBZWKr++ukVYk+aobyzmsXvPNntZLp1WGC2jTdsX/Z3/Luqx511a2cVo91dSWtu334/mZ4/wC6yqirQBahm8x5dkv+hWi75fn/AIv/AImquiQ6hJbq7+VfwJDM++xtvK83Lbty7v7tV4Zv7Sv2dPNgd13sl1/pPyj/AHv/AEGpEms98/8Aad5Ldp9ojt4ra6T90/8Ad/4F/wCO0AXIbNrGGK482WR/4k+zfvXj3f6tfu/8CamveTabYXkWnxWthsXfAk6fukU/xNEtTJZ3kHnxfNOifIs0k23fN/zz2qvyrWLZ2cklhZpaadbyfvJLjzo4WX98fmXb8yt9/wC81AF6G5htfs0suoXU9lNt+eP7zx/7XzNTbaa3k89LeD7JqPltMtzsXdKw+XzKNKhk0N5beK5tftVxJvZI32/vD97zGVtzbt9NvHjkvJ0ilvIL2Zdn2z7T5EVv8v8Aq9y7tzN/dWgkdC82pTXlp5V/dz2iw3EGpb4/3q/3lb7q1Jc2DXV/K+ny6bd2qSfM/wAyujf3mZd26o9K3XSQfaPsGpWUKyeVNG+1kz975W3LVy8vFjhie3ia7tUZXlSNPNXj/aSgor6hfwyXljdpZrPB80P7v/np8i/dqSHzoNbnluJ5buDa27zLb5Ux/DuqrczTTW15e/8AHhO8iuiT/Kv3trfeai5+2Rw6hexT+Qj2/wAsMb+fKmflX5mXbt/joAvPuvrZtN/gRo90MD/vX/u/KrLR50d19h+z30UFlcbkSaT/AFsuP4fmb7y7KyZkmvvvXMVo9vJsZI3/AHqfMnzbm+VqkhRYNVluE/0DUdzW8FtJDubn5m/dNt/8d+9UATWcMM9/PaJYtA6LJtm2bt/3Put/eq5YedJNPcXqtYb5m/1e3aij5f8AZZqdYXnn20Fu0TQPNH50qTzbmRT/ALn3t3/jtWri2WRPK8pZ7qHa8STpuRP/ANnfVgYOparN/aUFvZLayT2jK8v76SDou5VVV+9UlhNN/bzfZ7lpNkOyVJN0vzH5t0m1vvfJV50utlsv2nzN8m9kdP4fvMqrRZzTTpPLp8V1G/zfJJbbVfH93aq/99UAV/szXTNcPP5CJuuJU+8u7+9uaiG2kntmtLfZOm7f50/73ep+bbtqG58PWN1Z3kssUsaOq+b5czL1/h/3ahsLPz7aBLKW4j2Nvihnm9P7u3b8tQBM+m3EiLFF9ngRGmffHN5Gxvur91akuX1S63ReVFaTu2/fsWWJMN91d38NV7h7W1vGe7vFjun3eR977o/2d1SJNcRpK6aVcR7NrxQ79uxT/tNQATQrfSfPKrvbx7/Ok+9F/wB8sv3qdC8PnfaE/cQPC22b/lltH+zVf7ZJHbKiWnlojRpL++2skh/vVJNMs959lt75t8LKkvybmTP8VWAabqUmpfYfKZrtHj3r/wAsldf7zbasXkNvBcu8rNG//PaP73NVYftF9M1pLPb/ANnJuRU+83H+61WLNLqBFllg8t3j+5J/dH+7QA6a2junudn7iB22b/4nzVe8sNlmySqs9l5e/fI/7ryx/D8qtU15M0c0Hmu2zzl8j9y27c/3flaprzSo47xUdfPn3SO8Mlt+6dRQSUdY1iPw/YXOoSs0enWkKzb5P3/yn/Z/vV8a37+fZ6rd/wDPxcb/ALnzctX1Jrd5H4u8TrplvEv9g+GZGu9Rmk2qtxdD5ooV/wCudfJ7zNJ4b+0OzSO8m+u6nHQwnI+pvg+kNr8NPDiSr+7SGSZvLfbskMn8Vdc7+Xc/vVlnSX54HkSXamfvf7O6sn4e2ccHw98L27wLPB/ZcPnp5O7fld1a2q3Omybri9g8hEZoV+T5tx/u7fm3Vyz3Zoti4ltNHD/pEDxv5n/LP5pePus22s+2uWuoYopd0+xm3JB+/V2DfxNVxLjUI47ZLjTPLgeHfvnf/VMP721am1uaT7Befv4rT5W8p4081uaQFe8todVRpvI+R12Tzf6qVP8AZ/2ajRJLXzZYoLq7eZtjP/y1RR/d/wB1KuaTDdXVssqbfIRm83y33M+f4moh3SWbb93n/NC3np9/H3aAKdnZw/NLt8vf/HJ829j/ABfNuqSa/kg/epbeRMq+T5081DpDJYQb2+Tzv3SRw7tn+7t+7Tv7S+1We+33X7vHI8UO9V82M0Fjby5/0Zonn8tHk2L5kKy9P9n5d1NS2a6tv3Uqxp9z5/446ktkjnv/ALX5sUb267GfZuZFP/xVSfY45I2S3+425/O+98xoAxbmZrG8ubhJVu33bJ02fLt27ty1Xs7aOOGJoovMn3f8s3+aoby8Wx8pJVlefbsg8tNq8fxSKv3qubGjmiTd5l0nl+a8b/vXxJ/d/u1Eih1tqU11NfJ5HkPb7Ydkj/K7H71Zs1tcX32z7XK3np5e1JNytz96r39pQyXMVx56wI+7zfM+9/u/3ajvL+1kufsj6g0eyPf99fkU0AGyb5t/8Ee+L527f8CrJhsP9RcMsupbI2mi1Kd/3qKf4a1EtprqZrh/Nnsv+WEP3ouKr22mzXU0++dvI/heSHb1+9QBXtr+O30Rri3gt49rbJfk2oi/xVtJNDqVtFL5EscD/wDLG6T91KrrWaltH9oW4igt/IeaRN/3fN3r/C1a0NtdSalFFFLF8/z/AMW58fwru3Ku2tImUpEem6Pb6V59vFZ+RPt3veSJ+6/uqqtWxcpJdbUl83Ym1/Oj+7xVWaa6ura2iiguIHf59/nbZYm+8v3d26rlnDffZvNlWKfzlV5U2eXK+K0iQTPYfYUgeVpZ7V2aJnk/vFf4t3y/wU5IbiPzftsrR7/nVJNq71H8VV5kkguW1C78qCBG8795D6rub7v8VXvlnhW73RR/3Zv7imtIikQvbLGn2iVpd7/wQPu2KKsIiz3ipbu0ju2/zo5vl4qvDZ2f2yVLhYo7rzFmV/vfMK0POWRG3wSyWu7Yqfe+WmIzbC2h1XT1+yTtvRZP3MD7tmf4m2/w1zPxR+z/APCrvF92m6R3sZE/efdRhXcJcq+77POsk+3/AJZptX/drjfjS80fwi8WJK3mf6Ps3/xJlkXbVrcUj49vFaTTdMiT+Ob5a+xtVmuI7zykiitPO+SD70vT71fIdgqz3/hq3f7j3kKfnKlfYWsPNdPLLdr5EEN15331b+KqqbErcz5ntf8ARr63bzEuFXbNPMyr97+Hcy1cud0kMvzNsRmhbzP73/xNUdl19pZ7eKWDfJsbzE3Kij+Fdu75qHe4numtE8q0R7ff53zK3+9WBqF55MdzPcOrSTouz927ebz937taUP2iBIpbjbJ+8jRnjm275P7tNRo5I7a4SKWR0k/v/wAX8Pypu3K396pLN7qSzs0l+y+e8O9vP+Vtv+ytKMRSLCW11HcwXdwqz3T/ACfu3/hP3VXdt/v1uXLrptt9odWnf+GGN9rVn+THA8T2/wC/Sbamyd9y8feq9beZ5MXm/uLqZV/0aN92zP8AD81WTIm+xwyQtv8A3iP8++N/l3Gj7DHI3+q+4uz94m3p93bVN9N8h/KRltLWFluNkCbdn+81Xryza+8+4S5uI03b1f8Ah4oJHWbLBDF8sUeyTY3z/NxVe5tl877RcStG6TeTE9qnzc07Uv8AlhafN577fn/1TcUQvDHeXiW/7/8A5eJX+07m4oAtPD9qs9kSywP52xnk/dMmP9+qsz2sE0tvbwLG+6R2h2Kqv/tfNVi8sFktokuLaKOBJN/2b+HiqupJNa3jXqNZwIkf3JHXvTlECH7La/Y7P9/5j2/zy3Mny/71WIYf7StrSX5pERW2vI/zcr96m2GpNdW0ru3mQQt9+1Rm3/3vmbbuo/fSffit5E8zfLcx/uvlH97/AHaQA+66tvNuLZY5/lhby5vvqP7tFzNDo9ssqbbBH+TZP/qtv+0y1ct2hn3XFv8AvE3bN8f94rUNhqqyXNzb7vsl152xU875uV/i27ttAFW51KGSaCytNto6bf8AV/3f/iadNN9l1K6+Zo3+XzU/h5qw6LJDPdpBcOlxtT7jSrx/u7dtO86aOHzUi8+f7720c25dv/Al+9QBx/xLt4bHwkv3t/261/1j7f8AloldJ9vWfa9uv2+C3/763fd/hauV+Jc1xH4JunSBvI/0Z2mk+VkzOldleWccbyxPF5f96aBNu+gmRntDDqULW/lfJd/J5OzbsUfNXlv7S0y/8KrWLasbw6tboyRvu34V69QRpJP9NRmjnaP7mzzW5/vKu7btevKf2h/Ok+EsrvPE7pfWzzwx/eRjv+9TjLVCPFfCT/8AFwvAD7W/4/LdP9/M9dh8e/BlxJ42lvrWe3kR4Y4fJ3/MjVweiTeR4q8Eyp5u/wC2W/8Aq/vf6/8Ahr6S8baP/bGpRf2roa/djeX5/wB6inf96uiUuWw4xPHfhvpV1H4elt3n/wBF+0N5qR/N1WvZvh745/4QDXltNMl8yy3fv7ONPm5/u/7Vce+g/wBm6lqEVlbW8fks1vawyf6N9oYbK6i20S43rb2TN9ldZponjfzZUb5P4m27lry6kuaXMjshtyn0ZefEXQbXTbPU7jWrWC1u1keB433Sy7PvbV+98taXgPxzpvjjSmuNPlupEhma3Z5E8tdw/u/7NfN72EMaRPcQLaajtbd5f7hkz/Cu12+Wofhj/Z/gDWL7U30GK71S3VZle6uW3bfL/hZUbatTzvuTKJ9cXlssFs0rsuxP4N7bqwfGGm2Oq+A9cf7SscCWM037z+DC1zem/GDRbr/kIWNxpj/34JluYn/2lZdrVyvxF8T2uuaVF4f8OXct3ZTbv7RvJP3Tbf4Y42b73+1W0ZLuS4s8zs7BbqaCyvZP38tur/af7/8Au1qTJDA9q9xFLPsm2K8Cfxf7W3/cpr3MNjCu+CKR/mmWGB9vT/gNU7y8+1TQSvAsn2j54oY5vT5t1VKRPKF5Nb2NzFbyy3EfnNHNA8kP7rjfuX5aj17dpsP+kS+XP9yJJ0ZWdjUju09tA8sqzo67G8ybb5ud7L8q7d1ZelPJ9jW78i3u9R3b5U2NF9nY/wAO5tzUCNSxSaC2/wCJhB56P5cKzSTeb0XcyyUPeW/h9GuFiaNHk2J+59Pu7mWiawjgedEZYPtEa+a/99h8vmbqh+0rHMru3kO/z7502q+GoAdD5l1Dc3FxeRSQXC/8e33ovMH96oUs/klltILWe9RYdvlpun5X+9/drWvNsj2r2jNHBdySOr7Nyv8AL/Ft/hptz5kcNzdvtjn8tU/vN5Z/75qyOUq3lnDPbTo90sF083zJfQr337VZVqS/0pZ4Wlt5Yo4HhbzfLTz/APd21VudNt4LDZdz3CJ+7T7THtbZj/vpqr3kzQWc6RXNvG6QyTf6lv8ASFH3fu7dtRKRUYnPzXmm/wBpae325Z3uP31qkf8ABjerbm/u1h694buL7TbxPP8AP2tsV7W2bckf3tslb1nNcarY3LvZxRz7muFhjm8xUkH8Lbl+X7lQwzLHaxXCWy6bdXEKovn3PlSoobdtVqIyNJRPOdH8HtY6pZ3b2PyW919+CFpd7Bd23b/DXt3h7R4YLZrK4WWNJts0v77cvPzf8Bri7l5pJrFIp7iw0tGk89JHbdcSH7zbkavQNN01ZNBniS8+3/Nv3zp8rVs58xny8pem3WsMCXG6efbIkDxo3yfwt8q1n3lzNap9ntPs8c/398e773/xVSJeTbot8vkeTtTzkf8AhK7V+Wo9VhtZLyB5f36TTKktz97ZIf4vl2qtTIYPbXn9lS/K2xJF3fZU82WqMPiTzLOLev8Aor/JPNJt2vJt/vM1TareQwI1v9s/4mLxyJE8abfmH+7u27t9VbyxaTTf9Ntlu/J2zXnkfL0+VfmWsZDiaENtDqWq/JL/AMe672eO53LL/FFtVfu03RLmG1tont1a0tYfkWznf967Gsu5eaC8aK0iuI3uJIf3Oz96ny/3lrWmv7yDVYIka13vHsitpHbzUxSNDD8Yaba6V4S8S2XlRWklxpdx5ryP+/eQK+1dy7l276+XYXX+wbn/AGGWvqp7zVL6wnt7i5t993HcQtDPbNB+52u3mKy18n6W/n6DP/1xV666exzy3PrLwlc2s/w98NebFF9l/s+2mlud/wA3yR/drU01Jp7a2vUub+SCH99Kl1uX5trt/wACrkfhvqtjH4D8KvLO8b/Z/s6pGjfvWEldRbQzX1tZ/v8AyNjNCs08ysu4fwtE395/krnnuaG5DGuleVKlt5lr5bebZxvuWKT/AHl+9u31TubDz5vORLX55PvyfK24f7rfeqazmvt9taPoayWrzR3ETyTbvs/3/wCH/gf8NNuZmkv9lvFL573EbxJJ5e51/vSKzfLUDL0M2+8+0PO129xHvn8ib/VfN/CzrUaapb30y28t9LsST/XQP/EP9pdvy1JbTQ3V00UqxQb497JBc7m/8dWqupPDO/2JNT+wfa1Xz/PfyJX/AN2gsmtvtU0bW97fNbon77zoIWtkfP8AF956p/8AEwsUs7T5bBHjkfyZEZZU/wBn+781R2btJYQRRNFJZJDJb/u/4/7v8K/wVYe8uv7Ke4eL/Sk+TZG/mfxPtZvubqNQJPs013DPbu1hvu4YfItvJ+5/vbac9hYzp9ois/8AUybN/nM3/AazbO28u5nR1+13TwrFLeXULb3zvb+HbtqZ7OG6hle3vII7L928XmfLF5x+7uoA1nvvMmgvZZ2v71I5E8mebyurfN/DVe8s4Y7+zu73yo57dpPIeSb5nU/7u35l+5UM1/b31zBcWTeZepDv+wQTfLz/APFVN/o//LvPb7LRY0ZJHXzUz/eiaggLm5bfFcRau0Frb2q/J9maWXaV+63/AMTUb+dJt+zrFO8Miwq8e5dmataIkf2xYomljg8mOaV4E/hDPtXa277qVnvc3ljZz/6Hb+R53nbIN27d/Ey7fvUAcn8TofsrQarp9t9v1fRpt8UOzb9ohPyyw/7siVT8PeJIZ7+z1P7Ys+nXcMb2aSJ5WzLbdrbVbd8/8Ndtbaksd/FcJO0kF3/Hv+4w/wCArt/3a4vRHbwH45XQnaWDSNcVr6xfZ5qxXA/1sP8Au/x1a2H1NKHR4/D+pfN5uy+3P9jjtl2v/wCzVemsJNN1WB0s/sN1drs+0xws0SMflVY2X/2arDpNY6l5rwS/apm2bJ3VvlH3mh3f+OrRCjXUK28rS/ZUmXz/APSfKnuMrtZfKXb/AN9b6BDbDTZIHn+1rcXf2ht6wxu3yKP7zNWO8y6Vc2dv9svJ4HjZ7X7L5/m/P/6CtaVzDbz3MX2ez+yacjN5GpfMzbv95vu7kqO2hk0ez+yaZBbwXTw728tP3T4qACZLzWJrOWW8aO18mR988y7kkP8AFt2/N9/71WrabS7qaC9tJ4t+7zl8varfe3VlvqVrJ/aNxca1b31qi77V5EX5JAv95qbc3FrBMtx5tvJO80L7NnmtbsW3S/cqwLGlabHpqKmny3F2/wBydJN3mv8A3flWs+2uVtdVaJLO1g8lo7b7fv8Am/2VZVq9NND/AGxc2VxP57vI1ws0kzbnUfM26hEXVb+XfAs6bo5leT+KMN/3zLUyAkRPMtmsrhrqOdGbb5cPlbG/3t3y7tn3qw7y20v7H9nS+i1b99GkE07qzRL95W+Xc3/Aqd9sh0fz7dJ7OR/LkmXzN1ovlj7y/Mzea1Wryz1CeS+SVbe0052t4YnksN0Xl7X/AIV3fx0gKepSeXc3OmXcF1/aLNJ5qRurLtG/5du396v8f3N1Q2GmyX3m/Z76W7j8lYZYZ4Y234+7937qt/erQd2j/tNPKt7R/tVulq+/7TE8gV13KrMu1V2VJqszX0MDxQRRz+ZvaGC8+zSv/stuVty1YomPqsN1Y2ehvZLLHq9pu2w2t4vm7g33miVfuybP4qsWumr4j0tpXtovtV3umaHevlIx/i/vRf71OuYY4L+C7isZft33IrmdI5YkUt83mbf7tTWGlLI949vFa6la+YzxW1rDuZ2H8X+1uegZNeW0klnFe2V9FBepNsn/AHPnr/wJv9/+9UaaC0E39oSrdXer7pEW5kTymuML935dzNVjRNS3utvo99a3aP8Aemj3ebx/e2r8336p3+sWulefepLLBdfaNj+ZDt3/ADbvm3UAR3L6fBqumXFvBFGlwzQtN8q7/wCKJty1NeWDWtnBb3f3EbYrz3O1rdT/AHWX73+7TtlxrFtbXETW+m7PMuGs4Ifl/eN93ymam2yXkly1vd7dlwsnlJs8r5h83ltu3bqOYNTBezuIIfvWt/BcXCzQTQTN8ix/d/3auJ5M80SRQW8eoQqzr5n/ACyjLfN977y/3ttbE3iSPQ7j7Pd3Pkaj8zskibldf7qsn/syVi36QyXLS3EEUfy7/wBwm5vLeiQolq/ufM1KW33tJOn8Ebr90/3f/iqx/tP9jv8AZ7too7V1jeCb/gX95t22tDe0lnPb/aV3uq3ESWtt+9fP8KyM1Ohh8ya2e7W1kmtN3mvGm2WLMf3m2v8A36gZTs3WS/vItStpfP8AmhaaD5Yn/wCA/Mv/AAKmw3KwXDSxQRQbFWGebYy/c+7tb+HbViF47H+z7e32z2u3/l1ddyMV+9Wxpt/Dav8AaPtbSfLJNskf1+8rbaAOXS/uI7xrdPs9/avcb1hunbci/wB3dTkS6j1XUJXnik/d7/s0b+b0/hrSeHUpHZrex+16daSND5MD+QyZ/i/u1Jo/nWNtcu/m702v+8fazsf4tq/xVYGfYWazwtE8UVo77X877vX7yyK397+Jamhms59Str1LmKP92sMVtH/y1x/erQmtvMTe9ivnX0Leb5kPnxIwX+6tZNsmjwWe+4too0dV/fbPNVM/N95qgCZ0mn8+yvYovIh/5bQPtWLP8X+zUKQtaf6Om7Y/zukm5pUx/domh/ti8+1pL9rR/ktbmD96q4/hbdV57CbzluN3kbF2LbSfL/48rUAU4bNbqxvH/wBRHcKvnwzp8u4Vm2E00b3MUtrayWqL83l3O3ysf3W/+KStB4ZvtN4lxL9r8n98sP3flP8AEu1m3VClg1xqqXDwLdz+XsZPu7/9nctOJZ5b8UbaGx16xvbdvMguIf5VT8AX/wDZXieeJ9v+lwyJF5abvmNdd8SNKWTwrvt4l2afMvkfvtz+SVrzO2uWtbrT71V+fd8yfSuyL5onLL3WR3P7yZ/l++1V0RZHqw/+sqvs+etIkyLlunmbv92rng944/FVi8q+ZsZtyVn2b/63/dq94JSSfxVZpEy0S6hE9ms4VtZovKa4+SH/AJb/ADfMauWds18+94ooJ0bfs/2TVe5sWj3O6rPvqn9g3/PaQLPOi7GTztrJXmzO6BoPbR/aPtG6Xe/8H3elWN80c3/LL733N/zPmq9hM19NbJ5qwO+75PvNxUyJNvbfL5lqi7FeD7yYrAsjuba4kT7RLuktU+TZ/FRNbXEbrFFbNsf51f7q1e+zRx2ypulu0/uSP6f733qsPDdRx70bzINq7ragsovqt1G+xIF3uq/6x/v1M9zJJMro1XPszfZt7r5if9M3rNRI50b915F6n8f9+nI0iWrDzpPNR28tHb+f3ap63pq3U0sun7bDVE/2Pllx/eq1supGif5bjZ97+7V793J8jq2z/nslQM1Ldbj7H5STrdp9/f8Ad35qb7NcXT/ZEXy4PuM+/bvzU2m20d9bfJK0lr9/zpPlZ6vTbY/KS3lX/f37flrKOxEokLwrOmyLbHOnyfvP4MVaeGG1Rkig8yeb73mfx1k/vJHWKygb9zJ/y0+6+P4aj1LWJtKs57vVZ1j2bU2QJ99j/docWMuarqX2VLy7dvsFrb/e/u7RWTpulXHjFP8ATf3Ggzf8sdnlS3f+9t27VqSw0G88QMtxrHlR6dDteLTdi/7ytN/tf7Nd1N9lsbBbj/j085vl+T5qrlIkUbN7H7Y1vcReZGkexbaP7qqPl27aJLCaS5iTymj2Nsl8x/uRj/ZWrSW118rrF5EEMn/LRNrPirE2q30G2J5bed7j/nmn8VAFfZNHYSpLAsjp88qRp6/3mq8kMkaQJ8uyHc/7t92xR/erHm22u3fL5k8O799JtXZn722rGm+ZPNcp832W3Xfvj+VpWqZAWIfL8mBIol8jzv7jVJ9gkg8hElXz5mbb8n3FFQpeSSPYvdzy/O0n+hom3f8A7TVa87/Torjzf4W3eZubYv8As7apblkf2NZ5vs97K0j7WmV0+Xdj7tOtnj+2RXCReY7tsX5/v4+9/u1JCl1s3y6h/wB+/u7f+Bbd1U4fM0OaCK3nt4/4/uf+g7aALVynkTfJZtJO7Nuf+FFP+ytUX01pLb7PFplv8it5CR/8tf8ArozNVzZcR3Mssu6TYq7kkm+bcP7tH2O6upvNSfyLWZfJ2fN97+9uWqjEjmIbm/hn02B/7Ttd6fwRp8u4fw1cmeO1022l2xTwfcV9+5nz92rUMcc9zE8SxRz2+5Iptn3P92sd4bf+2J5Yluo5/ueds+Xcf4dtXqBauXaTzf8AY+SXzPmbyz/eq59vWe2VNzQb/wDWwyfLvxVO8v7OCFklvooERv3vmf63d/dj202a5bTbxLeX7L580e9bmR/3vH3fvf8AoVKJBaeaG++zb7a3u/m+ZPOb7p/9m/2Wqi9mupP/AGf5F5Bao3+iv937OtUbPT5pL/fcQWfnvbrueR90rqG3Ves7BZEudQ1BZb94ZG2pH/refu/dquUfMQ3ml3VjM0tlLayI+1NkiNuRf7sar/F/tM9WIXj02H7rfakVdySTfcz96qqTR2KLvuYrR9sby23y+amf++ttXrNPPv4pUX/iXTTfvZp33SysKqMRDbl7qxmiT/Vo7bGeB/uf3trbah0q5+yzLFb3zSQbd8FnH5cDPsX/AMe3b6NNuZr62824gawfzl8pJHVtjfP96m39yujvO97fNHBNMyN577tmP92gCPTba6kvJf7Qgs5LV5JJltoH/f7ivzMzf7X8NTLcybJ4vD9nLPP5zfaoZLlYPKb+7827bTZob6TyEt/KtE+abfI/31H/AI9RZ21nJbfZPtVvYvNG3m/ZYdq3C7vm+ZtzUAO+03FroMstvLF9t+VLpLVGlaL/APa/vU65ttN1iG5sngig+6k/lurROx/usrK3mLsq59vhf/iX2ktx5CNv/eTMqpn5az9NtmuodQ32y6Lv3bfMT/lmP4moAuXl5JJpsCaZPFsdWdXjRp5/+A/7VU4ZriSzli1Bbf7VMrXNr58Miz+WP4pmWppntZ4Zb1JZb+B7pYYppHbzUkPzbo2rPtvCUMl/cxXFzFaac6x/akjh+a4x/Czf3aAJLl10eG+fTNPiu7qaPf50abtkg3/wqq/L/HWpbXK31zbWUssVpdPHG7Q+dt2Z+ZvvbmqjbXlrI8qaPB59rC0j7I/3Tc/7X3mqxealDo7wXd7bNJdXaxvLNInnypjeyquyoAdHeWelJ/Z8UHkQJGqN5Fs0u/O/+FKhhsIbF5bi7niggfb88EP3/wDZrUea6+wLqFxPcRvabd0M838JX+8rVVubaa6v7NJbm4kTdH/rIV8h5D/vbdtWBMn2eC5+Sezj86SR/J2L56Rn7zVlzXNnfW0VpFFcR3Vu0dx50lt5+z+Fdvyt8y7K0Ll7Xzvu28Cbfm8tPmfP3fu1HcvJAjS299dabOit5Ft5PyxZ+XzNqt81BIWdgv29bh4riN4V3+Tv9Pm+b7q7m2U3WLe61i2bzV8tLhluJfLT/W/N/DTpr+xgRbdZ7iB0VoZXgT5nYKjfxUXMNjYo0XkXEeo3Fr5O9NrSv/7LQUWrx7qfUFlt1t3tf+eN0+1tv3W2qlR2elW8cP8Ao6rI9xdNMzyfeeQfd3VXuYZr7bdyweXNb7vIT7vzf3dqt/6DV6a8jtUkt3/du8PnReXD/wB9fdqAK9heXl895LEzb9snlf3k/wB2qtt9uvkgdPKjRPM3eZ+96r/Dtp2pI11HBLtW02bbj958s/l7f4VX+KtDUkmtfIeytvLd22bJJlVUX/aqyR03k3VxBaS7vsu3fLDs3LuH97bt21m2f2iS5iuLeW3k+1ySef8A6tp/7q7drLU01tbx+e9vOsfy/wDLR93lZ+9Ulho8Mbz3cSy733bvLfarKagcSrf3UMFytk/2eORJmRtNnm3b4/4mXbVd3aeH7XLpUs893JsaH+NF/wDQVrUhhuINNWyt5WtEt1+WaP7vP3V/h3Vm3nmb9Ve3Ty0hWPc8ifNLhXZvuu1AzPv7DSY/Nt/scUCeWrz+RbLuljH+7Wpo8f2Swiey837EvyeTJCqxRf7VV9Sm+ywrdTWbTwW6/vbaObaqf3vlXburSubOGdJZUl+wfZJNmyd/m4X7sn/xNAENhNDa38Gz95vt/mmR9y8VNsaC5gRIpY0fc+zyWbp/DVHzltYZd8Vvvfy/IT+58r/3WqbR5mjuZ97W8d68my6+RVaJt3+9VgTQvfXWiT/aIooHf52SD97sX/eb/wBBrD8c+Ibjwz4egl0+zaefdHY6ZDI/+tuH/wBV/wABX+Ktjzpo0n331vIiSNDE8jt3/wBrdXH6Pct408bX3iD5p9I0NZNO0xP78h+W5uP95tmxaqJI5NKs/Bfw01O3SVbu9t7G7murnfu+0SSRuzTNXyXeJ5fhi2/3q+uviRttPBPipvsf2SeHTZoftkny79/3lVv4q+Q9ejaPw9p8Sfx7n3/WuymYTPsjRJmsfD2i2/kSyWsNjZJLNA/rGkbL/wABq5Z38kd5v3N9l/eIzyPu34b5fu7akh+w6Hf3lvtaP7PuRnkf5do+78q/eqnbXjab5t7/AGjLJ/cSR/lfP97cv8NcsjSJY2wzvFcPbfa57iPfF9qTzW5/ijrQtvOnmubhLb9/btsW5k3eUmf722s9Lbz5lluJ/PhuJN/kyf6p8f3d1XNk1rZ+Un+iXU0awwTSQ7okx95f92kWSSJ8++JvMe4kVPubWf77LtqjrF/Na20txL9qgfzpk87ZuVNmxlXb/tVGlhfQakt3d3MUdrNth877rfd/vf3d9bUNsupf8t5Z0t/kV/usjbvmkZaAM++mkkmaHdL8833JN27lf7zfdom8nZLcW7eXG7Kkvlp8z4/2l21ehs/L+xxbmu71JtizfVv9nb/BUlm8d9N5VvL5abm3JGm3Zj5W/wB7/gNQBTtoVkdYkgljgZfl8xN38O37y/eqnc2DabZ3kqfaLt3k3rbQIvyNWpYRyfZraWyn8u1+4v2r5WbH3WaqN8lrHC/2hmkSFt8sPyr0b5aCjNmS4hvIJZbmWefau7y/lVP4d3lVVtvOnudQit54I7q0aPzfMTzdjH7rfNu21oOiwPsRZZ/tflvs+X5MfNu3LRf63cR2bb1i89Gji3wfvfKy1QBVSbzLlrtL64kgRW/gVYtx/iVl3bqzUurr7Y0upz2uzdIlj5jr8+9U+9u/vOn8NaHnSWOlL/pNvGk27c8cKwKn+18rVGmt/wBmzQI8ssl19nZPO/5ZbR/tLQBTsEuJ4bO7vZbi7uruPe32X96qN/Eu6pryZbWGBEuWjupl3y+Yn38fe/vbap6Po8NjcxaZcRSwQfM6zRw/ZrVsLtZdrN91d9a32+HTXnSWJYPJaZJU+902L+5ZXb+/VxiBDZ3l1Bt86WLe672+dVlt8/w/Lv3f71alzM0CRfaPtEaeW25I5miaVvkZvu1l6PbSQX7bIl+1X0jP+/2+bx/tfN5v/Aa2EvFgh+1SytB53+tuXT91tP3dsVaRIlEmSz+1wre2kFvd7ZJPKmg+aV1P91mq5Z6bcWNh/o8CxyTSNtT7yp9z722izs5vJuXllWS1RpH/ALvyj5l+7VXR0ae2byvKtERmdvLfdsz/ALTVoSa0NhdXVhKiN5c7t/ro0/hqGaGO6eKK3uft/kzb5UnT5v7q1N9mjjs2tLKXzHSTZ+42qz4/2Wpv2CG6mZ5YJY3Sbe3luvmov3dtaRIBHkg8r7RFFHdO2zZGm7Zhf4mWpPtP+ky7N2y3/wBakf8ABToYfssMFxbxef8AwK8j/PVdEuoLm2TyreB3XesMH7pnamSO879yyeVLG7su7yE+5j/ZWuD+OrxyfCPXv9GaR0+zpFNJ8yp+8/hrvNYs5vs0SW6rG7/PK8b/ADbR/tV5n8fpmtfhjrVokvmJut/42+8Z0/vVa3IlI+dfDdt9q8YeDLfds87ULdGf6zpX1Jf6bHJqV46QRSb93mw+Tu2Z+Xcu1fvV8y+D4fM+IvgeL/p8t33/APbSvrDVXvLGZpbjzb+yRtn2aN/mTO9mk2qq1VQqJkw6Ja3SeVFPdRwQs3lJ5zL/ABfd/wBmpJtVhtZm+0N89wsm544dy7R/e3VH9jWR1uHs2gd49myR9sqLu3KrLRZvDfPvt55Z7J1Z38yHajsP4dzVgWTabbQ2u5PsMsF7Nbrcb7r5ZZY/nVWb5KvfNYvKv7qOCFY33yfx5/vbt2379V4bNtH01X8iK0+XZ+/maWLbu+75rbWotryGT54tv2pFZGTe3b/aX5WpxiRKR0Vt50FsqS/cSTZF8/73/eq1C7T7d+6TfC23y0+5mseGFtSv7a4ls7jf/wAtbb73X/aStK2dtVs/9Enl/vr5/wDB/wAC/u/PTJLz7p3iillX7Un8Hyr0qnCi3SLcSxLO7sqSvs3Lu/vKrVcd7ry4rh4F3/cZI0+bmo7O2mkhntEit4IEX90kDtu/3qAHW1zcRzQfaJ/PTdvlSR/K2MP++qybbTbiPyLdIv8AiXX0kkM/lp/rc/xfNV57PzJp7j7T9rn+5BDH+6ZMfe27q0IYW025+0S+bP8AN8nmP5v2fNARkUYYWns4nTzZ08zZLNsaWpPJa1v5Uin/AHDq3mw/3JD92munkTRfYoLfYm128uFtysd/3aal/NHc6giT+e7zR74futFj+KjUCG5hm0rVYktYovsvlsjJv2tUk1/JO6pdrL9lu2Z/O2bW4Xd93+7Vq28nUvNd4m8tJP3X2pPSppE/c7JbmLfCyzM8e77tAGfbJ5dzvitvk8ne1zHtVXxViZJrXTdnnxRz7pJvJnT902f4tq1HDfwyPBLb/wDPT/XRo3kbTv8AvU65Tz/nuGtbv+BXkh+ZGH+01AFPTZvPeW4tLy3jeFo0ieP/AFXmJ95vl27Vp01nfWryuln56XG6bzoHWL/dVt27d/wKj/SrXSvkaWO6h+eJJP3aplv9pVo1K3bTU8qLyt7tvW2km2r/AHW+ZVoLOX+Klysfw6vreJZd/kw7keH5ol8xP4v4vnrqLy/Wfz4rJf8Aj3kX5502xf71cv8AFR4bX4e65F58t35yxuv8WxdyV1VzYfZbmCJJ/Lgb+PZGquu3+Lb/ABUESMu8m8y8illlaB7eFnX5/m4/4EteV/H7UodU+G989ovkf6Vbb/Mm81pcNXrVn+7eBPNs/Im3eQm/dv8A+BNXlv7QKQyfC6f5VtJ0uof3MfzK7bvmpw3A+f7Z2j1Xwq6bt/2yP/0ZX1NryXWj6lEkunts85UnuY9sEVvj/wBC/v18ozbZE0H5vk+0f8C+8lfU2ufZ4Ly8tP8AntcKkCSTbn4+X/vlaqewQIdBebTb+W0SD9+9wtxOlrDti+78u5nZv3laSaq0Gqz6ektrA+7Z9mkdvP4b+Hbt+Ws28msbXz5dQgWSB2m82aP7vyfLK0kTVJvtY7adH2+TabntXkh/e+Sdjbvl+7/c2158rnWa0L2uyVPPX7L/AMtfxps039leRL5F1OiK3n21r/Hj+L5V/wDHaw3khg+x6fcK13awtH5U0ibW84rtVqsbJrp7a323EF19+WGNGX5U/wBrdUFGhM99dW0H2eWW0eHajJHbfez823a1Y9nqU1rfq92v7iHdbxWEb+V8x+63zfw0XNna+Tc3F3ctGl3tSX7Um5E/h3Mq7v4HqazhbSrBvKitZ3h2zWsP2aTakaL/AHlZdrVcTKUjYs7qbyYn8+KR5lbdNG/7pG+795qq2yLpqNereLPa7mfZGn3P97b/AA/7qUabrEk/3LZpEmj/AOPaOb5fvbmqa8v5I3+0eRFfJN5yb7Wbym2j5YvldW3NWkTORDc6Os+lRWSfu7WZti/Iv7pd33ajmvGgtp/7Pnup3bb5vnvtb5P4VqbVLmO+v7a3l3SOkm/ztjRRbtv8TNVG5uZr7StVt9M2389uy+a8aSQROp3ttZl3bmphyli51iGPUoHl8i0+aRGtrp/Lbj7q7Wqv/ZVvHYr9i82N/LWaB45vm/vN8v8Adqn500/kahDtn+WNJbO+dm8r5fmWNm27fv1pedH9jilS2l8hG/dJIn3M/wB5f4asQ7SnX7HF5v2W0un3TLDG+1XzTrnUlkSL7P8Au7rcqLDs3b2C7qybzydNuW1VGijdJpE86OHzdihU2/L/AL9TabqUclm1xe30UbrcK7XMieVP5Ybcysr/AHagCx/xL7Td/Z9zLI+7znSOZVlRXXdu+XdUmtzXVrNeS6mvmJceZ5VnPNtiTH3tu3d95Hqm/wBnndbeaBrR3mbb58Po33l+7uo17TfMmubiWJp/ta+S3lzbd7f7O7dt3bKUi4mbDNbyaw1wkTQXSQtcb5Id0Vwx/d7WZl+bbvrDsNNm1hItT1Of7XOkP7q837Yn3723bZVbb/yyfdXUQv8AYbzT3t4mkfd/qY5vv7PvferL1K/uLrTba90ezut7r/rt+7q3lssm3+8n/fNI2iU4ft32bSrhYrOS6uI5IftN1N+62p91fl3LurotKmuv7HVJYFjnt445meCbyOu//Z27WdKz0eaPdZafbWtpsuJtqbGli4Xbu/2W2VtaC8Mf+l3UsUc7s3+mRvu+Ut8vzN/FVxM5Ed/pX2p2+2/ZZN/3Zo/3svP8O2pobZrXyrh/Knnt2/5bpu6/xR7a0pkWe5i2QLst/wDltJ/rdw+7t27vl+T/AIFVN4ZvEFhcxSt9kk2t/rEX5MMny1qZ8pV8m6kRbdIljdNr7438yVFP93dtVakea+vraBLJm89JlS6SNF3Oo+bdtWnXmmzfLcXbeZAkkaReY/mypnf5q7l2tQz3ElzFKl8saWMy+QkkP31LbWj3N97alQVEbNNNJut0vFj+0NH5TyP5UqRn5t3+1VG3v1jS8dP9eiyJE8ifLt+T5flqxrFzcabNOifZ7REhmeC2kh/ubP4lqN5riS/0xLR5fL2tfSpfQ7tn+zDQItQpJviuNQ23aTbX8m1tm2oxb+8v8NfJOlI0dnfW7r9yFkX8K+qLaG8g0rSr13ig86ZZYktbnymRj83mbnr5j+zNBreuW/8Aca4StqfUiR7h8IrzTZPhpofmzxR3UM0yeTP/AB4b5fmrvkuVuvs0V3+7+0Sfuvsr/M6pXnfwZ1K4g+FCvti2fbJoYk2bt9ehWFjdSWcW+DzPJt5kih+6rsV3Lu/u1jPcqOw5Lmb7TqN2k62l1Db/AL2H7T9zH3d0VaEz3k/2N0ni+fa9/wCRNtZ8LWfa2baba3Nu+n28HnbngTzlb7Owbdtmb+JWT7tXtNeb/RvtEqyfZ/n3x7Vl8wfdrORoV7C5vtSvH3wN5EO1G89P3suF3f7K1cuftUaQXEs8s7rMszJ8u18/7Lbv/HXqR9upQwIiyxx7vm8/5dmKhub+GSGW4VpZHRtn+iv5svl0gB3hh1KK0uGaS1u2ZP3kO5eP9rdRNuupp3TU4pJ9qpOkEKtvx93+8y7aHhW1dYreCWff8kUMe3cn/wBjQ9ss9zLcW9n5aPGqNNPN+9VRVakEyXkcFm3+h3UGy6Xa+/77D+7Vezdf7SvNQu2itLqaRrfZv82KXP8AFtX+KpPsawQy/uor9LTa/wD11x97/gP92qem+dpVzeebZxSPNJ/yzT5YsL8yyN/v0uUC8lzHBZrptx5s6W7L5U0ky+bK3+yrfxUXlst2k7yy/wDLaFGhjttrJ/eZWb/bSrmleZBbRO6xXexl3fZU3fvP721qjhhh1JIPtF5bzpb3DPL+O9VWmBHYak2sTXMStFBOjbIvI/e+Up+X5v4qtWyNPbM6TtBqO6OHZ/c/i3LuZtzVnzX8M6Lvgi2PM0MTwTfO/wAvl1DN5NrCsun20se/52eN9srsN/3WVm+X56AJrZGu7az0+7ilngfbcSv96X+9/wB9f3WrmfHPhuTxB4YudMuPNjnhbzormRNvlMfmik+7W5qFy0ltPqC3P2dLdVhlh+Xamfm8z/gNVX8nUtV+eVpEfd/q5tvTYzLIrfxUCkY/g/xPpesaUtxqcS6bqkMzQ31tHNuZJItn3f8AZrasEt7rSvNiZr97jbb/ALj5pdobd91t3zV5/wCJ9Kt/CPiG21128jTrtpNO1ZJP3rLH/DN8v/j1ehXP2yRInt1itL1VhdNV+WX5k/u/xfcpyGNvNsaebcSyyQOv+p3/AL3j/aXbuqO8ub61vN8tsscEK/v/ANzIsS4b7qsu75qhud2m29tb3E9nAkzNueS2/wBbv+7tVfu1Vv0uLHW/3tsuyGz2S3PnbulICn9pXWLy7ltJZY/tEMdwthPCyxRY/wCWiy/drUv7BdHtpV0y2lntXZoYvL/cSux+625tny/+O1m3msef58Wpz+X9rk2fZp3ZWuF/2WarD+G459YnfyG02e0XfKkfltK+f4fm2/NQBc1i/t5LmxeW+b522K8CefFbsG3eYu1vl3f7W+sXR9buPOWyuG8yBNqQJHD5Svn+L5vu1cfR7r7esVpfLIk3lzLDHbbWiUrt+827+5v+apv7Y02TUpYvK8x7fduSN/Ng4X/0JdlWBDNqrXWmrceRZyJ8zxTSfu4v7rbt27bWPc2E2saxBLp86wWSLDNAkl5JLEmfvL/wKt6GxhgeCVLzzP3a2/nfMu9j92T5WrFTTW1h7b+3bO1jnt5NjJBZx7UkdtvzMzUAWIdVtYLmX91eT3ULbIkjhVYoo3/9Gt8lN017WSa5luLzS5/skzOzyfLEmP8AZ+ZlaobyH7Lqq6ZpjXU/2S42TpO/31Lfe+bcvy/cq1eXlnHZ3NwkthHdJ+5ih/1sXz/7Kf8AoVBJNNeR2NnefZ2W7dNtx9pj2ysjFdu6NV+99/7tTXn7x2+9aP8AcW8k/dJ/30397fUbw6Ho9nBKltZwWqN+68vasUuYP9n/AJ6I/wDu1HqsMk0NtKlnFYadb27OtzIm5osfdb/Z/wBmjlHzB9mhutSiSLUGtLK0kXyntZllilyv3mi2ttb+CrH9pW88KxIzSJYxr/q/mZWK7d21tzf8BrJufD0Meqql3PLJqNw3nLcwXLKz4/vNU2pak19pssVosu9/Mt/tO/c21PuySLQMIdKvvJa9eeLVt8f2eC5sbb7/APtfMzUawlnBoMUX2O3je+uI7iWHUvM8rzB/y081futVPR9SvrVLn+zLO1+xJ86w2LtFPuH/AD2rSv8AUlsUgt9Qs7iw064h3tcyI0uzH3lqALk1tax2EH2ifzIPl81JNsqov3v/AGT71VdYttQnv4PKnln05/MSeHf/AKr+KBl3bquW14trNBE0Sz2UNquy5jfyl3H7qx/e21Hc2f75UtN1o6Ks2+6f5k2f3V+7VgU7PR7iR4Ins/7Ne33IrwP9/H+5Rfwt5K6hFYxSbPMdrOd1V+f4Y/8Ae2b6beQ3Vrcz3D/b49Om3JFNHtl2Y/vbWarD2drfJHsZftSeXKrwbvKl/wBr/ZqAM2HUryS8geLzdjrN5UN1/r4sfd2r8u5abpW2C8i1PULryEfd5Sb2aL/a3bv4v96ugtkt47Zkill3+cz+dJt+9/ebdVWwSa1s4P3Tb33PPcpMv3T/ABfxLVlmXDf28F5Lb2mpy3bwt/x7Rvu2Rn/aajTZmury+eWDfOi79nks2/5v9rb/AHKkRryeae9+3S3aeW3lJHD99f8Aa3LUiQ2slz9re28h7dY/Nhnf5ufu/wB5aJSIKt5pUMl1PKljdQajt+5Im2J1P9373/fNR381xpVtA76e0Gxfmmjm27GHzfLtradLi4+2I8TR2qbYV8xP9bmub1X/AJBqvbyyx2X3F8/7yMP4lqCyO2m0++mvtVSKKBH2os0E3zJn+9V5EaZJ5X8qfTn+eCHyfKl3FU3f3t25Hom8zTYYElnt57qZt7eXCsTP/stRqF5JfW0UtvcyyPtba8D/AL2KQL/tfepyAhufs9rD9nt7m42WK79kb/vUUfd8xWrLfzILm5lSC4/67fwpn+La1aSTQvbfvb7z71F2N5aerUW266SWyvbPz7W3h/10e797D/D/ALu3ZSAh1jwxDrHhW+tEii3osnyeT5SpJ87fLur55s/3kPzr9xt9fQkf/Eq01X8+WCO3kju4vtT+b0/+KrxPXof7N8YanF5UsCeczxJIm35TXTTOeZkXP32qJ/v/AHakmT50fdTXSuoyLltujhn/AN2tL4ev5fiq2d4PM2bnasmH95Zz1sfDfyZPFsHmr8m3/lnWcij2qzm/cyukTRz2/wA+yd6JvtECfJ/y2X78nv8Aw07TZoYPs33o3+55P9/PytTt9n9s2eQvzrv3/wDstefPc76exHNeRweVcPu2PGqfu0b58Vc+0tBtf97Gn9zZ/F/tUJ53mSxJL8/k708xPSqttctG6xXf7h/4vMT5XWsDc1PlneLZuj/u1m77y6uZX+2LAifwfe+WrVnMtrcypFO0iP8Adhk+6lFzN5kzbFaN0/g2fc/3aNRRiOhfzP3tvKsm/duTfUbw+feNLbxeXspqI0159o3fvH2vUyfu3lSL946feeolIrlHKn/LWL93On3qdDNNI6ujLJ/ceOo3aaOZdjL/ALn9+jZ5c06JutH3b5U+8r0RkM//2Q=="/>
          <p:cNvSpPr>
            <a:spLocks noChangeAspect="1" noChangeArrowheads="1"/>
          </p:cNvSpPr>
          <p:nvPr/>
        </p:nvSpPr>
        <p:spPr bwMode="auto">
          <a:xfrm>
            <a:off x="4572000" y="75485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pt-B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69" name="AutoShape 10" descr="data:image/jpeg;base64,/9j/4AAQSkZJRgABAQEAYABgAAD/2wBDAAMCAgMCAgMDAwMEAwMEBQgFBQQEBQoHBwYIDAoMDAsKCwsNDhIQDQ4RDgsLEBYQERMUFRUVDA8XGBYUGBIUFRT/2wBDAQMEBAUEBQkFBQkUDQsNFBQUFBQUFBQUFBQUFBQUFBQUFBQUFBQUFBQUFBQUFBQUFBQUFBQUFBQUFBQUFBQUFBT/wAARCASwBk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pLmwm1Wb/AESL7XM//LGP73P93dRYXk0aMmzyH+5s+781d18K9Ht5L+DVZZ/M8lv9TXuHiT4LeHfiVYte6e62Gr7fmmg/jryeVSPQ5lE+a9S/5Bt58vmb49/5LXffBP4hWvw91L+0NVn2Wrw7P3H947PvVyfjDw3feEpr7T7tfLnt1aubmdZ/D0SP/wAC8yuiEfZmcrSPr0/tYeCtsmw3U7j7uyGqMnxc0X4g3Fu1vvtbrayLDcJXyJpqeXXRXk0kGiSyxbo9jLteOuqNRdjnlTPp5/8Ab3VBXiXgz4/fZUWy8RxNIifdv4P/AGZa9ksNSt9Vs4ru0nWe1m+7NH92mzPl5SR0o2eXUyUOlXGJMjP8n+/UaJ5e37tWnT71QVYhUT5Nn8f3KJP3e35VqaGuv0fwnFqfha/u8MbqPf5B9KiyA4Ty/k/9n/ioeFZEpyJU2z5KrlDUz5kbe2+vdvAF4l34S0/bJ5jInlMfcV4jNWj4Z8S3/hu43WrfI3+shk+61Vy8w4mh8WLT7N4uuX/5+LeNv/Za4bZ5ddd4216HxPqEd5bxvB+4ETJJ/eBzXLulS46WEQ+S0nyPRfvcT2cVo88rwI29UkfcqZrb0Pw7d68t0LOMTSQIspT++u7FZ1zbSQb4niaN0+8kifMlEYgdr+z5KIdS161ZVAaKBx+BkWsb9orw/bWut6XfwQrDPqEMyzun8TR7Njf+P1z2l6pe6DqEd/YTeTcr1Y/x/wCy1bvxK8X2vjrwvpjkfZdSt5ik0Porr95aOtx9D5TvLbzNYgT/AGpq0PDCNH4zn/uPp7f99CRKsQ2DT6wz3DLsS6kT/aqR5ofDmtxXr7nR4ZEZP/HqZnqSW1/pv2/UPD+sQfv7iaSb9/8AL9rh3bl2/wC7vrzmbUryDxVLp6W1rJ/pywwXMny7/Mk27m/77+avatb8Pab4w0qBLhf7s1rcx/LLEx/ijrxHxhpupeC9SaW9Vrv9950Fzs+WXHzf99U+bmRPJrzHq2teB9a8K6lc6ZqumWdpdL95I/uS/wC0v+zWLeWcljte7sbed93+ujT5eP8AZavtP4+eG7HWPh/dahJCr3Wn7Zbef+JNzruI+or5WeHzNyP9ypUi+U4W8vLextvN/sqKSNG3skcK1kp4qsZ4fN/s+W32fwbF/wDZa6zVdHaxm8233SQP/wCOVwPiTwksj/a7Ld8m52hjeqjIDS/4SSxkRXSBvu7PuU7+3rPyW2Wzb9tcLbaks806RRSx7G+bzE278/3a0IZvMV/mpmJ1X9q2O/8A49mqN7m1kRv3DSb6wUm8v79WEfzI6NTWJofbLeRNn2Oq7zabG6ulj/CqfvP7tV3f/eprpTjIZn+GP+KL16e909vLsriH7PLZ/wCzu3V61pupQ6lZ/aLVvkf/AMcxXlsyVY0fWJtDvFlT94j7fNh/hdarmI5T0x08t12f3amt7y80q5W7sp2guofu/wB18/wyL/dqnZ38OowwXFu3mQPVx6sD1rQdbt/E1h9ot/3b/clhk+8jGtL/AFiV4vYarceH7yO9tPvp8jJ/Cy/3a9c0fVbXXLBbu0b5H+Rk/iRh/C1ZSiWXH/eP/wChUlFJlqQC0qbqSigBf7vy07zKbsp0dAB/FRJR5dElKQB/uUUUUgCoXSpqa9AHnvxO0eSfw3P9nbZdf8snrxPQXjjmg33zf2jDceTKkj/62Qb12t/tV9JeKofM0udK8l+wLa6trkSRf8v2/Z9V3U4yA1vD2qNa7Umb+L7/APtV3GlXn9m3i3Cfcf5G/wDia80rrdB1L7VD5Tt89TIcT07/AG0qbf8AJWLoN40kP2d/v/w/hW0lMQ5KkTb/AAVFT46ALEdWN/8AGlV46mSriRKJeR/u1eSs2F6uQvXRExlE2LZ61LOZo9tYds9als9dUDGRtWc3zKn8FakP+rWsW2eta2epqROeRT8V+Hbbxd4b1LRb0/6Le27W7t/dyPvV8Yw6VceHJr7RNQeK3vbFo4ZX/ifyt6s0f/XTfvr7mSvnP9ovw6ug+JbDxVbolvBevHbXc38SyJv2/wDfSvXDJHVQlyu3c8nhfyLNUl/fokPzQony8q/3q9A+D8K2njbw5aStLvt5Ps/+0+yN9u6vN9KebYqS/vP7yR/L0rvvhfN5fxI8OPu8tJrjYyb/AOIL8rf+P7KjU7T6K+MF5Ppvw31m5tPlurcRSxN/dZZkK10fh7WIvEWi2moQN+7uI94rA+Li+Z8NtfDL/wAsc/ky1x37PviQT6be6DJ/rrVvtEf+1G7VEVoVI9P1WHzLavJfE8Pl3LV7FcL+7avL/GFr5b1p8UTki+WR535O/wDip3k1Y+WTd/vUbGrljE6SHyakRKm2UIlMCNEpasUmyrAr7Kk2VJso2UcpBHs+b56NlSbKfQWQJ/u/JR5fz76m2UIlWRKQ3ZRt+ffUmykoAZsp3ltUnl07Z89AEOyjyasIlGyq1Ah8v599GyrSQ0eXS5QK+z56kRKk8uptlHKBX2UIlWNlO8umBDspyfu3+SnQ23kJ97zHqTZQBCkKxpsp2zzKlpdlAELpRsqTZRspyArulNdKmdKa6Uiyv9z7lRonl1M9RvUgV3So9lWNlQ0AQulNkqWmbKCiHZ92jZUklFAEOylp3NHNApDIf+PmKuP8YWDar8QtI09FZ4Lhbea8ST5onjgZ5FVlrtod3nLUNtoMf/CYX2sPt3vbw26/hvpyJ5jeRPnWpk++qVDHVxKzMiZKmTdUcKVMiURiKQbKvWyeWkr/AMG2q6JWxYWy10U4czJlLQ0rCHy0i+b+GtKFKhhStBErscuVHDORJCix1NTKfXMZIiZc1Uuu1XGrPuXrWCEinN9+s+arUz1TmevRhE2jErzSb1qnM/mJsq1NVGZ63extGJG7/vGqN/8AWUPWXr2qrpVhK+7Y7/drnlI0iYPjDW2/48rdvMf/ANmrz3xVrcem232RJfMfa2z/AGm/vVpalqUem2cuoXbeW7r/AN8LXmL3M2sXjXssXl/wKn3q8upNyZ2RiTQ/u03vW94Y0rzLmXU7hf3FvHIi/wC88brWbpVhJrF/FaJ99/8AxyvTtV02HR/DH2eJfkTamyphEZg/B+2jg+2bF++vz/8Af169Lrz74XJ/x8v/AJ/1j133mVpIgJKa7tTXpKmUixH/ANum+ZT6hrMrUKKXfSc1ADaZJRRUgMooooAXZXB+PPGzWqT6Vp+6Sf7l1cx/wf8ATNf9qrXjnxk2lf8AEv0+X/TX/wBbNH/y75/9mrz1IfLp8o5SHQ/u0oRPn303+CsPxP4nXR4Xt7f95euvy/7Gf71MRV8Z+Kv7NRrKyb/Sn+8/9yuFSH+/uoRZpJvNeXzHf7z/AN+rCJUljfJWRNn8FOdFkhlT++uyj+9vanJSkVEb/rN39x2307+/R/rHpr0ySN18/wD752NWLqupNH/xL7KJZ7r+/wDw2+f4pP8A4mjWNYaOaWysv3l0n+vm2blt/wD4pv7q1Domif2x5Fvp7Xm923t5n7tnb+9JT5QkQ6boP9ueZpn9n3E7zSb2ed/+Phv71eveG/DFv4Vs9qbZL112NNs/hH8K1a0TRLfw/Dsi/fzv/rbn+/8A7v8As12GieHvLT7Rd/f/AIU/uVMpBGJDo+ib3W4u1+5/qkronShKmdPkrGUuY2iV4U+6lXnh8xNlRww1cpBIo2dnDYwxW9vEkcEK7IoY0+VFFWkSjZVpEoERojb99TQw+ZUnk1NClAEiQ/do2VPTNnz0ASJ/vUPUkKU+gCBKuInl1GiVaRKAI0Ty/wCGnbKdUiUAN2UPUiU13oFIN/8AFS0xHqaOgY1Nsf3KNvmffpyJVPVNVs/D9m17qFzFaWqfxyPtoAvO/lx1zPifxdDpWlT3bz+XAnyL/edv9muPv/jrY3T31vp9nLJ5O1PtM/3f+A15r4q8VTaxcrL5vl/3aUpIuMTP8SfG/WPEF5KlxFLaWu7YttA/8P8AtVl2esW+qp5SRfIi/MlV9Vs1nT56bo9h5FtP977v/Aqx5macqDVXh8ldm2PZ91P7mKteD/3jy7FXYn3qhm8PNIn+lt5EH8X97irGm3kP73T9PgX5KeoS2PSvDHiT+yoWidfM2V12m/E7UtJfzbL929eO3Ottps2x/wB5srWsPEMc1q2ysIy5SpR5jsviF4quPEyS3d9F5c/k1zfh7wxfeLvD0Vlp8XmXrx71T+/inX95HfWDfL/yxruPgPrEfhnXtNvWV50WOTctaOTkTyqKPG0+1aVeS2l3A0F0nySwzpt+at7Upm/4QzUNn7t/L319beP/AIb+Ffi9YNd2kSx6oittmj+Vq+UfEmlLY6Vqdon7/YsiURuTzcyPLbC/vp3r1rwB4nvPCthefZJ/9vyZPu7hXkuj3MMb/Itd5pP7y2n2f3d/5VUZDPorwT8S9H8Y7YredYNQ2/NYSP8AN/wH+9XXOixpXwr/AMJPHdP88Uvnp/y2g+WVK9y+Evxm1CSH7F4gb7Xaqv7q/wB/79P96uiM0YSge51Bsp1tcw6jbRXFvOs8D/deP+Ojf5j1pGRgOtkr1X4csJtBcZztlNeXJXbfDfUlhvJ7J/8Alqu9aBnE3lmtrqFzCi/ckZPyrsbn4cyT6LbXFk2Lpo90sMn8eawNSRZPEN9/c+0Sf+hV7HYbUs7f/rmtU2ETwC5tmgklilXy3T7yfSqvl13/AMUtLMepQ3ka5WZcGuI8ltlVqIqulV5IfMrQdKqvSA7r4MyKNb1Bf4mgH6NWz8WPDdrc6Q2ppCqXkLruf+8prz/wzrsnhrVob1V3ovySr/eU16V4v16w1vwVcSWlwsiuUXb/ABdaQzxR0XfsqreW3mR13Xw90231bxQkNxDHLA0Um6Nql+IHw7fw7G99Z7ptO6ssnzPEx70SJ5T5O1jW7rTfH8+lfYf3Dt9oivN/y8/w7VqHxDeTXWpWdrLpksj7Zn+02v71eI63viFbfZ/GcD/31Wr2lJ5niGx/4F/6DRGIjotB0W8TwDoOr+S0mmXFuqRXH8O4f3v7tZ+t6JZ+ILCWy1CBZ7V/vJJX0z8FY7fVvANxYXUaXMK3EiPE/wAy4PavFvHXh2Lw34v1LTrXd9mjlEkcb/wLQWbMfxSur34e3/hrVU84tZiGC/D/ADfLjasn5V5g6bHramSsu5SmIpzJ5i/PXN6lo/kO1xb/AHP7n9yur5qps+eoA8l8VeFZL62luNMZoLr+JP7/APu1xMNz5Fyqbpftu1d3mJt317tqWj/elt1/4BXD+KvCv9sRtcWjeRqP/jr4/wDZqqMiJRORhuVnTejVeT959yuRtrm6tZpbfU5fLvUkZF8xNu9RWol43zVYROi3/wB+m72kqnDN5lTfaf8AZpRGS81F/eo3/dof/YpgTaJr114fv9+3zLV/9akf8denW15DqVtFLFL5kbV5Psq9omvTeH5t/wA0lq/+tT/2agD0yb/V1e8Pa3N4cvPtduvmI/8Ar4d/+tUVk2t/DfWyy28vmI/zo9WoUXZVkHtGm6la6xYRXdpL5kD1LXkHhvxJN4Vvmf5pLJ/9fD/7Mv8AtV7BYXMOpWa3FvL58E3zq9QWJRSulJQA+iin0AM2fJR/FT6ZJQAUUUUAFMp9FSBz/jC8XTvD19dv9y3hZ2/3RXndtNHJ4kubt92ya8jTZ/wHZXpHiqwXUvD2p2jt8lxbyQ/mteU+GPDf9m+IW0x768u0S6t386ebc3Ko1OIGhrmlNpV+yfwP92qujuulTNs3bHr0TxPo66lbtsX5/wCGvN9kkbbHpAeiabeLsiliauyt7lZ4VdK8n8P6qsE2x2+R67bTdVj0258qVvkf7tAHVJTqjSpI6AJkqZKrVLHVxkBaSr0L1nx1aR62jIxNSF22VpWzt/erHhetC2euqEjKUTctnrWtnrBtpq1rZ60l7yOeRsQ1ieOPC48YeGbvTd2yRtssEn92RG3LWrbP8lWa4ZR1M4y5Wfn9pX2ySGKK4g8i6t2kSeH+4yM6srV6j8L7iS18deHw7eS73Uf+03K1Y/aF8InQfHkeoQxsbLWDuXHyqkw+WT/vqsT4dTf8Vt4afd5e+6t33/e6tWMj1oy5kfVPxY2f8K38Q7un2Q5/Svnf4d+I/wDhHfGWi3ry+XDNI0M/mP8Awn5a+ifiuzf8K58RbPvratXyaiL5Lfd2VEdipH2w9ef+Nrb71aPwu8Q/8JN4H024fd58S/Z5v95Plp/i2HzErSOzOZ7njc1m329bhJWj/vQ/wvmrSJ89SI/nvP8AL9yRk/KnJDXKbkeyjZVjZRsq+UZX2U7y6m2UbKsCHy6PLqZ0oRKCCPZRsqxso2VWoFfZRsqxso2UagQ+TUnl1JsqTy6NQIdlORKk8unbKAIUSjZVjZRsoAj8ujy6m2UbKCCPZTkqTy6dsq4xAj2U7y6l5o5qwIvLp9LspeaAIv8AgNFPoqCyJ6a6VJJTOaAIpKa9TPUL1AEb1C9TPUL0pFkclRU96a9ICOSmvTqa9KQEb02n0mymOJFRSvSUBIVEb7VFt/4FWolZ8P8ArFrSSgmRYj+5VhKrpVqH/V1BkWIamSo46mRPMkoW4pFy2h+et6ztqz7GH/Zres4a9KnHlXMc85Fq2hq0iVHCtWErOUjhlLmYirs3U+iioKK8z1l3L1euXrNmeuunEqO5VmeqLvU0z1VmevQhEsjd6pzP89TO9U3eiUjeJC7+Wm+vLb/Xm8R6rcy/8w63b5nk/j/urXpzzeXuevnf4l+P76N4otHs/Me7utm+NPliUfeZq8+tI2pxKvjbWP7fuJ7Tb5iIy7n2bvmFZ9tbyW6Kjt5ifcVI0+Z802wh8uP51+/8/wCddx8PfDbalctqdx/qIW2QJ/fb+9XHy8zOjm5UdJ4G8MNo9n5twv8ApVx87f7H+zV7xs/l6I3/AF2Wt6OsHxm+zSk/66f+yvW3Koonm5jn/hX+8s5X/v8A9ZHrunrhfhQ/maXv/vx7/wDx567bzKz5iyXmoqPMpu+pkOIb6SjmovMrIY53oem0UpAFN/vUlHNIArmvGHi3/hH7ZrS0b/iYuv8Ac3eVn+KpvFviqPw5bbE2yajMv7qH+5/tNXlczzXU0txLK0k7szs/9+nGIEKJ5k2+VvMd9zs8n3nqR3pyf3P46xfE/iFfD9t+62z3s3+qh/8AZmpgN8T+J4fD9tsi/eai6t5Sf3P9pq8/3yXTtLKzSTzNvZ/79G+S6ma4uJWknm3ea9O/1fyVJY5Epdn+3TN/8FG5aAHbPnqPf8/3qd51R+Z5n3KCpDkSuf8AEOvLBDPbpOtokO77VfyPtit1/wBn/ao1jW/M8yK3uYrS1Tcl1fyPtVP9lf8Aaq54V8MXmsak1vZS2v8AZflr/q4W+XP8Uku5t1BJX8M6DcaxeWyaPfN/Z3l73h2bt+f+WkjNXqmlabHpyfZLRfMd/vTfxS4q5YaPHptsun6fF5m9vmf+J2rsNE8PLpUO9/3l0/8A45USkVGIaDon2XbLL+8n/uf3a6J6rwp89WnSsZSNIxIYU+erFNhSpnplDU+/U2zzEpsKfPWhDDQQV0h8yrkMNEMPlv8Adq4kPyUARui0bKfSolAEiUbKfSonz0+UByJ8lSOlSQp5dD/36OUBqf3Km2VGm3fUtIBtKlLzRzQA+So5P4aWm0AKlSVCn99/3f8Ae/CvFfHn7Q9r5zaf4anin2fev5H/AHX/AAGgcYnqmq+MLHTUn2XMUjovzfxbMV8m/EXxzrnirWJZdQ3eRu/cW0b/ACriug0fUv7Sv57h7lru6uNzu+/1rn9bTz/kdqylI0jEm8GXn9pW198v+p2/J9d9aFn+8s1uP9n5nkqv4SSOOwvPl/vP+VbWj7ZNEi3/AHKg2ObuUuLp/wB1G0jv/wB8pWxptmuj2bPu89/vy+Z/BWLq2vTQTS2+n2y/9s/erXhuwurXTbn7bL5k83zt5f3UoM5GTea9DrGpf6RK0EG7/lmn362NN1XSfs2zT18hE/j/AIuaydV02HYuyCL+/wDcp3hi28uafZ/HVag4ndaxDpeq7be7l8t/4ZkT7lY/9iX2mps2rPB/DNB92sXxtC0/kSxNLA9HhvxnNprrFeq39zfH916wlHQZ2VnN5ls3+61XNN16bw/4Y+22/wB+Ff8Ae61XeZbqFnt18t/L+5VPesngb73yTQ0RHLYq/wDC4PF187W9pqbwJ/fjTbWhpd/dR28t1e3LTv8AxVxOm+XvXZXYabM0lhP8v3K05mTyozZtK03WH+0aey2k7/8Afp81qaDbXFq/lXCtG9edpr1rv32n7t/v/wCy9dp4Y1u61KH97B5cH8NTzD1ORs0jjvG+795vk2V33hWaOT7TD/s/frnb/wAJXEd5LqGnt9rgmZnaH+JM1qeEpvIvJYn+/t+aiMtSJR0LnhLxPq3gu8a70TUdiP8A6+znfdA//Af71e9eA/ijpfjxIov+PDV0+9YSP/6DXyLJZ+ZrE+/dv8yT/wBCrtPDyNHDOkSr56R70eT+BhXRGZnKJ9hQ1es7maxuI7i33b4mV6+Z/BP7SGoaPNFZeK7Fruy+5/aVr95P9plr63+E95Ya4GvbSWK+sriHfFNH8ytW0ZGMonOTXLXWpT3H+r86Rn/OvZdEmFzpFlLnrEv8q8u8Z6bDp/iWZYl2K21lUe9dl8P9YiutP+xNIDPEdyp/s1oSh3xCtRc6TGxGdklZ3w70mKfTtR8+NXjldUKfStjx2+zQ2/3qrfDuQNYXK/xCQZrT7CJjuzkvHHgldDC3tud9kzbGT+KPPcVxUyeW9e7+LLFdQ8P3sR6iNmrxC5haN6m3MgluU9lJU+yh0qbjNnwDqUWk+KLSadlSFt0W5/4c16z40iWbwnqyN3tpP5V4PMnmI1dBY+Ob+10a50ufbdW00TRRu33o8+tA+h4L8TrNv7e0x6r6PC39vWO9f+WjJ/47W58SIfMudMf+41Quix+JNP8A+u1Mg9Q8B+Mp/Bt+0gTzdPmK+fbjt/tLWV8VL+11XxZqGoabL5kM0cbq/wDtBaSG2bYz7ap3Nv5m7fTHzHoHxc+F0Frp9x4j0g7IUXfc238O3+8leIulfU0Or2/iv4V34hdJpP7KkhniH8MnkkFa+YZP3kKv/s1JRmulV2+/Wk6fJVVk+esgiU3rJ1LR/P8AniX562pKjego8z8T+FY9c+dP3F6n3X/v4/vV5bMlxo81ymqzxQOjbF8xNvX+Fq+jNS01bv50/dvXE+JPDEOuQ+Vcfu7qH/VTbP8A0KtYyM5RPN7a8bavNakb+Yi1i38M2j38tvqX2e0SHb5T1as5v4Ny1YjSSpEmqvvqTfQBN/rKr3P7tPkqXmmPD5iMiUESZc8PeJG0e5/iktX/ANan9z/aWvSrO8hurOKWKXzEdd6vXkP2atTw/wCJJPD82x/3lk7fvU/uf7VWB6c9bXhLxVN4Vudku+TS5pG8+H+5n+KOsWG5hurZbiJvMR/nV0o/hoA90hmhuraKW3l8yB13q8dNf/WV5X4S8YN4cfZcbpNOdvmT+KL/AGlr1hGjuoVliZZEfa6vH/FUFkVPplFAD6KKP4aACiijzKACmU+mUpAVNS3fYJ/92vNbb/kfG+9/rrR/zVK9Mv0X7HP/ALteY7/L8cxf71l/6FSA9SdPMRkrgfGGiNBJ9ri/4FXoCVV1KzW6hZKAPH97R11Vnfw6xpX2d5/Lnh+dX/uMKx9e0ptKvGT+Bvu1X8PfDrUNV8VQawl5cWEaWclvLDIn7q4yybW/3loA9m0rzo7CD7Rtkn21dqhpVtNa2EEVxKs86fx1cR6AJEqfmqyPUyPTiBYR6tQ1TjqZHrSMiJRNKF60LZ6yUer1s9dEZGMom5bPWtbTVz9tN5lals9dUXzHPKJ0Fs9XkrHs3rSheuepExlE4j43+Dz4w8BXkUUPn3djIt7An99k+8v/AHzXzR8P7/7Vr3gy7h3bLi8tHby/eRK+2I6+T/GHhYfD74u2On28ezTpby21GzSP+75/zL/wFq5ZI7qE9LH0P8Zrhrf4W+JpUXf5djJIU/iKgZavlT7T5cMqRMsibW+eP/0KvrX4qru+Gvif30+ZvyWvkCwfy7mK0T92iQyIyf8ATM7NtZnUj174A+KP7P8AElzosrfub2FXiz/z2SvbPEkPn2bV8i6PrEnh/UrHU7TbJPYzb1T+/j+Gvrlr2HXNFtr20bzILiNZY/8AdNaQ3OWotUeWTWy/bJ/l/wCWjUeXWlfw+Xfz/wC9VfyV31nKOpUZFXy6PLqwkPlou+jyaOUOYr+XR5dWPLprpRyjIfLo8mptlJTAi8ujy6m2UbKAI/Jp3k0tFACOlORKloqwIafHTtlO2UAR+XRUmynbKsCPZRsqTZ89OoAbso2U7y6d/HQBHso2VLSbKAG+XTKmpPloAh2eW9N2U+igBj1G9SPTaUgGc1A9Okpr1kWQyVG9SSVC9KQRY2oXpzvS80iyKSmUr0lKUQG0U7mm0wCmU+mSVABDt85a1Iay4f8AXVrQ/eoIkTIlXIappV5EoILUKVes4aow1uaVbfx1tTjqRJ6GhYWtbFqlVbaGtCGu2T0scMpFhVp1FFc5mNNRzfdqVqrTPTitSWVbl6y5nq1M9Z8z16VOJpGJXmeqc1WJnqjM/wA9dnQ2iQu9VXenTSeZVd655SNIxGt9+sHxJ4bsfE1tFFqETP5Lb4njfayZraeoXrnlaRtH3Tzm/wDhpDHeQfZ528h2/ep/FXaWdnHY2yxRL5aJVh6XmuflRpzEUlcX4/1uOC5tNM8ppJ5la43/AMO0fLXZPXA/EXTfM1LTNVS5ljdIZrfyf4X/AIt33amTCI74Yw/ZdH2bvuLsrtN9ee/CKzmtdHnlmvri7+1rHcbJ9v7rev3V/wBmu/rORqOpjvQ71FWMhxJqhpd9JzSGFFHNHNKUgGPWP4k8SQ+HLPf8sl9Nu8iH+/8A7X+7U3iLXofDlh9ol/eTvuSKHf8AfYV5PeXM2pXjXt23mTv95/pREsLm5mvppbi7n8+d/nZ6hRKdsrN17Xrfw/Z/aJf3jvu8qH+J8UyCHXtbj8P22/5ZLp/9VDXnc0019M1xcS+ZO/3nqO5vJtSvJbu7n8yd/wDxz/ZpeaUix6f7FHmUyl30gB3przb/AOKiT+5Vd5qALHzP9yud1XW11J2t7e5S0svuS3m/bv8A4fLj/wDiqq3msR65N9ninWPT3+Rpt/8Ax8f7Mf8As10ngzwPeeI32XcFnHpFvJsV4E+5j+Fd38VUBH4V8K3niO5ltNtrHpcO3544d2z/AOyr1zTdNjtbaDT9Pi+T/P3qms9NWCGCy0+LyIE+6lddpWkx6bbNs++/3n/v1lKRUYlXStHj01P+ej/xPWtsXZTYU+erWz5KyNIjYU+erT1HClS1BQkNO2U6FKteTVRJkFnDWgkNNtoatbf9mmURp/rKmRKaifPUyJVEDOaSNGepKkhSgB2yk5qaov46AJEpaWFKc9ADKl8uo0qSSpAhf79PptLujjRnf7ifeegBayPEPifTfDNm0t7dRRv/AAp/frk9Y+NOiwNLFp+672R7/tMafuv++q+d/FT6prN5LqF3qdxPO/8Az0f7mf4V/u1EpFxiekax8RdS8TPqdv8ANHZXEfk+T/s/xf8AfVeU3+lRybtkSxpVzwN9qnv7n7RO0myP/lp/eqS5maR/Ji/jZtv8VYuXMbRiN8KwrpUN86RLvfan+/ReWFxqT/utsaJ96Z6vaUjaVbTvqG2Tf8/kx/wVxuveMJNYma3sl8uD/wAd21JR32lrZ2Ojzpabp9kLbpv79SaJD/xStmjt/wAs1+eOqPhuzXTfB947ytI7+ZueStDRP3fhux3/APPGrIOH1LRJNNmZ7eWWtzwrNJHYXL3EvmPu/wCWlWNYmhkT56m8N20clhO+3y03ffkoFIx9Sm8x1RN3+ymytLR9Emsdz3v8f/LH+Km6lqWn+GU3xS+fPtba/wDFUPh7WLrUnnlvYmjgfb5SU+UepN4whafyH+aP+9VHR9Ebf89b3idPLSJ/LbYn8eyqulXnmQ/ernlJ2HE6KzhWCz2ItN0FFn8Lwb/ubdjVNbfvIf8AgNSeB9HXXNHWyf5N/nJRGQSOduPCUmlO0tk3n2rt9zf8yf7NaGj/ALyznTb89crYeIbrSoV2XPnpt+aGSugsPENvrDtsby7pPvJHTEef21tHHeSxSr5eyvQNB2xp/wABrm9Y8PXWlXMt28Xn2r7n87+5mug8N3KyOqJ+8+WgDDm1i+0PUrlYpWkg85v99K7DR9bsdYRHT/X15j4hs5v+Eq1CLd8nnV0nhLTY7W8WXb/DVxFIq63YXWk65PLLE0cNxIzrNW94em+Rqq3njP7Lrd5p93Eslqm35JE++proNHTTZ1lfT32b/wDljI9WI4395dXMsT/c+5XuX7OfjK4+HOsTpE3+g3H/AC7P93dXicM0NrrEsX8aSMmyuw8PXnkP/wCz/WrjMiUT6aX44eH/AInapbNbw3GlXToYlt75NrysD91a9f8AA+jwX2hSG4j3hpt6j+JcV8IaPpsfiD7dpVw3l77rZ533tjf3q+u/gX4h/sHRRoesa5LqFyrjyLi6G07f7pf+I11cxjKPKdH4xtdR0vTobZpWu7ANxK/3+P4Wpvw51DytUltnJUypkK3Wup8bQrP4cuf9na9ea6FZ3d5qi/YG2XKtvX5/StL+6Z9T2C+VXs5s/wDPNq8Kv0V5mr0RvG5+wXVrqNtJZ3/lsted3P7x6qPuoRreDdGh1bWooZ08yFgxapvFfgefw8stzb/v7D+9/HF/smr3w2ZV10bgrSGNuRXpeoWaahY3FvIuUlRkNZj5T56dKhetKbTZJLz7Pt3z7tmz/aqvc2slrM0UsXlyJ95KJREeZ/E77+n7G/5aVRSbz9Y0qX/p6jrU+KP7v+z/APrpWPDuj/sp/wDp4j/9Cpkn0P8ACTT7bUpNbt54VmglijV0fvWD8Q/CK+E9Yh+z7pLO6DNHv/gx95a1PhXrCaVr7xTyIkN1HtDf7QrpfjRAH0vTH/iS5OPxU0l7rLPIrG+utHma4spmgdo2Vtn8Sn5drVzVzbeX8iV7H/wrNtY8I2OoWEmNQ8lmkik+7NXlkyUMRgvD8lU5krYmtqz5oamQGbNDVd61HSqbpUFlSqWpabHdJ/t1edPnqOrA898SeHrfVbNrLUF+5u8qbZ9zNeX6lDeeH9S+z6hJbwWqR74pvu9K+hr+wjvk2PXH694ehvrZrLUIvMg/hf8AuVUSZRPNbC/W6T5JVk/u+W+5Xq1vrJ1vSr7wzeQW8v2ePS/m2zRw7f8Avnb/AOg1Il55m35/M/uv/fqyDU31LVJJqm8xtlAEnl1C6Lsqamc0AafhvxPJ4fm8qX95pz/+OZr0hJFuIVeJ/kb51dK8hetbw34tbw/N9nu2aTTn/j2f8e7VcZEHpCbd+yuq8GeLf+Efm+yXbf8AErf+P/n3Y/8Astcum2Ta8W2TftdXj96fQB7rN/sVFXDeA/FrQvFpV7L8n3LWb+5/0zau+dKgsiooo5oAKKOaOaACijmkk+/SkBXvf+PaX/drzG52x+NIH/j8m0dv+/j16ddf6mWvK9Sfy/GcHzf8uNs/5XM1EQPXHelpj/fp/NIClNp8cl1E7xLJ/drQjplTUASx0Uzmn0AS80VFUiUATJUyPVXfVhHq4yFIvQvVyF6zYXq5C9bRkYyNi2etK2mrFtnrStnrqjIxlE3rZ61LZ6wbaby3rUhmrSS5kYuOpsQvXmnx48J/254f0/VYo2e50e8juBsfb+73Jvr0WGRqneGO4haGVVeNl2slcMvdYU5crMT4qJ53wu8Xp/1B7v8A9EPXxveXMf2y2eL+81u3/XOSvsn4lfN8N/FS/wDUJu//AES9fFHmR3VssT/u96/8s/4PuVgehTfMjammaSbfL9/+L5K+gvgJ4kbVfBtzpUrf6Vpcmz/tm/zLXzjZ3LXcO+4Xy59uyVI/7wVFZq9e/Ztm/wCKq8RxI3yPY27/AJM9KG4VI3TPQNVh8vUp/wDeqn5NbGtp5epS1n7K2lHU54y0Kuym+XU2xtlRulMshdKHSpPLo8ugCHZS06ldKjlK1I9lLS7Kdsqw1E5pNlSUUBqR7Kds+epNjUbKAFopY/v0vNAuYZsWo3dYIWZ/uIu9vwqbZRsoHqQwus210+46q8T/AN/NTbKWiq1FKQmynbKd5dHl0D1GUU+mUAK9Mp1MelIAeo3od/kqN3pAD1FT5Khd6iQ4jZKjeh3qN3+eoKCSoXdd9P5qB6Uixr1HUvNNpAMqN6kplADaKXZS80ANooplQA6H/XLWon8NZcKfvlrUSgUixC6722VehqrbVcSgyLlsnmNXUWEP3aw9Ktt83z11ltD5aV3UVyo5qkiaFKtJu+amolTJRI5Wx1FFFQSRSNVK5mqxM9Zt0/z1vTiSVbl6ozPVqZ6z5nr0qcTaMSvc1RmerEz/AD1TetJSNoxIZnqGSiSoXeuWRpEa7/JUVLvqF3rGTNRKid6JKj31jKRQPXB/FGZo7PT0RvvtNu/Ba7h3rgfipMsdhab2+fybl1/3gqVnKRcYlr4b/u/Ddj/1423/AKISuq31zPgP93oNmn9y3t0/KNK6XmsSwpd9N31HUyKH0UzzKZSAej+Y7f7FU9b1i38P2DXdx/teVD/E7VNf38OlWct3cN5cCV5Xreqza5eNdy/u0/5ZQ/3Fo1Ap6leXGsahLe3f+vf/AL5Rf7q1DJ/cqSsnxP4ks/Cumte3rNsX5FSP7zsf4VoAb4k8Q2fhXTftF2//AFyh/idq8dv9em1i/e9u2+d//HF/u1j+IfE9x4g1Vr29by3f7sP8MS/3ao/2ksn8S0pSLjE6aG/8t6mS/wD9pa5P+1Y4/wCJfnpyar/HupAdd9sWRW3tUP29ZP4q5f8AtT/prR/bEce1/M/36AOse88tGd2+RPvVyd/rC65MqJL5GnP/AB/xXH/2NZd5rH9sOqOzR6duXYkf/LX/AHv9muw8K6DDHYLrHiC58vSP+WSR/LLe4/hj/wBn/aoA2PA3gybxHtu73yo9ORv9dAm3f/sx17Bpth5iRWlpEsEEK7FSP7qLXE+APEl14qv50SJbSyh2pFbJ92JR/DXsGm20drDsSspS5SormI7awjtEVE/4E9aSJ8lQ/wAVWv4KxNhqIu+pnqNE8t6moAdbJVryaLaGriQ/JVkDbaGrXk+XRCnl1M6UAEKVNsotkqbZTiA1EqwiUIlSIlMCPy6I6c9CUpCiD0JT+aRKeoyZKjfd5lOpr1IDUqT+Gq81zDawy3FxKsECfeeSvOfiX8aYfDOgtL4fW31LUZv9Q8n+qXP8W2lKXKhxid1ret2Ph+2+0ahcxQJ/D5j/AH6+efjN8VNc1W5/syygig0F13t/fuM1xtn4tk1jUkfUJb/VtUu2/e3M/wB3d/sr91asa26/aZ/vSf3qxcjaMSj4b1u61J/sP2aKBNv/ACzT5dtWrmZY9yfLVPw2nl38/wBn/wCeexXrQv8ATbGx/wBIvbxdn39kny0hjvCqeX9pdPuf36y9Y8YWOjvLFp/79/4po6ksNY/tywvtsXl2qNsR4029K5vUtHaCbzYqAN7w295daVeS3u6N3b7kifw1l3+lQ/N8tanh7zJNKl3/AH91Vb+5bf5W3zPm2bP4nY0AdFoMP2HwBP8Auv8Ano9XtNtlutBtkRf+Wf3PrVOaFtN8B3KXCtG/ktuSriTNpvhiJ7eDz3S3j+SgCnNDa2Kb9QZZP49lWE1KPXNNZ0iljT7i/Jt+UVwv9sTfbPtF7YtO6fOqSfdrtNE1X+1bCW78po9jbNlAHF6lo9xYzeb5vnv/ANNK2vDGq3V086XCrHs/2NuytTUv3kK/dqroNt5fn7G/22pxFI2LnxDDpM0EUrfJMv8Ay0+bfU39j2d1tl0/93/0x/hrmfGE1vstt8vlx7W2vWXpWq3GlTRfZJWnT+5JWGoz1S2hktbNd6/crW+CbrJqVmiL5m+4kSsOx1KTUrZXo8B6lcaTN9rt/wB29vfM6/g1KI5bHj9hYfvtifcRmRa7rQbOON96fxrWDcyeXrF1vg8t/Okfyf7ua6TQds/yI1EtwjsY9h48m0rUpbfU4nngSZkV9ldhokOk6k/2vT/3e9flSvKfEnnf8JDfIkS7PO+5XReD9NksbyC4SdtifwRv8tMRD4qhktfFU6PF9/a//Aa6Dw3NHHcoiMnz1e8WeJNLvtYi0/UIPuRxur/3M0WGiRxzK9vKs8H8NORJxPj/AHSeJGiRf7u5/wC5mtDwrYyWLxebK1HjDy4/En3m+6tXtH3TzQf8tN9UUXk1jR9cv5bS9XyJ4W2faY/vVsWGj3Gm/f2yJu/11eZ+JHkg8Qz262zb/wDntXcfDrVb6S8iiu/9Q7f8tKCTSsLlrWbXHRvLdGrS8K/EK+keL7Q0slQ6rpUeleKvEdvFt2TLbuv4x1w+mzTaVefZ7uPy3f7v9160jJxFyqR9Q+LP2jNYvPh1YxaXN5esR3myXftkSWH+61dx+zv8UtP8daxJbPbtY6vFBultT86f70bV8uaV4hbwykV2kSz/AMH7xN3WvVPhv8eJrHxDYs8tvBA7bJ0SFV3x10RqcysYuJ9b+KNBg1rS590am5jRjE/8QxXj0yV33ib46eDvCcdib/UmxfRtLD5MTSZUdT0rz9NSsdYt1u9PlW4tZvuvHW0djE3PBt6lh4gsy3CSOI69lbPavAId0jrsr0zSfHTWjCz1qCSCdPvTbMZH94jtQBgw2ayeNlT5fkut9dl4p8J2viK1dioju1U7Ju4rg9H1LzPFUFw/8dx/OvW160S3CK0Pjb4o27fZrPf/AASfNWG6eRZ2L/8ATaN/yavRPi7Zr9sn2fcS4mrj/Elg0GiWez+Pa9XqQd1s+9V6/wBdvtRsbayuJ2nht23r5n36q7PMffUbpRqB7j8Pbpbrwjp4XoimL8q8Q8bWC6d4q1dU/wCfiR/z+at7wj42uPCkxjIa4sJGy8Xp/u1i+ML6PWNevrqL/Uyyb1pco5M5d4ao3NssladROlIZivDVGaGtyaHzKz7mGolEDJdKrulajpVF4agsoVFeWa3UOx1q46fPUFOIHEa9okckMtvdRefavXjuvabNodzK/ny3enJuTfH/AJ+9X0lcwxzwsjr5ifx14L4wmutH8UarbpAs9r9/Y/v/AAtWkSZRMOw1KT907/cf7r7K1Evo4/4q5vWLb+zYf7dia4k0uZdksMj/ACxf73/xVVf7et4EV/P+R/u+Z71ZB2SalUz3kf8AergU1uP/AJ6rUz6r+737qAO2e8X+/UL3Mez5P3dcn/av+3Tvtzf3vv0EHongbxn/AGHeLp97P5mnPu8p5P8Al3/+xr1ZNsnz/wB//wAfr5h+3rJt2fx133w3+Ja6O66Zqs6/2c/yQXMn/Lv/ALLf7NAHriJ5kOx69G8E+MGvkTT9Ql/0r/lhNI/+t/2W3fxVwM0flvsqN/8AY/39/wBKciz3R0Woq5zwZ4t/ti2WyvX8vUU+7/01X/4qujpAHNHNI9JQA7mjmk30vNKQFab7j15P4h/5GiB/+oXs2fSd69amf5GryXxh+71uxf8A6cbj9JKIgexP95qTmkekpAS0UzmpqAFSlptKj0AOSnI9Mp9AEyVIlV0qaOnEgsR1ches9KtI9aRCUTUtnrQtnrJhdquQvXRGRjKJuQyeY6u/8Fa1tNWDbTVqW01dUXzGMonQW03yrV5HrFtnrUheuepEwKviSPzvDOrL9/fZzD80NfB+j/vLCzdG8xHs12vX3/NGtxDJE/3GXa1fB2t6PN4O8T6n4clb7R/Z8klus0n3nj+9E1cTO6hLcckzRvK7/cdWf5/7yLXsn7M//I4a1/2D1/SSvEYZmnT91Ev3flT/AGq9m/ZeuvtXjLVXX7jaXH+slKO5rU+FnsmvJ5epS/7tZbpW54gX/iZN/u1kunyV2W0OWMtCm6VHViSo3qCiDmjmnyUygsZspadRzRqA2inc0qUagR7KfzT9q0eXSkAeXRT6KQDPLo/ioRPLhVHbzHp9OIBSbKWimAUn8FNkooAJKNy013aoXelzD5SZ3prvUbP/AHKa709Rjneo3eo3f71Ru9LmAm31C703fTXes5SLjEc71C7013qN3qAB3qPfT+aikoKiFMoo5qRiPUclO2UPQA2mvTqPLoAZzRzT6ZQAc02nc0c1EogMhT/SYq0krPhk8u5i/wButZE+egC1B/FV62SqsKVrabD5j1pCPMzCUjY0qH51rorbd81Z9gv3XrYRK7n7qscM5EiVJUaJUlYsxAVXaZfO8r+PbvqwKqzff30ITIZnrLuXq5M9Zsz13U4jiV5nrPmq1M9Z8z16EY6GpDM9VXepJnqrM676xnI3jEhmeoXepHqrJXLKRtEJKhd6dvqGZ6zlIqI13qOimVjKRURHevN/jA/l2Cv/AAQ2dzu/HZXokleX/Gyby9Kud7fJ/Zs9ZyNInXeEoWg03Y/308tPyVK3ayNE3QJOn9yZv0rRrOQyXfTaa9JUFCpUc00drbSXE0qxwJ87PUjusce928tE3O7yfwYrzXxP4kbxBcrb27f8S9G3r/01x/FQBD4k16TxBf7/AJo7KH/UQ/8As1UZKjk+5VHW9bt9DsJbu4b5E/gj/j/2afQCHW9btfD9g17cfc/hSP7zt/dWvJ/ENtqHia8+26gvz/8ALKHf8sSmus028j1jRfEviPU4IpJ7SGT7Gkn/AC7/AC/w1mzaxY7P+PmKRKzlIcTz+80Fd/8Aq2qi/hhfubmr0C/vLOR2/frWO81v83zN/wB8NTKODm8Kzb22Sy1Tm8Jah82yevQppodn3Zf+/LVD50cn3Irj/wABpP8A4mgDzubwrrHzfv4v+2lU7nwfrF1silnX982z93XqE1zHs/1V1/4DSUb1jvLbfBdSeTNvby7Zu1QVEw/B/wAPZNN1SC41u2+36dD/AMu0c3lI/wDvf7NdJrdnfaxqrXF6/wBz7vl/dRf7sf8As1vP4ktY7ZkSC8j3r/zxas3XvG2kwQ73luo9m1Nn2b5qLsZ13wWsGjv75Nq7PJV69mh/hrzf4RWE1rbXnmxSxz/u/wDX/e/vV6ciLHWMtxxiRonz1a+XbUP8dWkTzKk0G2yNvq8kNFnD89XPJoAmtoamdKdClOdPMqyBsNTIlOhSneXQA6FKtbKbClTU4gM5p9EdO/gphqQvQlDvQlSAvNIlOeiFPMddlAEmysfxP4n0vwjprahqtytpB9xf4mdj/DGq/erkfGHxp0vSryfStEli1LV0+Rn+9BEw/vba+b/GHiHxVqutz3usar9vfc21I02xRf7Ma1EpFxiz1TUvi1eeI3a4eBYNI8z91bT/AHtv96SuT1WZribe/wBysWz+0SeD4LiWL948la3iHdapBb26/f27UrGUjaMTmfJj/tWzeL/npvrS1XR5r68ldNqJ/wA9pPupUNnpqwXi3d63lvubyoay9Y16SfUvKuPtEcCfeeBP/QaZRuWFnY6bNLaWU7Tzou+eauR1KzuPO+13C+em77kf3UrptKv9PurOeLTLWWBE/wBa8n3nzVe8mX7N5Tr8iUAN0eb7VpssvlLBs/g31DfvH5K7/wB3VjSrZbq22RN99qLyGx0eFpdTlWd0/wCWP8KUEFzQbZZLDZu8uDdv31Rv/E9j4fmb7Jukuv7/APFWhc3Laxom9Ga087/nn7V53eabfabNsinXf/uffoLPRLzUri+8AS3txF5bvGzypW9bJHJo9s//ACzeOP8AWubmeT/hAF37ZH8uuom2x6VF/wAs9irQQcfrFnHIlWvDafZ9KlTd/F9+NKpzW11qUzRW6/fb5n/hSt62dfDmm/63z3++zxpQBTm0e+8lftG60gf51eRP4TU1t9jtbaSKybz3T52/2642/wDGC6reSxS3i2lr/Fc/eaug0RNLtY2/s+dZHf8A1s0n3nzTjEUhvjaFp0sZU21X8PWa/fTb8n3q6bW9NbWEtvsTRSP/AAp/fzWPYW0ljeT2lxBLBdQtsltp02yrXLIZ1Vh/x7fJUPhh/Lhuf9iapraFpIYk/v8Az1R8Pbo31BNv/LapWxciSa/0nxM7JLt89JNn91uKmsPD02m3MX79ZET7qbK8l1u8jk1u+RG8u6SZq7rwT4k1Kd4re4/fwO2xXetSDD8T2f2TxJfb/wCBq1vDb+Y8SJ+7fdv/AN+uk1vR9H8RzSxeb5GqQ/xx/eT/AHlasOHw9eaVqUXm/v4Hk/10f3aTFEw/iveNY+J/sjwefvt4330eEr/UrWZdk/l2v9z+5Wl8VIV/tux3/wDPrUehosjwbKbKjsbGvabpeq3CxXbLHqKL9+P71GlaDcadeb32zx/wvHXJ+P5oY9eWJlaOfy1q94P17Uo7nyn/AHkD/wAcn8FAiTVbZZ/EE+/bHvroPD1zDa3MXy/IlV9e8Pf2rfrcWk6R3XlrvtpP46j0+GS1miSWLy3+5QB13iS5jvvG146N8k2n221/pvrtPg/8NP8AhMU1DT/GdjFpsD7fss2/dLuNeUwu0fjCdP4HsV/Rq9KsPFuofutjLVyFIz/jN8GdY8B+HpZYomu9O3L5U0deT6PctsVEr6w8YeJ7zVf2b9cll/0ue3mjdU/ifElfO/hXT4fGmvW2n2kCx6jcSfc+6zsaqO1zOJn+MNSvt+np57SbIW2V0Xw68W6h4R1LzfPlkspv9fbfwvWX8TtBuvCt5Z2+p2zQP5jIqSJt303TbnzPKTb5aVpGow5VY+nvhv8AEXR/F2q2aJP5F150e6GT/er6M1jQbLXLUR3CfMo+WT+Ja+N/A3iTwvY6rplxb6Rawapabdtz95kk/vV9PaP8XNEufBv/AAkWq3cWlWsTLFO8j/IjGuiMuZGNjh7yGbTbyWLd++t5Nm/6V6j4b8Z2euxrGxW2vFGSj9G/vMvtXmFr4g0fx9rU9xoWp2+p2Utxs8y1fdtzXZeJvh5sje50of71v/8AE1oSeU/Ey5W+v9/9+aaub8ebY/BOh3H9+xhdq1vGe77NbS/3ZK53xPN9u+G+mRf88bXZsqr6mR6RY6LdaxeSxWsG9/v7PpWbND5b7NrV6L8IVjm+0XXVzBGKX4saPCrWOoxR7JJGMMrJ/Fx8tHXlHbS55pVaZK0PJZEV6q3XamIzXSqsyVobKrzJUgU/LqrNDvq5sqN0oK1Mea2qnMi1uOvmLVGa2oFzGLMlVXStaaGqbw1AzNdK8Z+JFssfjCferbHjj3V7c6fPXifxd+2QeJ5UtJ/IeazXa9A5FVNEh+wNb+V+4ddmz+/XJ6l4VhguVfyIpET/AKY/cpvg9/HmpX8tlcbbuBF+Wa1SNW4/2WrrpvBOvTf61ryT/rn5dWI81TwrpskMD/Y4v7/3KuJ4Y0v762a11X/CKyWkO92utifeTYu5Ky7b+zbpGeKe8j2fJ+8h29KcSTPh8N6f5fyWcVWofDGm7l/0Na2EsLfYuy8n/wDHaP7NWP8A5ebj5KZBnp4S0v8Ajs7f5/8ApjWtpvgPQ/3W/T7V/wDrpCrUJZx/897j/vupPJ8v7l5cUalnaP5NjpW/z/Igt9r/ALv5V4rsIYWjmlilbzNjbFf/AGa8bf7Rsb/SbjZ/v12mieP2vryK31BVgd49izfw+ZQQdkiSQSLKkrRujb1eP7yYr1Dwl4qj8QW3lXG2PUUX5k/56/7S15pTIZpobmK4t5fInT51f+5TkB7XzTayvDHiSPxHZ/PtjvYf9fD/AOzLWvzSLG0UUUAQTfcevKfHP7vUtMf/AKdb39Ghr1Z68t8eJ5moaUn8fl6in/pNQB6pC++GJ/8AZWpapaU+/SrF/wDp3j/9Bq7UgKj0tHNFAEu+hKip9AEvNJvqOn0ASx1IlQpUiU4gWEqZHquj1Mj0xSL0M3l1ehestHq4j1rGRjKJsW01aVtNWDbPWpbTV2RkYyib1s9bFtNXO201altN5e2qlHmRjKJuJXzV+1J4Iltdc03xfYx/ubhWstR/Bd0TV9HwvWZ4t8N23jDwvqWi3f8AqL2Fot/93P3W/wCA1xSRVOXLI+GLZ/kV03b91e1fsu+Va+PNet/71irxfP8Aw+ZXhr2d5pVzPp+oReXe2Nw1vL/d3I235a9o/ZqC/wDCfM6/O/8AZcv/AHyZUrJR1O6fvRZ794hT/iYL/u1jvW54g2/bIv8AdrFmrujsjjjsU3qH/WJ89TPUL1MjQjookpu+sioiUUc02gY6imJUiUAJT6ZT6UgGv/rl2U6o3dY7mKH+NlZ1T6UtIB9CO1MooAV3pKOaioHykm+o3ejzKioGP31Hvo31DvoAm31C70vNRSUAHmU13oemvUFhvpr02o3qAHP/AKyk5o5qKgAopszrHt3/AN7ZSUpFhRzRRT1AOaR0peaTZUgN+alpdlLzQKRFR5dS802gZDRU1MoAj3+W6u9bCff2VgzQ+ZqVjv8A4JN//jtdJD/rKgUixbJXRaVbVh2cNdVpULRo3+9XVQjzO5y1JaGxZp89aSJVO2Srta1JczOGUh9FFMrMgTmqtzNUkz1Rmf562hEhFeZ6z5nqa5eqMz16NOJtGJXmeqcz1NM9UXf562kbRiQzPVN6md6qu9cspG0SN3qF3pzvULvXPI0jEPMqvJTnqLmsZSNgpHpKY71ADXevK/jN/wAeF4n/AFD/AL/1avUnryn4uzL9s2OvzzWsaL+Mj1JZ6BpX7t7z/r6k/wDQqv8ANZmlJ5fn/wDXaT/0KtDfWUihz0IlJXGeNvFXl+bpNk/7/wD5epv7n+zSAq+M/E66k7aZaS+Zap8k7x/8tcfw/wC7XPovlrVX/VpRqupW+lWDXF23lwIvzPVhqN1TVbfR7OW4uG8tEryfWNVm8R6l9ruF8tE/1EP9ypNb1ubxNc/aJVaO1T/UW39yqezy0rOQ4jt8j232fzW+yu29of4Hx/eqT7S0f92hEo/hrMoHuWqT7fNGn31qFHqrf38NjD5tx/uL/ebNWBNf63JYwtLLP8lc7H4k1DUvtLxX0UcybUWH7zJ/vbf4qrul1rGpRJLBcRzv/qEjTciZ/h/3q9Q8H+El0Pyri7/f6p/Ckf8Ayy/+yoAb4V8PXUFnFca7O0966/8AHtGm1UrrrDwHazv5t3FL8/8ABv21vaPoLRv9ou/3k/8AD/sVqOnz1hKRpGJz7+B9F/58f/H2rw/+wV1Lxhc29pY+fMk0iRJs/wBqvpLy6z9H0Gz0d7yW3i/f3EjTTzfxPlqmMhlHwN4VbwrpflOyyXU0m+Xy/u110dVUStCGHZTAjhh/fVpJD8lR20Pz1pbKAG2yeXVjy6IUqbZ89AEkKVN5dOtkqby6rUBsKU6SnIlLQAsNT0yGpHoAjod6a9N2eXUgN2VIlRolc/4t8eWPhGzlfyvt90n/AC7Rv83NAGt4h17TfDOmte6rfRWFqn8clfPvj/4x614mtvsmjxS6TpbtslfftnlUVzviH4hX2ua3/aGt2ct28P8Aqof+WVv/ALq06/dpPIdF8hH/AK1lKRrGJX8JalH/AMeUWn/YIIVZ/v7utZfiR4/ubP4qvab5cF/K8W7ft2bI6j8Tw6X4Zm36wvmajb/62GR/l3f3az5tDY0P3cfhHTIov3aPIrrUnifxJDoabIm/0p6dNeLfabo9wm6NJmjfZ9ah8SQrdXLI/wBzbUgcnpXl6lqUVxcags86f6q2j+XZ8tXLxIY4WV/KkqnpthHBf70X7itVz7Ddaq7W9uq/3/Ok+6lASDQ0a1hnpr6PNdfPK32SB/45PvPWpDbQ+H7OXZP9uf77Ps/9B3Vw+q65dareb7udoLX+5s+Z6AOo014Y9Kn/ALHb7nyb/wC/XG3LyR3m+9gaef7/AO8ruPDaW8HhtUt/9R5jVR1hFkffuqyDUsLlp9Bs5fK8veu/ZWLrDx799dFbJNJolnFFE0j+TWX/AGJH9qZ9Ql8tE/gj/joHEtaq3l+Blf8Auw11l5dWtrpqvcL5iIv3JK53xO8MfhVdi/uP3e1K0tehjurCW3dfMoFqcjeeKpL6b7Jp6xf+gqlalhazf2Tsu5Vnd2ridV8PLBc/IzRpXVeG0a18NxRbv4m2/wB6gTMPW9Bhk+5EmypvBln/AGa9zsVf4UWrGsP5cNbHgzTbjZPLcRNBA/zxeYn/AI9TiDI/E+vXXh+G2lSJpH+41dh4e+LWi+P0trLxbZrvRVSLUo/luoq898bTTWNtbPF5XluzQ1zOm2E2q3Pz+VA/9+NKxjaw9T3zXtKs9Hmg/s/UFv7Vtzq/8X/AqwfBj79buUlgaP8A0r/x2snw350CbHl8+tTwwy2uvXM275Ek+ZKmQ4nI/FTR7PTfiprkVvB5afat6pH/AAZ2NVrQUaPyH3eXvau++N/wr8Rf8JDqHi3TLNtW0S7WO4b7Cm6W3+X5ty/3a830e8jn8h0Zdn9+N6HcmOxX8fzQ2PieWXz/ACL3bHWt4V+JEk80Vver5/8AduYErH+J2mxyeKt//TGN6m8NwxwfPTKidx4/8GN4m8i4sp/Lnhj+5/fWuT02wutKuViu4mjdG+5J9160viFc3UCaHe2ly0E6QyJ+7/jzsqHw38RI77/R9TgXe/yb6voTEx/G1ssmsQO7tJ+5q5o6L+62LW9428Hyawttd6YyyOi/NbSf+y1i6JHJHcrFcLLG6fwSJUyKvoVfHjSWuq2N3b3Plv8AZaveGPGf26ZbS7g8yenfEXR4ZJtIl8v78OzfUOiWcdj5GxVqhGtc7Y/GEX+3Y/8As1Fn4tmtdSltHl+43/LSrniHTY4PEOh3CN+7u7W4T/vhk/8Ai6o3N5peq3jWVx+7vYm2K/1/2qAPQNK+J0114SvPD723mWtxNvZ6m8PfZ9H1W21Wytoo723bfFNXF2emzabbT/P5ifwvVHR/HN1sVPlk2NR05QPr340a14H1H4aw33i1Y7G1vPMis5pE/iCu8VfKGm2Fv5Kvby/8Ad66j4u/EuPxj8G9I0drP/iY2moQuv8Ad2+W8deP6Db3kbo/m+XC/wB6H+GqilFIiN9TpIbxoNanRG+dJG3Vua3r2pf8I3c2/wBplkgdo90NYL63pc1/Pb3v7i6Tb+++tdh428Gat4L0TdqdnLHazLHNFc/wupqoy5WEolz4CXkmm/EXRb3z/I866VJX/vqa/Q0YdVZa/MjR79Z/I8rd97f/AL//AAKvvfwV4+tI9JtLO/kcPFCqrcSfNvUD+L/arohLmRzzieUfEWHZ5sSf8/TJXF38Pl+FWi/1ezcmyu08bXK3W1v4HuN9czrCeZ4bZ3/jaTdXSYHsPwT1bbBawu3/AB8WMO3/AHgtdV8Ugv8AYdsp+954xXkHgZJpPDei/Z929LWP/V+y10uqeIrvWLG2gupPPS3besn8dK2ty76He+EdBs9S8GxW9xCskUrs+K8t8VaH/wAI/rF1YhmeOM5R5P7rV618Ob5bvw2i7gXidkb1riPipD/xUcjesKVMdwlscDUE1WtlV3pkFeZKpulaDp5lQvDQBR2VXdKuOlRulUBlzW1UZoa3HhqnND5iVEolamDMlc74q8JWPiq22XC+XOn+ouY/vRV2FzbVReGpA8l8DaJqGh+NLy0vVWNPse+Ly/uvhkXctd86VpPDUMyUAYOq+Hluo/tFv+7nryfxV4PaS5bULSD/AImMP/LtvZd9e6bKydY0SPUod6L5c6fceqjIconzzputr532SWW3jutu9raObdsreR1dN+6tbxh4Smk837O32TUV+ffH/HXJ6bNJJ5sXkXEbw/e8xPv/AO1VRlzGfKbvNKlU0m/2qmhmaSmESZ0qGaFdlWEeigZ1HgzxgqPFpmoM39yC5/8AZWrvI/v14jMkcibHruvBPi3zHi0/UJfn+5BNJ/H/ALLVZB2ltczWM0V3bytBPC3yvXqnhvxJD4js/wCGO9h/18P9z/a/3a8p/jZKsW15NptzFcW7+XOn3XqCz2B6Wsrw34hh8R2e/asF0n+vtv8A2Zf9mtKSgBr15n4z/wCQrpX/AF0u0/NUr0p6838bf8f+lf8AX9Mn5wUAd5oMjf2DpT/9OcP/AKDWnWV4bfzPDelf9esP/oNX6AJUpaZUvNGoCb6kpnNHNSA+iOmUu+gCvqWpf2akD7WkR5lRvL/gzVy21CG6/wBVKsj1n6xuksG2/f3LWHeXkmm232iKKWd0b7kH3qTZWp2yVJXN+Ete/tiGWKVZY54W+5J96uiR6vUktI9XEes2GrSP8lXGREjStnrQhmWsmF6uQv5ddEZGMjoLZ12VqW7Vz9tNWpbTV1QZjI6K2eriPWTbTVoI9c846mJ8s/tOeDZPDPjSDxFbr/xL9Y2wzv8A88rgf/FJVj9m+5/4uWqf39Lk/Rkr3P4seCf+FheANX0VNn2qaPfZvJ/BMnzR185fsx3TXXxO0yWVWgf+z7hGhk+95nybq5zui+aDXY+o/EH/AB9R/wDXOsKatrxD+8uYv92ufd66o7I547DXqrUzvVd3pFRGu9N3tTZKZUSZqP8AMof/AFfyffpu+m8VAElPqHmn+ZRqBJ8u6lqL/fp2+pAk+XetG9qZRQAm+h6WoaAH1G9LRQUHNRU+igCJ6ZT3plQAymc0+igshemyVLzUUlTIBlHNFFICBHb5t9Op9JsoAbTKlem+XQWMpEdZEVk+49SVG7+W6f7fyUEC0mypKKXKAzmilmhWdNjrSUcoCPtjo2UtLsanqA3ZUdS80c1JZFZ7vOi3rW5Cnz1k23/HytblnC0j0ox5mZSNbTYfMdUrqrOH7tYdhbfPXSWyeXtr0YR5YnHUkW4YV85Zf7q7Kt1GlSVzyZyhUbvT2qo7/epxJkRu9Zsz1Ymes+Z67qcSoxIZnqjM/l1ames+Z67ox0NIxK8z1RmepLy58hGd/wB2ifPXI6l4nkuporeyVo/vbnk+9xWNSoqe7OqEXI3HfzJqhd6w9H3f2k0ssrSTvC255H9GrWd644z5jaUeUa9V3epHeqr1Mhjneo3ptDvWMixu+jfUbvTZKmRYSV5L8TrZrrxVbf7C2ifnc16s715f45m8zxhYxfN895YJv2fLzOlIDvNKf9zK/wD02artZWif8ef/AAJqh8SeJF0O22RbZL1/9Un9z/arErUw/iL8Rf8AhGf+Jbpi/a9Xm+R/Lf8A49F/vSVx8MPyf7//AD0+9XN+LUuNS1uD5fsj7t8upbF3XGWRtu6ukfy7W33yzr5afOz/ANygAuby302zluLtvLgh+88leZ69r03iq882XdHapu8i2/8AZm/2qPEniSTxHc/IrJp0Lfuk/v8A+1VFNsaUpSAEqTy6ZT/LpFgieWlEdNmdY6z7/VY7G2T5lknfd5UP9/FAE15fx2MO9/vu2yJI/vO1c7bQ33iC/XYsV3dbtnk72/dZ/hj21NZ6bdaxeLEn7+6f+OB/uY/u1654Y8KrpW2K3/0vUXXY039z/ZWlzAUfCXgxfDkMWxfP1R/+eb7vKz/dr0rStBj02HzZf3l09SaVoi6V/wBNJ3+89a0yfJWMpGkYkMKU3ZVpEpKQxjpRbJUmyrEMNABDD89XoYabClXkSgBtsix/w1c8uo4Uq55dABbJU2ynQpU2ynzASQpQ6U5Kc9MASh6dHRJQLlCOpHqOOnPSkMi5qDUL+10qza4vZ1ggRd++T2qaZ/Itp3/uRs/3N3Svkvxn451LxHrE9xrtnL/0y02N/wB1FiplLlLjE7bx/wDtCXkkLWWiafcWkD/8vkn+tdf4WVa4fwxr1vrFnfXH+kfeV55rp/3rt/eq14nRZ4YH8qKN0Vd1UfB8P2Wz1D92skjyLtT++1YykaRiookufJuki/e+ZVy/tpLrc8rLHAn3nkf7lU5rO101PtuoXK7/ADFSK23/AMVYvi1NU1ib/R28u1T7yRv6VmVE0LPxJDHcz2+jssc9ptma5k+be1cDczXkmsT6lqEUV/PM29k3tt3f3q3PD0K2sN4iWP2R/wCKbf8AM9NvLaP7NsoKO6d2nttF+X77K+z/AIDWb4hm/wBJ2VpOnlvoMW37n/xNUfEmt2elXKpFEs969BMTP0ezmjuWu7j9x/BEkn3nrL8Q+ObieaSy09Fgf/lrNJWtpSN9s+0Xd8t3dP8AeSN/lSsnXrOOSZqqJRa8N2f2XR7n/Sfte+Rdz76h1KwjmTfWpolstr4Pb915e+6Z/uei1kvZ3WpTbLdfLj/imk+6maZBrabC0fhtEiX/AHao3OlXmpPvl3Wlqnz75Pethr+HwzpX3ftaJ/HJ8vzV5/qXie88RzMks/kQbvuVA4nZarqs2laIr29s08G3Z+7f0rhbzXJNSm/4mErwQbf9TH/druLZIf8AhHrFE+46/LXJ6xpq+dvii+/ViO01VIX8K6VFF/qJmhRf9010WpP5aM1c/fosnh7Q0/2retzVbaS6Rvs6rs3f8tHoA4nXpl3/APAa3vDelfbtBilRv738HpVe/wBNsdNRX1OXzH+/s/5Zf/ZVa/tWa+0HfZbYH+byk2fw/wC7TiORI8NjpVzF5UH2/UauW02pSPv1NVjR/uvv+/Xmv9q+JtHm+S5i3p8+/wAlfmrc8PeIdU1h2/tOWKRIfu/Jt60yZEnjaNo7O2R/71Z+gyLv2J9966rxJoi6rbeVcTtA/wB9Ztm7ZWDZ6JeabteVVkT/AJ7QfdrmkETqNN2/NTfDz/8AE11NP9qjR/3j/I1GlJJB4hvkT/WPTGdN4P8AjxqXgDVZ9PvYv7S0T+FP4k/3ab4n8T+E/GOvS6to8S2Duu+VNm1nk/vNXh/xCe+/4S25it5WjTbHWt4Y03y7lWuHaTZI21JKvm0JN7xzZ313f/2gsEskHlqn7j5tmKo6I/8Aqq1LzxbN4c16JHs/Psnj/wCWf3q1rC58P+I7nfbq0F19/Z91v+BVPKOMjN+Jlh5mg6C/9+Rq53Q7OONN9dl8SLO4k8MaYiRPIlvN+9/3TXF6DN5kK/8Aoe/1pBE6Txhq19ptnotxp8rQbNybN/36saJ48sdVRYtT2wOnyed/frB8fwtdaDp8SfvHSZqydH0qGNN77pP+ulAz0TxtpVxqum2Nxp/+l/Z2k3J/sn+7WPpULSJ/tpVjVfEN5oem6U9uvmQbmSVPpVzTdY03XH3/APL1/f8A4qUhxNTxOiyTeDpd38Vyn5qlcfr2j319qs/lW0UiP/wGui1j93qWip/Bukq9C8f2z73z0xGb4VsNasbO+lu1lkghj3yp97Z/wKqNnDovjF/tenz+Re/+h/8AAa9e8Af8efiGJ2XY+mzbkkr5ptvDGqfaVe3g8h/v/f8A4TTWwpbndeJEa00RfNX7ki7qr6a/mIqJt3/w1ed5tK8MLceIIGng3bGfZ8vNQ2GjwxvFcaZc+fa/f2SfeSkM7rwfbaDH9m1C40WK71RG2edI/wDEK+ltK8bafrnwr1y78YWNvPpGn2M0t15abl2hfm218bv4qvPD9/8AZ0au+s/jHcR/D3xLoVxB8moabcW6v/00Mb7auMVJkSizkdHttJuniutHlWBNyv8AZpPmV6+rEVo4YPNXy/OjWZfk271P8S18T+FbO4kdXR/I+XY1fph4Z0vTvFXw98PLcW6vA+n27x/3o/3a/dauyBjM8D8YTeXZxf8AXRa5n+0vM8PXMW77s0ldh8SLBtNS8t0/5d7jZvrzu33SWGoRfwbpK3OeR7p8BdsltpT/ANy1rq/iP4btre3GqWsYhkaXbKq/dfd/FXn3wE1iKxs9GkuJNkbxyRbjXr/xGw3hVyxX/WIfbrS6ldDzPRdevNAuPNtZP99P4HqHxTrR8RapJeNF5YZVTZXceGfCNnrnhlmuP3czSNtmT7yYrhte0qbR7+eyl2yOm354/wCPNUBgulRzJVh0qF/79TqLUrUx0q3zUDpTJKrw1XdKuU10oAz3SoXSrjp89Qunl0AUZraqM1tWtULw0DiYL21U7mGt6a2rPuYagqMjL2U10q48NV3TzKCjJ1XSYdVhZHX/AHX/ALleV+M/AEd1cxO8EX22H54JpPuvXsTpVfUrCHUrZopVoiQfOcNzNazNZXcX+mp87eXDtWtCGZY/4a7Txb4NWaHypf3b/wDLK5+7/wABrz3zL7Tb/wCy6nEsb7v3TojNvUf3q2iRI1IZmn3fL5ez/nolWk/eJWejrJ9xqsJu/vUhkzIsiNVeaFfJ+erCP5ifeod/k+7QB2Hgnxa135Wmag3+lfcgm/v/AP2Vdo9eHzSeZMyeVXoXg/xg2q7bK93R3Sf6p5P+WuP/AGanGRBtXN5dabqVte6fqrWF1b/Ps2bt/wDs1654P8bab44sJ7iyl/f27bLq2/iib/4ltleK681nHqWnpcae891/ywfZ8qfcrc8GarqGm6lPcf2etg6N9yN/+PiOiQRke0Oled+NP+Pmx/7CH84Jq76z1KHVLNbu3bzEeuD8efu5rN3by0TUo3/OOakWdd4b2/2Dpip9zyVrVrI8K/8AIvWP/XOtfmgB8dFMp9AD6KZRJRqBLzRzUVFSBX1i5+y6bPL5TPsXfsrzvVfHN1In+hWywf3Xk+avTJk8yFq8r8W6C2m3Pmov7h6B8xveHtYknf7W/wDr0+f/AID/AHa9Etrlbq2ilT7j14foOqta3ipXpnh/VVgdU/5YTfd/2G/u0oiOuR/LSpkeqqVMj1YpGhC9XIXrLherkL1vGRnKJsQvWtbTVz8L1pWb/drojIxlE6K2etKF6wbOatK2mraUeZHPI1N9eGaT4THgv9pyHyY2/s/W7O71CB/7k42LOte0pNVG/wBJhvtS0rUHX/SrFpPKf/ZddrLXPKBUJctyPxA376L/AHaw3fzK0NeuY/tkdv8AxpDvb8d9Y7vVamijoNd6hd6c9QVMigpm+m7/ADKbv8ysiyTf/BUbvRvpKAH+ZUiPUFKlSVqSb6k31DRHQSTI9G+mUiPS0K1JN9N30lM8yq5g1JN9LzUG+kpAPopnNHNACPUdPplQA3fSU+mVYBzUXl1LSPQBG/3G2UU+mVBZDbJJ9mg+0bfP2/vf96nbKalz+5R5f3G9tmySpHSjlATmjmiijlATZTUSpNlJRygM2UbKfS7KOUCPZTalpdlQBDR5dSbKEoAj8um7Km2UlKQDLb/j6Wum01K522T/AEmKuu01PLRn/uVtRjqZ1Gb1glbFslZ9snz1rWyfJXZUPPlIsKtOplK9chkRytiqNy9TTPVGZ66YREiGZ6ou9STPVF3+SvQhE1IZn8uqNzMsaM8reWiVNM/lpvd/LSvJ/Hnjy41K8bQtCaKfUXjabZJ92JR/y0m/urVVKigjWEHJjvG3if8Ath5dPtW+TbvZ/wC4v95q5fwxbabpWsM8Wq/a55o23+ZN9z/gNZet6xb6bu0rT987u2+e5kT7/wDvf/E1krCqfIkXmTzV4s5Ooz0IxUUeyaVukvG/641pO9cv4G0GTR7Oe4uGbz7jb8n9zFdE71tH3Yky95jZnqGSnO/3qh8xamUgiOeo3elqLfWcjSI53plM30b6Qxsleb+LX3+KoEdv+X6yr0Z3rzXxU6x+JPtH+sS3vrfzUj9o6ykB0T63H4f0Tf8A6yd93lJ/fauHmuZrq5luLiXzJ3b5np000l0++WmvtjRndljRPvP9KRRyPiSFYNYjuLv/AEtE3PEmz/j3+ZP4lrlfFXir/hIJvs9v+705P/H/AParB8YeMLXWNYnfTIv9Fdv9d937RWSmpR7/ALtQ5Is6JH+SpEmrnf7bjj+/9+pv7bX5vlpgdBvokf8AuVzb68v96odS15YE/wBHlae6f7ifX+9/s1AGpqWpfZdqIvmTv92Gquj6VeaxqX2e33SXz/eeRP3W3/4ms3w9o914guZU81ZE2rNPNIm3yl/vSV618O7OPUraeLR4mjskm2NeSfefFU/dRBoeFfDEOm7bLT4lknb/AFs2yvRtE0ePSk+T94/8T07RNNh02FkStCFPnrGUjeMSORfMmqw6fJRs+epHSkaEez5KaiVYSHzKmhhoII/Jq5ClO8mpIU+SgARKuIlRonz1eRKAI4Uq55dRwpVnmnEBYad5dOhSlphqPhSnSUQ0SUuUXMC/cokpyJQ9MY2GpnpqU56AM/WLyHTtHvrq4/1EMMjt/F0r5F1i5/fbHXzHf73yetfWXip/I8K6rK/3EtZHavlO5ttN0eH7Rrs/mO/z+T/DWFQ1hsaGq6bJdQqnm+XA/wDH9Kq6TNDa6bfJpm37Ujffkeqvii81KS//AHW2TTk2/ud+1nottV8zR7l3torTZth2R+9Ymxiw3iyXiy6hZ/b7pNyRTfwpn/ZrShv1gSX/AG2qOazXer+av+5VO5sG+9dSrBB/f3/NxQBNYI108/lVRv5tP8P/AOl6hP5jp91P4Kmhv4ZLCf8Asz92ifJv/ieuJe5uLG5aa7tre/nT7rz/AMGKAPZJv3l/ob/8D/8AHax9e0e1vpp3eBd/8L7PWuiv0/4qrSk/3v0WsXW5vIeffQTEw9E0eO1v59kS/wCrqPUvOupm+zxee7f8860tH+/9ouPNjgdflT+Ko31vzLmW30qBZ5/4vn/dJ/vUFGpYQrpXhuJNT27Pv7N+7rXK6r42kvpmtdHiWBE+Tf8Aw11F5b3UGiQRag0U8/8AF5f3ea891Xw9DHN8m35F30SA6yHzo9EgiuJ/PdG3tXN3+jrJNu/jf71b2n/uNEs4v9Zsqq8NxfXPlWkTTvQBqInkaTbJ/cjrFmhutSvGS3g8x66ia5tdN01ftu2Tav8Af+WuR1Dx410n2TR7Hy9lWQdlqSeRbaHb/wAaSR1N4n1W803TX+yQM8/3Pv8A3KbqSNI+jI33/MXdWhraLBeKifu960pSLPM01u4gvPtGoWPnvu/v7a7C31JtS037X5HkJN92Hfu6Vl65bR7/AJFrasLNo/C6v8u+mQYOsOv3NtXPBNst08+xmj2L/wAs3qR/D15rHlOirGn/AD2kroNF8PWuhwslv5s7v87TSfefFLmA4VbzxJ4ZdYnX+1rJG+5P96uk0fxtpOpOtv8A8eF1u+5P/erWRvPhV7iL7/8ABWbqvhKx1hG3/fqSTe2LHt2L8n398dY+iIv/AAk99WHbaDrmjv5UWoSyQbvlST+Cr1reR6bqq3F7LFH538cny9KgDnfiF+78Vfwxu8cbrV7RJvM27N3z12XifwlY+Kkid2/fQr+4uYPupmuftvCV9pUmx2Wf+7QPmOZ+Is1xHqtikUvlpNC1VdE02a6eKWWdvkrS+Iu2O/0/f9/y2qPR5vLhVKsZ12veP/8AhGNH0z7RB56PMyUaanh/xM8txp7LHP8AfaGsHxy8kelQJEqyfN/y0SuT0TRJvOili3Wn+3HQKJ33jywksbCB/LaTZJ83l/3TWTo9zG8Kun7uta/8TyaHpVm935t2nmf67+JMVYtrPQfEe240yVYJ3/gj96mQzN8TpN/YOlfZ2/5eG+eT/dqjomjyRzfaHl8t0rovGFm2leFYPtC/cutm/wCq1R028WRP9+p5QN7WrlfO0Hf/AM/H/stWpIVvn8pJ1gvf4ah8SW0kdnodxtXZ9ujRv++Xrj/Hm631i2uEaWOfy/leP5WrQNT1DwlreqeH7+8S4ginS4t5Lfzo3rNsIY43/hjdPkrJ8B+KtQunit9Tg89H/wCWyferYm+w3X2l9PnXekmyVN/8VS/eQvhZ3mqwx6l+zN4x+VZHt185f9jEiV84+Hob5Jllin8hH/5Y/wANe9ab4tXTfhL4x0LUIJYHuLGZ4pvvK7FflrxnRUjkhirSMeWIdzWvLzTZLyK01CL7674rn+5mtRLD7Jpdz5UvnwbW2vWT4h0S61V4PKWLY610XhjwNrX2Cd7SK4v0hX5kg+bZUxlqPU5vR9SWSHYi1+gnwJ8fW+ufD/Qra4Zra6itli3Sf8tNvy8V+f8Ao91pfiO2W4sv9Euvvyp93f8A8Br6o+Hfkx+DNKSL7nk/N/vfxV1UzCexvfFxI5LzVf7n2qvNZrZY31NP4Nsb/nEjV2njD/kBzVxNzeLPc6rsb+GH9I0rqicx1nw7/wCRbs/96T/0Ku0fXrx9NWwadpLZW3qtYPwQ0qHxBp9naXG7Z51xXV+K/CN14al+dvOsnbbHcHt/vUwPQvhreLceHNm7LRTMhrj/AInov/CRM21TuhSsLQtevNBuPtFq2z++j/dek8Ra5Lr2qSXksXlhl2bI6XKKT0Mjy6jdKd/HTXpCIKY6VN5dNdKAKrotRyVY8uo5Pv0AV3qF0qw9JQBQdKh8urzpULw+XQOJVdKq3NtWhsqN0oGYM1tVN4a6Ka2rNmtqiUQMV0qGZK0JofLeoZkoAz3to7q2aKVfMR64Hxb4PWSHypVaSB9yLNH95M16TTPJW6haKVV2UDlE+ZbyzvPDNz9nuP8AUfKkE0btKz1ehvP79dl8VNKXQ7aCWXdPpzyNDs/i3GvK7x5tHmgl3eZpz/JFN827d/datIyM5ROshv8AzPkenM8N0mx18xH/AIK53+2P3P8At1CviRv9nfTJOommXZ96o3dZE/8AH1/3q51/EjUJr1BZ6VonjDUtWezsnnt/P+ZGmnfbvX/4qu08HpDHbT+Vqrakjtv/AHj/AHFNeApr38afu3T7r/3MV6t8KPFWk31tLp/kW9hq77nby02/aP8AaoIPVNH1iTQ7zen7yB/9bD/fqbxtNHfQwSwy+ZA91bun/j9YqP8AOyPRcbpE2b/k8yOX8qAPRPCf/IBs62eawPCv7zwxA6f3m/8AQq2nSgsl5oqKpaCAooooLF30b6SjmgUh9Zet6VHqVtLE9aNI+6gIniepWE2lXjRP/wABeum8Par9oh+zu9a3jbQft1n5sS/v0rynSvFtnHqXlJOsj7tkqf3GpSiM+iNB1L7dbbH/ANfD8jJWwj153oOsf6q7hb7i/N/tx13kMyzwrKv3HoiKRcherkLrvqjHUyPWkZGcjWhetK2esWF6uQzVtGRnKJ0Fs9aVtN8uysG2mrUhmrsjIxlE1kenPNVOOb+/TnmrTlMzJ1tFjv1uP43jVPyZ6zXermsf8fMT7vk8ust3rllubR2HO9Q71od6j31mag7013qOmvUASb6N9RUu+lIod5lO3/7VQ76WkBLvp2+od9G+gCbe38FO3t/49UPmUUAS0u+mUU+UB1NpHelpAFFM8ymUAPkopu+koAV6SiinygFLspKOaeoBRzRzRzRqAx4Vk2b1X+/Rsp/NQTJ++il3t/c2fWjUCWinc0z+NU/v0agLRUVtN58KvtaP/YkqfmlygNop3NHNPUXMRUfxVLzSJu3y7/ufw0uUYlFP2UlHKAzZUbpU9LsqeUCOzT/TIq7Szhjkh2S7dn8VcrYIv29a7Kwh/v11UYmVSRsWyVqJWfbJWlH92pqM8+UtRaY71I9U5pqyiiSG5es25mqxcvWfM/yV304lEMz1Rmm8tN9TTSeWn3q8t8W+PF1K8/sfSmWS68tpm8x/uRj/AJaSf7NdTkqaNoR5iTxh4sk1KZtP0/8A4E/9z/aryvxJ4wtdK8/TNMZd7/8AH5efd3sP71aGsa2tru0zT5W3v889z/E7V5z450TT08K3MVvbS/bV+eB4H27M/e/76ry5Sc5HdGKija039+6rbr5881emeFfB62KLcXf7y6qj8LvAy+GdHX7R+/vUZoWmk/2G213lVGCiDkFQ76kd6r7/AJKmUgjEHemUz+Kmu/z1nKRoJTHod/kqNJvMeX73yfJUyLJHeouaKY7qiM7ssaJ87PJ/BiswIb+8jsbOW4uG8uBK8v1K/wD7Sv7m7eL7Ojtv2fStLxJ4hbxBc7Im/wBChb5f9r/arFeP5NtQVqQ394um6bdXbr5n2eOSbZv278VwPjz+3PFWg/ZLK+t9NTzJEuk2NP5uPuru3LWl4n8Zw7NQ0yJfM328lv538O41y6a3qUcPlefayf8AXSFu/wDwKlKRcYnBv4L1TZ899b/J/wBMW/8AiqP+ESvt7/6dF/35rspEvt7/AOk2f/flv/iqh+x333/tln/35b/4pqwLOPfw3qEbqn2yL/vioZvD2pf8/MW//crsv7NvpH+e8sP++GqFrO4kmZH1Cwjk/wBxu9XGJBxsmg6lsbZcxf8AfFO0fwNqV1Nv/tXz3dl3PJDXaQ+GNS1JZ/s91ayIjbN6I1bmm+HvE1rbLLb6fa3f/XOGRaAK9zbTWOg/2faPFaWsPzt/E1ww/ikr074OWEdj4JVIoljR5pHryvxD4k8ReH5lt28OW8l6+19k7ssX/Aty/dr2r4aOsngmzdGST5pPnj/j+aplJ2KjHU6i2RfJqa2/1j0Q/wCpp1slYmw3/lotWPJoSH56veTVkEcMK7KkRPLqwifJRCnmPVai5iNIatQp8lGyrCJRqPUaifPVr+Co0/v1YSgNRsKVYqOH79WHoDUIaHoj+5S80CiSolLSwpTXoGCUPUiUOlSAQpTqdbJUzpT5gOV+IWq3Gh+CdXu7SJZLryWhi8z7qM/y7mr5DmS4gud9xFFqT/35K+svi1eR2PgDVXdfM3+Wi/i1fMM11Hvgi8rzHdti1zz3N4bEmpXn2V5XlRak022+1aPKiS+Wjyf8B4o1vTbeNJbu7n/d/wASfd6Vi3Ot2t9oP/Es/cJuZF8tP/HqzNAvLzTdOv1R9096/wAkSfwJWDrEN5vWV9t+ibf3Mn3ak0e5m0q8+z/YbeTzm+ab+Lmrkz/uZd9ADtH1KTUtK824torTZ8iwwVRuXW6urVNvyPIqf+PVteHrBr7Qd6bf9c3+sf5eKjs7PSdN1WzlvW+1z+cqRJv2xIx+7/vUAd5eJ5njnT/92SsnXr/S/D7tK8H2u6dtmytBpvM8YWb/AN23meuT8SeHodYma48jy50oAsJquoalbXb6nbLAj7UgSN/m2muN1LRFsXXyt3z1saDYNY2F4nzSfNRrEzbNm3zH/ufWgmRoWE0P/CPWPy/c3fPJ838VYt4jSXSxRLLO7t9yP5q6zR7Bf7Bie7aWB9u/ydnzc1zupeJ1sf3WmRLv/wCmf3nqxG15Nro+mxf2hL5bp95N9c7qvjlbj/QtEtt71sfYF1+wg+2wfO6ru+f7jVgzeHl02ZordpY0daANjVdJ/tiwtku1Xf8Aflri7zSm02Zfs7tH/e8uvRIU8uziRP4I9myuXv8A95cq7/vHdtlAHZak/l3mh1c1iZZ3idN3yfcqn4h/d3mmf7DfL/3zUzzfuV87ytn8LyJUAYM2lXmsXP8Aoi+X/emk+7XXWEK6bpsUTt5iQx/8tK5fUvHkMczW+mL9rn/6Z1Cmj654gdf7QvPskH/PG1+9/wB9NQWa2seM9Ptf3UW6e6/hhg+ZnrHuf+Em8TJtluf7Jsv7kH+veug0rw3Y6V/qoFjf+J/4n/4FVq58uD53lWBP7n1okQcf4/vJrXR7Z4t0exqydH8f3UD/AOlt5laHjyz+3aOv+9XK6J4eWSbY61TtYiJ6lpviS31hF8lqmvNHh1i2lt7iBZ0+5srJ8MWa2s2xIv8AdrahuZrXW/K3VIzm/seqeHJv+JZPLs/59p3+V60LP4hWrzLb61B/Zj/cWb+Hit651K1kv20957eSfau22kf97tP8VV7zRLO+TyriBdlABqvhvT/FVnFv/f7N3lTR/eTNc6nga+0d28plu4P78abWoufD2qeH3+0aJeNH/wBMX+7WhZ/EJd/laxbNYTf99RP/AMCo5RamT4wRobCLzYvL+b5qzdBfzE2bfLTb8td9qum2vibTWR/3iP8Axx/wVzqeCZtHRvs863cf/fMtQMq63c+RpsXyrJXL2GjzSP8AaLL/AEB0/wCeFdl4nh8vSoHlXy9jLuSq+jvDJD8m2grU1H8VLo+iRJrf+lx7o0d5E9ajsNN0u+fzdKvF/wCuO+s/xO/l6HKjweZvauX0Szuvv2U8tp/6DQLlPVPEm2TwlY79smzVoX/3/leuf8VWbT39t/sLVi8uZo9EsbeWVdn2iN5XjT+IVevNHm1J1RGXf9xaAiV/D1ssFyvytsRd7f7C1xupX7Wvi3U30+do3S4k/fQP8rrXtXw60S68P/EjTLTVbOWB33fJOnyyxlf4f71ec+IdNhtfHOuPFE0dr9sk2+X/AAZan0Dm1Ok0HW5NV8MagmsRLBsj3t/ddax7bwlHJbLfaPcrPB/c3/cqxD/yB75nil2eSyeds9Frzvw299HcfaNPla03/wDfPNVGQ9T1C8maxhgS4i8vfXtHwEv/ADNV/wB5tleF6rr1jAmlW+sbtlwrbbmBPuMK6zwNr194OvIL3TL5b+18z/lon36FuSeV6boMkmvX3/LB4bqZP3ftI9fZfwu8O6nd/DHSNTt7TzLfYyvs+9uVvvMq18lWetLP4k1WVIvLd764dk3/AHMyPX35+y4B/wAKY0lWbePOmx/38NdFPdmU9keZ+Kn8zRJ9n3NteZ2D/wCn3yf31X/0GvcPjJYx2ur6usahFdFcqowvK14bDC0esXKOv/LON/zWurocx7N+zrcbJrT/AK7TJXsPxLiWTwvI392VDXzl8Lrlo9KleJvuX0m169Z1TxxPrHh9tPuot8+5f330o5Rkei+C59e0ma8tZV3xSbVh/vVzl5ZzWszRSq0Dp95K9U+Fkwk0O4X+5Oa5X4owBfExdf44EZvwNAHD76WldKa9MQJTZKKZSkAjpTXSpHpOaYpFZ0qF0WrUlRujUCIdlQulS0UAVHSoXStDZUM0NA4lF0qF4fMq86VC6UDMW5tqo3MNdBNDVG8t/kqJRAw3T5KjStCa2qqiVBZ538Y7P7VoNiuzzE+1bPzjevO/+EbWTQZ7J2aS1uF+5J/6EtenfF5/L8NxO7NGn2qNGeP+DNed+CfD3iLxMlzF/bEW+02/PsVd+f8AgNaxloTLc8/vPBNrpu75rr7v3/tNUf8AhCY49v8AxNb/AP2vLdf/AGZWr2rUvhLq0iM76q0/95I9v/xNYOpeD10ez+0PPcSQJ9949u5P++lojImUTz9PBNr8uzU9S/77X/4mpP8AhCV3/wDIQvP++1rqtNh0/Uvnt76WRH+6/wAv/wATV7+wYf8Anvcf+O1Yjjf+EJj2f8f15/32v/xNaWm+CZI7yBrfULqOdG3q8bruRh/wGukTRYf+e8v/AI7U1npsljcxXFpP86fdeRFoA7D/AIS3UI3s0/dSTvcQ27eYnqyLXaf368js47i1vIJfP8zZMszQ7F+fFd94e8TrrHmxSr5F199Yd+75acRSOy8Pa9Joc2x/3lk/3k/uf7VehIyzorxN5iP91468pSt7w34hbTZvKlbzLJv/AByiUSYyO5pEo+WRFdGWRGptIsl5o5ptFADuabRRQQOopUpKAIrmHzEr5x0fRLjQ/EPiWy2weRNqU1xv2Nu2yM8lfSD14fYX8M3jzVYkaKd31BbSVI/4M0AbHhjUpLGZYt3+7XpXh3VVgmW0f/UTf6r/AOJryvVdNbTbxrf/AL5roPDesSX1syf8t0+75n94VJZ60j1YR6w/D2pTalpvm3EDQPu2bJPatZHqiDQher0L1lwvVyF61jIzka0L/wC1WlDNWLbPV62/d7vm8z5q6oyM5RNhHqbzqz4Zqm86toyMjP1ibzLmJf4/LrPd6saw/wDpkX9/yap7655S1NYx0HO9Q76b5lNd6yLGvMsc0Sfxv938KHqHf++/4DRvaSlIcSWk302mc0hku+jfUO+l5oAlR6cj1X30tAE++jfUdHmVWoEvNFReZT6XMA6jmmb6Hfy6JAP5o5ptRPcr9sW3/j27/wAqeoE/NHNM30PQA7zFoRKSnc0AHNHNHNFABzRzRSPI2ygBeaOaKKBSkJspeaXZSUBzBzSbKWigQUUqU6gBlPjp9O5oAi8unbKdsp2yr5QI9lLT9lGygfMTabtjv1T/AGa7CwSuR0238zUoH/uV2lhXRT91M56ktTUs0/fNV/mqVsn3n21NvrmlucMhzvVGab/aqaZ6zZnranEqMSG5eqMz1NM9UZnr0YRNIxK95MscMu9fMTb9yvnXxhr1xa6lLpWj6G2ivfRrcT3Pk+V8o+Vf95q+hJpqx9Vs7fUv+PiCKf8A25ErOtHm6m1N8p8/2GlTRvFZWn7yd6ufELwrHo/hWzRP3l1cXS+bXqWm+G7PSrmeW3g8t5mrl/ioiyf8I4n/AFEo3/JkrljDl1Z1SfMdRbL5f2n/AK+Jv/Rj1I9V7N/3O/8A6aSf+hVM9RqESOSoXp/NQPWEioiU2l31BUFE1QI8m9t6+Xtb5f8Abp2+k5pSLDmuA8VeJP7SdrK0/wCPVP8AWzf89am8YeJ/MdtPspf9id//AGWuY5qRxFRK4/xt4t8jdplk37//AJav/c/2am8YeLf7Nhaysn/01/vP/wA8q8/RPLT++7/eeplIYJD8lT0n/AqdvqCxaX/VvSc1nalqXkPsib/ef+5UFhquqra7kRvn+4z/ANzNWvDfgmTWH+0agqwWSNv2fe+Yf7TVY8JeEmeT+0L2Xy7X+FI3ZfNr2Dw34Y8zyri7g8tP+WVtVOSiRylfw34VWdIN8Cwacn+qh+7vrsvJ8vaiL5dWtn76jZ89YykaRieX+MPBmoeLvH/lRboNOS1j8+5/hTO/5Y/9qvSLPTbXSrCCytIvLghXYqVaepPJ8xKQxsMfmLVyztqdbW3y1ctkoAhhh8t6sOlN2fvqteT/ALNOIpEaJ8lOhSrCJQiUxBs+7UyJTZPv1MiUANRKm2UnNFACpUj1HDu31LRqAsNSUQ0SUFEybZEpKWFPkqR0pcwajUSh0qRKa9PUUSSGmzPTUemyVIzkfipu/wCEG1Bdrb32p+7/AIMtXzLDeR2t/s0+2a/uv+Wtz/DFmvpb4r6kuleA753VZHuGjt18z3/ir5RuXvLW5gtLe+l+y7tmz+GsJ7m8NjJ8WwyalqUtxuadF+7bSP8Aukq5pszXWm2z3CrG/wAybI6sXn35fl+5/H/sirnh62jurOK4uP8Aj1TdtrM0MuFFk1i2iT77t8v9566SbRLe1sGfU2igT+L+9VOz1vSbXXore3ga7un3J9p+9sWsHxcl9PqrS+f58H8KSfwUAbU11HfaDKmjp9kgi3QxeYny8VzOgvdWOvWKXGnW8873EaedJN93Lfw1teG5pLrRIvNiig2MyeTH7U62eF9Vtv8Arsv/AKFQB2EP/Izs/wDctW2vWPqWpeWkvy1rPuk8STp/06sn/j1ZesTaXpW1Jd13O+39ynzdaAKeiQ/brZpX/cI7ff2VcsLOOSaf+zLb7few/eeR/uf3f92iG31DUtNne+g+wfL+4hj/AIMVxqPrmlJFb2+q3UECfcSOb1qyDuPFWj3F1pX2e7/cT/cbY/3K8xm0260qZvJ/77/v16NDeXF14bsXuJ2nun+dnkf5nrm9buY9m+lIcTc015I7ODe331rL1W58uZErqNH0dr7SoH/1aba1LDwxa2r+akXnz/8APaT+CpsyjJ/4R64ktok3LH8q7qLDw3p+jzfa5f396n/Laf7qf7tV9V+Itja3LWWlL/bV7/0z+6v/AAKsWHRNS8TXKy63crsfb/ocH+qSgDaS/sfEFz/oW2fyf4409ap3Pg+a+mVLi5lkg/hTft6V0Fnptvo9sqRReXRqWt2Oj2bXd3KsCJ/H/FQBTsNBtdKTYkSx1oPc29rbNLdsscddF4V+FHjjx3C2oRaevhrSFVpftOsIyzyqP+ecH3q4HxPoMOuWFtKn33+98/rQQdZ4e8G+NPiFDFL4f0VrTSH/AOY3qr+Ra7T/ABL/ABS07XvCK+GLy+0KW+/tae02pLeeT5W/K/3a8bvNNvNHmb7PqF/Ai/xx3ki9K9A8M3k0+if6RPLdzv8A62ad90r/AO8zVWlh63MPxUjQaV8/3Eb79ZOiXiyOrpW19paPTVfUNsiOv73+7zTbbR9NunWWyl8h/wC595eaJRJiaVg/z70++n8dNmmaDxUv/XNfnqaws5rV/vVV1LbH4kgTd9+NdtSEpHH/ABF1JY9ei3r86Rxuvl/eqbw94z1aObyvmv4P+m/3v++qk8eL5mqxb/v+TUmiQ+XbbNtTIR6J9vjghg+0N5bv/nbUOq6DY6lC0VxB5m//AIFXA+P7+OfSrHzd2xJv/Zay9E8bahYusVvK08H9yRK0iB0U3hXVPD8yy6JeeQif8sZPmietCz8crvW31i2bTZ/+e3/LJ63LPVVutNiu5YvId13sklFzpVnqVs3mxLIj/wDAqkB15bQ65pux/wB5A/3XR/SsOHw3Nprt9kl89P8Ax6q7+GL7R/8ASNCufL/6Y/8ALL/vmiHxy2musWu2LWG//l8j+aJ//iasCx4qh/4km+4i+5/z0rH0eaGNK6yZLPxBp7f6T59q/wDHG9c/D4YutKf732u1/vx/eqJRLjI0NSf/AIk9o/y/8fEdN8W6k2lQ2Nx5/wBk/eNTtSdpNB+eLy3SZfv+1YvxAT7cltE+3Zu31Aj0b4dfHu+tXs7G4g/tK1Rv3X+xVHWLb+2NY1XULKfY9xNI8tt/czXJ6PbLazQP/BurH1i+k0rxPfPb/aPP8z7/APfytXzaC5dT6M+Gng+61jwZ4q0y9ilgS+tWSCbZu/5Z/eWvnXwfcrPYQSp/d317l8E/jT/ZWm/2f4gtvLgt13xXn+z/ALS1weveD/DcGvXT+Cbzz9Bm+eKHfuVM/eVf9mjl0DW5y/jab/iX6fsiikfdJVrwrDNo94ssUrR2vy7of4a1NY0rz7OKGX93s3PVzw94SvNYuYre3nWR33PvkfbvxQPUq21/pviO+ne4XyL2Jvv/AMXFfW37O/ip/C/guG2ULd2clw27+Fkr4tm0S6/4SG+t739w9pdSQsn+0Gr6c+CDr/wgcSbvuTSJ+8ranuYVNj0n4rX1vrV3fXVo3mQPAD+S4rxyZ/M1i2/7Bcf/AKMmr0zW/wB5pVz/ANc2ryNL9pNegRv4LFUX/v47V2nMdp8NI2+wXyJukf7d/wCypXaeZ/crnfgm8f8Abcqf9RKGvcfiT4UsW0251aKHyb1SCzx/8tc/3qfMBxfhXxRc+G7iRoB5kMq5khk/ixUvjDX4fEGqLdRRvAnlCL95/eBzXPp8iU138ymA2mulG+h6kCGmVNTJKUgGUUUv8dMBlMkrzf4u/Feb4X+IfDTvZ/b9Ivobt75I/wDWp5fk7WjruPD3iHTfFWlQahplyt3auqv/ALSZ/vL/AA0AXNgqOpaV0oFIrUjpUnl0SUCK+z5KhdKt0x0oK1M90+eo5kq5NDULpQGplzWfyVmvC1dF5dVZrNaAOZubOG6hlt7iJZ4H+SWGT7r1yvhXwSvg7WNVe3naSyu1h8pJPvRY37lrvJrb56oulQBHHWTrGieZ5stuv3/vQ/362pPv0PQB4P4t8GNa3Muq6Zu/6bwyOzbFH91ar6XqS31tFvZo3/6aJtavbtV0f7U/m2/7uevJ/FXgPy5p9T0S28vUfvz2cf7r7Rj/AGttaRkKUSNEXfTkT/arL0rUvOTZKrb0+TfWsj73piJvJWoXRt6un7udPuzVMj0O9WQdd4b8Sf2inlXC+XdJ95P7/wDtVvI/yV5b5jRzb0laN0+69dl4b8QrqSbJdsd6n3k/v/7S1SIPRPDfiT7C8Vpdy/6L/wAspv8AnlXZbK8v+WdFroPDHif7I/2K9l/cfcgm/u/7LVMolxkdjRSOnl02OoAc+7ZTU3USUR0AS80m+mpT+aAG15lo8P2X4tXKJ/HDG/5tNXpj152ieX8XYH+X57WP/wBGXNBUToPGGgtqVtvT/Xp861wKaJrWpf8AIE/cXSSf66dN0SY/vV7M6eYmynW0KwQ7Epcoxug215a2flXrLI6SNt8t93y1qI/l1XR6kSmQWoXq1DVFHq0j1cZEyNCF6vQzVlwvVqF62jIzlE1kmqbzqz4Zqm86tuYkq6xN/pMH+2tU99WNSf54qp76ze5UY6Dt/l1HQ7013as5Fg/7ySjfTd9R+ZSAl5pm+o99JQBNRUG+h3qAJ6RHqHfSVYE++jfUO+l5oAn30I9Q76N9AE003lpQ/wDB/vU1KWgB++jfTKXfTiA7959p3+b+52/c2fxVLUCU7fTAloqGigUid6Xmm0UD1HUr1HvodPMjoDUfRTJkaTbsby9jf990+rJCiin0AFFQzO0e3Ym/5vmqzVgIiUtFFPlAdzRRzSbPM2/7FHKBJ5dPop3NPUBtO5oopcpBb0pP9M/4DXXW1cvo6f6evzfw11Vr3ro+ycs9zQhpzvVfdUbvXPy6mIXDVnzTVJNN8+yqcz12U4gQzPVGZ6dcv5b1Rmrqvyo2jEbM9UZnqZ3qm7rWMpG0SvJXnvxRdvtnhdEX5/7Qj/SSGu+mevO/iQ6/214QT/qIR/8Ao+GuWUjSJ1Fg/wDo3/ApP/QqsO9U9Nf/AEOKpv4KwNOUa71G70O9RyVhI0iNd6bvpKTfWcpFj+a5Dxh4na1RtPsm/wBK/wCWs39z/Z/3queKvE/9jw/Z7dvM1F/u/wCwv96uB/1j/P8A77P9aAIUSsXxb4qj0eH7Pbt5l6//AI7TfFviqPw/bbItsmozf6pP/Zq8xe5aS5luJZfMnb7z1A4ljf8AOzu3mO/zs/8AfzUiPVNLlf71H2xf79SMuUeZVdLlZPm3Vk3+seZN5UTf8D/v4oLLl/qvztFF/uVreGPBK6l5F7qcDSJu3xWf9+rHhLwf5kyy3cXnzv8AJFbRp/6FXtXhvw8umv8AaLj9/e/3/wC5USkgjFlfw94Y8t1uL376fdh/hSusRPnqGH949XFT56xlI1G7PLm+5R/rHp2zzJqmhh+emBG8Pz1cS2qTyV+/Vp0+SgCOFFjSpoUohj8xatQpVARonz1J5dORKmoJGUqJTkT5KI6AHPS0ySpNlADUqampU/NBQyFKkeo0qaSpAIUqbZRCjbKdJQBMiUPQj1DJQA+onp38NMqtSSVKHSnQpTnoKPO/jki/8IA0v/PG8hf/AGv46+Zdl5JrFmn2OX52319VfF28htfAGpvcT/Z4EaPc/wDwKvnGbWr66miltLNYLLd8010/71/91Vrmnubw2KuuatY6PD9kuJfPnm/1VnAnmyy1m+IXutS0q2ilguNNndd7Q7/m4rN1S2uLXUp9Qsby4t53+86Tfw1es5Lq602B7iWWef7m+R/Ss+YZg+GHvtD1VbSKWL7LN975Pm/76rW1X9xCzv8Ax1V02GS78QrEi+Y+1nrU1ubS7VF/tBlkT/n2+781BY7RIZrrQd9v/e+/v9KhsLPT9N1uze9vGkunk2RIn3Uam3OpTeIPCVncaVLFBG8km1ETau0Vj+ElurXxDB9ts0u3eT5ZpJm/df7qrQB3zv5fiHVX/wCneNNlcrqWg+XM13b3NxA//TN66RP3mvan/c8mOs+/vPLhlR/4agCHQby8uLCdb25lu/m2RPO/3P8AdqjfyLH9z+7Wt4es21KwldG8tPMratvDdnHN5ssXn7P45/up/wABqwM3SrCTUtHs9n7t0/56f3TWxpXhuxsZluHXz5/78n8FZuseP9P025a3som1a9T/AJYwfd5/vN/DXOvpviLxpI39p3jWllt/487X5V5/vNQB02t/ELTdOdre0SXWr1f+Xa1+6n+81czNZ694xdk1iVYNOf5/sFq//oTVuWHhvTdDhiiTb8n8FOudbs45oreLbvdtmz60SkER2m6JZ6OjfZ1/3vLqZ9bs7W8it/Pijnm/1Sf365fxheatC+yL/Uf34/vVyfhi8kk8Q2aPB5btJ9/fWfMHKetPuvryCJ/71U9b8N+ffxXtvczwXUPzxPHNtZP9pdtOS5k/t6D5fkTc9aU1zDG0v3vvb/3lHMBi2et+Lo5tkvjHXp0f7ySarPKr/wDj1bF/c/uYEeBY0Raw3v4/tP8AFsSrz2bX0O+L76L9/wC71qruSCyOb1i58+8b+49dFpttJHpUGxf4fuVRv7bT40gfVr7z9n3YY/lXn/ap2vaq0elQPp8X7ib7qVQGH4nSH/hGJ9+7yPJ3/f8AT/arznTdYmtXX7Jfb3+5skSvVNbtln0GdP78ezZXA6VpSyPsTd8lamR2ngzxJealMsVxA0e+tzxD+78SWKJt/wBXVHR7Nf3WyrXiqb/icaU/+zsrIDJ8babdTvBcW8DToi/N5afNxVHRJlkh+9XReIdet9DSze4iaTzv4/7mKht/EOj6rN96Lz/78n3nzRbmFzaGD4sh8/SoE2rvSb5KzfDFnHA8T/Lv+/vrqvE+m3F9pTf2evmTo2/yd/365vR5po3a3u4pY3TcjJP8uyiQzc1K8jj0S8ldvk8vYyf7Ncno/i2a1m/0KWXZ/wA8ZPu10WpQ+Zo95v3fd+/vrndEsPLdd/36APUPD3iGO+01ri7g+yP/ABf7daF5bWt9GuzbPA8f3465FHX+wb5HXz/3OzZv/hNeb6P4qmgf/iWebG/3GST7tVGQHpmpeCfsrtcaJcy6bP8A9M/u/wDAlptt4t1LSnZNbsfMTd/x+WKfL/wJavaJ4kmk0Rr3UF8hE+9WtDc2OsW2+KVZN6/fpgZN/rFvrFn/AKOzP/Hv2elU/E+lXGs6Ur2UHmTwsr7N+2tS50uGNJU8pY0m3Izx1h215rHh+aLfF/a1l/C//LVMVEiiro73G9UeCWN933JE+5UOuQrH4kn3su99tddpvirS9cT+H7Un/LGf5ZUrL8VeErjVb/7bZSxSSbfmhf5W4/u1A4yJLPbJbXiP/qHjZP8AgJrzvw8l9ptyr6ZK9p83+pkfctehaPZzfZp0uIGgfb/y0rl9Hmh3t5X7yrEdZeeLodKs7H+2P3j3DbN8afxV6p8H9Eh8TXP9p6VeRSfZG2S238Txn+KOvEfE7+ZptsiRLJBN97zEo8MWFx4c1WK7srmWwdG+Xy327KFLUUo6HWeObyS1+Kniy3f7/wDaEk2z/f8Amr6i/Z08Dy+JPhWby3kWC9W9kXa/3JcV8s+J/idD408QxRa3YxR6jaKtot5H+6Z1r7S/ZB1azuvh/fafbXK3BtLxs/7pranuYz2MTxFY3OmR3FteQtDcrH8yv/tV4l/q/Elt/wBev/sz19MfGyH/AIny/wC3Yr+jPXzbeWfkalotx/rEuFuIf+/exv8Ax7za7DmO2+FFy1rqWr7G+eGa2mWvofXfFmneIvB18qypDdPEP9HkbkMGr5s+Gk2zW9eT/Zt3/wDQ69I3/JVKIHd/C3T7e+h1mK4hWaCVYV2SJu/v1gePPD0Ph/VoorTd9muIvMCMa0Ph14ittBvrtLp/LhuFU7/7rCrPxYKXF5pMsbb0aCTFGtxnntJ/BTnT56j8ukIfRTKKUQGUU+mUwPDP2mfJj1DwZLL9/wD09P8A0mrye217VvCut6fqvh+8lsL17fY3mf6i4UN92Ra9s/aT0eHVdF8PO8vkXUN8yQP/AH8xvuX/AMcrw3WLn+x30xJYvMd45E3x/d4rCcuVmsY6H0p4G+LWk+MZrHTLiWLTfENxHv8AsH8L4/54s33q7Wvi6/01dSSCK4/fwbV2+YnzcV6h4V+P114cubHT9dibUtL8lUa/3+beRMP4m/vLRGYShyn0FsqN6NNv7fVbOC9sp1u7Wb7k0f3XqZ0rcx5SpRU+yoXSgJEb1DMlWHprpQIo7KXmp3h+SodlVqPmKb21Zd5beW/+5W9s+eoZofMeolEepzLJ89NdK1LyzaN6ozQ0wIf46p6rpS3z70/dz1c/jo/jqAPI/FvgZdSuWu7eJbTV0/j2f62uN0rW5I7mW0vYPsjwtslST+CvoLUtKj1L/pnP/C9eP+KrCz8Qa3eaPN/oOvWn+ouf4Wyv3WqoyIlEkV1kpr1xtt4huvD95Lp+oQMjw/e/2P8Aap1z4tXe3zJ/s1sSdfVbzGjdZYmaOdPuulcp/wAJktMk8YK9AHtnhLxVHrCfZ5dsd6n30/v/AO7XRbFnhr5xtvFrR3UUsUrRzp91469i8E+PLXxVYfZ9yx6ii/vbbf8A+PLVgeoeEvEP3dMvW/2LWb/2Vq6p0ry+ZI50XYv8O+uu8K+IWvkWyvZfMuk/1Tyf8tf/ALKolEDoqZzSvSVBY+n0yOn0EBXnF5+7+K9i+778P8pH/wDi69HrzjxC3kfE7Q3/AL6yfpJDQB6ZUvNRR07fQBNHT6i306gCwj1Mj1VR6mR6ALyPVqF6z0erCP5dbxkTKJoI9WEes/zvL+/U3mVpzEEepTR+dAn8b7qru9GpfvHjeoKmUhxJ3dqbvqPfTd9ZykMkd6bvqPfTfMqZSLjEl5pm+m+ZR5lAD6ZTd9JQA+io99LzQA+j/WVHvoy1AE2+lqDfS0AS71jp0L+ZD86+W9Q76d5lWTIk307fUPmU+gRKj07fUO+lqgJd9O3/ACVBT/MoAlpJvu/8CqPzKJn8tHoDUsU+qyTeYqOn3HqTfTiBLTN/z7Pm+7v+5RRVEktFRU7fVRAkV1kp1QptjSn80wJqKhpk0Mn2+2uEn8uBI5EaHZ9/Ozb/AN87KrUgt0qJ89NShKAJKl5qvVjmgJDHdvOiRF+T77VN5lMp9XGJBoaPt+0b/wDZrokeud0eby7z/gNbnnV0JcyMJ7lxJvkprvVffTZHpKOpiNmeqc01STTVRmf5K6Ix5UVGJXuXqjNNUM2sWd3eNaRXMU86LvZI33bKa71DlzbHRGI2Z6pzPUkz1Vd/nrnlI2jEjmryH4o3V9B4w09/Klkghjhez8tN377z/mr1iZ/nrzf4kfvPEnhpP+myv+UiVjKRUYnWaHN5miWL/wDTvG/51Yd6q2O37BbJ/wBMVqxvauYsHqF3pzvUPmVEpFxCsvxDr0eh2e/5ZLp93kQ07Xtet/D9g1xL+8f/AJZQ/wB9q8zub+61W8a9u9vnv/BH91P9mpLG75rp5ZZX8yeb52f+/XI/EX4kaX4A0qKW4uYvttx8lrDI/wB/H8X+7Wp4qv7e10S5S4Zd7x/Kn/AkrndV1jTdShZEbzEf+DyaJSFGJ4fefEKHUryW4uNQWed/vPvqF/GcMn3J69OuvJj+4svy/wDTFqovt/54XH/fmsjY8/m8YQ/89ZZP+AU3/hLf7i3H/flq77yWk+7Bcf8AfFRvps2z57G4/wC+KAOLTxJfaikUUWmal9ldd7TR2zfPXYabptxpujwXHkS/bbhd+yNG/wBEUf3v9qtzw9NDY2cf2i1ut/8A0zhrYvPE+nyQxWnkXu+ZvufZm3OtRKQHoHwl0dbHwrp0sv7y9dW82au+hT99XM+AEX/hGNIdPuPbq6/jXWWyeW9YyNo+6ghj2NUybpJqIU+dqtW1t89MQQw/vquJD5b06GHy3qbZ5j04gNdKm2fJTtlTbPkpgNhSpoU+9RCnlrU0NAEez56dso/jod6CQ3+WlRU+ud8YePNF8AWEVxqcsu+b5ILO1TdPcMP7q0uYcTW1vWLHw/psuoancxWllD96ad9vWtJHWRFdPuOu9a+Pfip4n1T4jJPqeofuLW3t2eDR5H3RW7f3v96vsK2tlsbO2tE+5bwxw/ku2p5hjl+/UmyhKk8urDUbCnmSVNsohomo1AkR/kprvTUpeaNQJUpslORPMjof79AAiU2peaib79BJYjqF3oSh6UijgfjZDJN4AlXzVjg+1QpOmzdvjO9dtfLsOh2trrcU0UHl/e/1dfTnx7/5JvK+1vkvrf7lfOdnZ3E+pRPKvl2u37//AAGuee5vDYydVfyPk/1m/wDgj960rO2+w6bA+of6J8v3P4uKvWFnJrDzxaPLYWmxtkt/qUyqqY/u/wAVU/HPh7y1ispdQXUnT5PtNr+6WX/a+81Z8poVdK1Tz7xvsVt5enJ/r5o/733V3Vzt5oi/b1u023fzb/8ASk81f++WrS0e51Sx36Ul9df2R9/7H8vlVNeXKxwyu6tIj/PQBqXN/darpVncXbRb93/LNFVf++VrNtrmGTW7NH2+f5la1hYTX3h6x2f77eY/rU2leG7XR/8AiYXDNJdJ/H92JM0ASWzt/wAJFqv/AFxhTZVx9Bt5HllliWdE+f8Af/KqVnpf3W++vdPgiu/O2oqSfd4qnc6DqniZNmtXjPa/xWcHyxUAWrzx5Z2rtaafF/a10nyKkHyxJis9NN8QeKnll1O88iB/+XO1/wDZmra03w9Y6bHtiiX/AHI09KtWd/8A2rqTaVo9nda1qKLvlttNtml+zr/ek2/dqAK+m6Jp+h2eyG2WP/rmlU7nxJbyX8Fl56+e7f6mP+CofE6XkiQfZJ22P87J/frB0fWLqO8gtP7D0u0Td9+NG83/AMeZqALXi2bVILnZb7fsv8Tx/erF8N3K/wBt2afYWjd2+Z/vV2V4qyTfPtrF0e2X+27N/lj2NTlIqJ0XiH7n+qrl9Hs/M1y2l/2q6jxD5kiKiLLI+75Uj+89UdN8MahazLe3rRQJD/yx+83NQXqaln/yMOz5vkjkfZHV7WNKur65Z0fyE/v1j2DeZ4zl+9Hssf5tVXxh4qmjk+xJ5tpA7fNeR23n/L/u7l3VWpIXL6XpVzEjy+fO/wAm+T5ev+ytZviHW9QsZvKt1l2P93y61NEf4U2sMlw9z4g1rxD5MiQTarZ7YkuD91lVG2rTZpvMm3v/AHfv/SmwNTwD4w+D/hx4rjxR4M8W+M9U++z3SWn2Pd/swefVXxhqtjrniG+1DStPXTdOuJmmtbDYsXlRn7q7U+7XP3kPlvK/+ser1zuj8hHb5NtEpaCjHlZavLBZLCX7J+8/c/8AfdcDpVz/AKT5Tr5E/wDEkn3q67w9NJY2Db5Wkfa255Kz7bxVpOubUuFWTZ/z0+8ldEjlN7Spo5PKffU3id/9J0h0/vNTbGzjjdXt5Vp3i1G+x6Y7/fWTZU8pZyvxR877BYun/PauN0TR5r54neX7/wD31Xo3jmFbrRIHf/notYOibY9uxvMp6iibW+TSvD0XlK126f8APR//AGZqjh8VQ3yLFewLv/hSdPm/4DTtY/eeGL5U83ei718v2rz3TbO81Laks7SJ/c2UpDPTn+x6xbT/AGLbH5yttTfXJ22lX2h3i/bbZo9+11f+F/8AdatzRLb+zdNnit2+f+GqOlfEiSPy7fUIPs+9fuSfMtZgbzw+fo94j/8APFq4Xw9pscbrvVa75NSsdSh/0faj7dn7v7tcv/wjeraVNvlj8+Db/roH3LQOJvTP/wAUxfIkXmfu2ridEe+kmZLTzYP4K7b/AJhVzF8ux46zfD0Mccyv8tAzqNK1KaTR2+1yrvh/9BFam+H91sXy99Y8PnSWE6Jt2fM7JWbrFysfhvT7jz5YHT+PfRzAamseE7HUfn8pd/8Af/iSsdE1rw++y3l/tKyTankyfe5qvonjC+3/ADr9rg/v/dauyW8tbqZUdfLn+/sqxSuU9N8WafrDpafNaTv/AMu0/wAv/fNUX8B29rM0tlOyb23/AGaf+D/darGq+G7PUofmX50+7/eSsXzte8I/J8+rad/ck/1qYpSiEZE3ieGbStNsfNX592z/AHKdYTLP5Wxa0tN8T6P4m3W+9fPf71ndJterEPhuztZv9H3RujVPKHMczeWf9paw6XG2REb5a+hv2bdSuNLh1yG3naAW81u8Xlv8y537q+fb68ksfEMsW3y0/h/h317F+zrNJHrHiP8AuTW9u/5M/wD8XVU/jJqbH0F4q8QXXiNlnuygaKAR7o/7oOTXi+qzeYmg/wCxcXv6rbV6lc/6lq8b1uby9V0/5vk86ZPz2V3HEdR8PXaDxPrifN/x6wv+TPXtfiLwXqPhvdNLturL/n4h/g/3q8O8Ev5fi3U0/v2P8pK+zrhk1HwzKytvEto3Kd/lqhuJ4PC9TO/mJTvDOjza/eR2VuyxztGzrv8Au8Umqafe6TOba8ha1lXkEVUhFR/9umUUVmBF5dFPooAZRTdlG+gDxX9qiwa+8K+HNn8Gsf8AfGYJq8Vv3XTbCxiu1a/g/wCWv95f9qvfP2k0m/4V7A9vE0jw6lC/975dr18837x31nYvcf8APSuepub0tiS/T7d5EulM09rDu3J/Ftojuo7XULa4liWOfbVPVZrix+wy6Y3zp5iKn8L1Y1KazuptP/tCX7JqMsbeU+/5ePvVGpudF4e8YeIvCPiqfUNCufkuNr3Wm3X/AB63GP8A0Fv9pa+kvCXj/SfGiy/ZN0F0jbJbOf7yV8p3+pSaVfrF5TbHj/10f3avXKNPcrKk8sF1bzb4poH2yplU+6y1cZmEoH2FTXSvG/Cvx7tbF7PSvFHmxvtVP7V2fK7f9NK9ihuo7qGKWJlkR/nV4/481tGRjKLI3So3SrD1G6VqLUZzTNnmU+lSnEkp7PnqHZWlsWSq7p89MCnND5lZt/Z/drYdKhmTzKNQOZmhaN6hfd5lb15Z/PWTc23lvUSiUV/l315f4q0Fb7xJeXb/ACIl1Gm+P727ykr1L+KvDfijpVxH8SLGV57y0sr6SFPOtH2+avyKy/7y0RAj8c+EofE3kfa5ZZJ7T/VTfdl5/h3f3a8tm8PQ2M0sXn3H3v79fT0Pwf0+f+1Xi1zVJ0t/nieR/vr/ALVcfqXwr0+1m33cTTo/zrNVRkRKJ4jD4eh+55tx/wB90f8ACPW/96b/AL7ruNV0GPQ79Yr3T4pIH/1FzAjbX/2fvN81Sf2Do86f8eMX/j1Mk4Oz8NrJ/FLXSeHvDf8AZuq213Fd3EE8MnyvG9aFzo+lx/csYv8Af3tTrHR7GT5Htl+f/bagD17wxrEklmj3c/mPM0iL5ielbn+r8p1Zo3++r15HbPNY2cFvbytHBbyb4k/uZrvtE8Qx6rCqu3+lQr8yVYHqnhvXl1iHypf3d6n3v9v/AGq168u+0zWtz9ot5fInT7r132g69D4gs9+3y7pP9bDUAadPpnNFWA+vOfE/7v4l+HH/AOun6SW1eib6858bP5fjzw43+1J/6FDUAem0+mvSUATU6kSloASa6jtdry1YtrqO6TfE3mVl6k/7n/gVczcfbrXWFuLfytifwSf63dRqWeh1Oj1n2d5HfW0UqfcerSPVxkZSLiOtTeZVHfU3mVrqTyjb9fMeB933N361D5lF5N/qk/vtUO/52qJSKjEm8yjzKj3013qSibzKbvqGjzKAJN9LzUXmUUAS80m+o6KAHb6Wot9JQBLvpahooAmoqLfTqAHPu+XY9O31HR5lAEm+lpjvS1YD3eneZUL0b6CCxvpyPUO+jfT5gJnp2+o99G+mBIj06od9PoAsc0iVBT/MoDUmR6N9Mpd9WST0VBvpyVYEtPR6jR6N9BBNHUvNVt9T04gPSpN9V99OR6YFnmioqPMrWJBpaU/+k/8AAa3FasHSn/fN/u1qedXVTjoYVNy0j1G71HvqN3rSMTPlB3ryPxZ4svtR16Wyt4JZNL+WFn3rtTH8W2uw8Z639hs/slu3+lXH/ji14XrGsTXWpbLK6ljghb/lm/38Vx4ippyROyjE9M8K7YNb8pPufY5n2fRoa6h5q8/+GiX11c3Op3crSQfZ1t4PM/jy25mruHes6d7FPca71Vd6kmeqbvRKRY13rzv4hP8A8VV4cf8AuN/7NXoDvXmvxCf/AIrnw8n+zv8A/Q6yKO4s/wB3Zwf7tSO9Q2fyW0X+7Tt/yVhIsbJWbqusQ6HZ/aLj/cVI/vO1WL+8h02znu7hvLghXe1eV6xrE3iDUvtFx+7RNyRQ/wBxaQDdV1W61i8a7uP+Ap/Ci1l61rEeh2DXEv8AwFP77U3WtWt9HsJbu7l8tE/8eY15rquqzeILz7XL+7T/AJZJ/cWlIqI68v5tSvGu7hvnf+D+5ULzSf3mqv5jUPN5dZyKiOeaT+9VOa5/2qjuZl/vVTh87Vbxbe3/AHjvSGSfvtSuY7e33SO7V3nhXwSsc3mp/r/+WtzV7wj4PWBP/Qpv/ia762s1gtliRfLRKiUi4xJLOwjsYYIrdfLSsPxh4DuPF3iHTE8/y7KG3kSV/wC5lq6y2h+eKtaH79Y8xXKQ6VpsOlWdtZW/7uC3jWFUrUtkaR6bbQ+ZNWlbW1PUsbbWy760IU8t/u02FPnqwkPz0ahqCJ5j1MkPz1JClSbPnoDUjdPnqZ0+SnPRJ9ygNRqU6Gj+Gmo9BIfx0OjSPsrL1vxJpPhm2+16xqFvYQO2xXnf77f7P96vn34i/FrVPiF9psbLdpPhd1WH7NIm2e7z/FJ/dX/ZqJSRcYuR6F4/+NNvYpLpnhKe11LVPM8mW8+9Bb/3tu3/AFrV4nM8mq3kVxqd5cXd7t2NeXz7pf8AdX+6tVbBF0q2+9+4hb5U+6qZovPJn02LULi5+wI/+x8z1jKRtGKKutpcSabLDbwSzwPtt2f6/er7kvP3lzO/+1Xw3qWpX0mm2dppX7ixm2us33m5/wBlq+6L/wD4/J/7nmNW0NjGZCiUO9M5pHqyCRHbfTnqOGpHoAdClO2U6OmvQUWP9WlQzPUiPUclKLDUfUH8VSU3+OmSTJUclPqCZ6AOB+Otytr4DV33bEvIdyRp9/79fPtjqWj6kkt3ca1cR6v9+z02CFvK5/vMy17t8fmb/hD7FNy7Pt0b7K+e9i/2rE6ff/ufWuae500tjD1XwrY3ztdvZxee7ff2fNzWolstjoOmRJtjRI6dNpV9PHsigaTf/t/KldBZ6I0em21vLtkeGNdz/dWszTmOX0S2uNS1VpUif7Ki/NNIny11UOlWd0/72BZET+ORPlSse88YWNj/AKFp6/21dfc8m1+6n/Aqqp4e1bxGm/W7nyLX/nwg+VaANDVfGdv9q+yaJB/a17/FNGn7pMVDYeD7zXJluNeuWn+b/j2j+WJK2razsfD9hst4ooERf92obPUpNSRbtba4j07/AJ/J/lV/93d96gDQ329qnlIv7hP4I/an+HdJ8S+Pr77B4Q0G61l92yW52eXZ2/8AvT/drnrB1uk1Df8AvI3mb/WVm6l4Sjj3IlzcQQff8mC5ZamL1DlNzxl4N1bQ5p9C1CeKDVLGRYbr7K7NF/wFqp6P8TviF4VsE0TSvEsuk6R91ra1toIlbP3v4KdpqLa2cFujN/vyPVO/2yX6/wC22yjm5WHKaE237m3y0T7qVi7Y/wC0on/2q6D7BcXUPyRVRh0eGxvPtFxL5k//ADx30SCLHTW00+5Iv3lN03w99huVu7i5+f8Ahto6w/E3ja+tf9Ht4Nmz/ltI9Yvg+8ur7xPFe3eoeY+37m+p5SzqPE/j+HR7l7e3tmkukqj4b8Saxrmt/wClzxQWu2T/AEaNPv5q54k0qHUrlneJZH3Vk+D9Eh03xDv8pY9kMlIDqNHRo/Gd58rf8eq/o1GpQxyTMv8AtU7RH8zxVff3/Jj/AO+fnp2sO0Dsm+gcTnbazWS/XYv3K1JpltfNRoG3/wB/61X8PWF5dal9o8hvIRvvyJ9/NbFzbWejvvumWP8A56vQI5uZLy6m+SLzK2H+5E93u+T5NkftXO3PjnzHiTTLGW7etDxDDNdW+x2aCegXUvWe37MqeQv/AGzrx25Rp7yVEi8tEkr16weT7H92uJS2j+3y/L9yRq6tTn5dS94Ps9Sjmg33jfZU/g/v12nip/8AQ7P/AJaP5y1m6Pt/dOi1peLU8vTYJYl/ijpcwwv9Eh1zTfsNxO0CffV9m7YwrmYfCV9pVzsllin2fxxv/wCy1teJ9Sm0rww13by+W8LL89cjpXxUmguVaWKK7/vJTA6i4s5JNHuU2t/q2ri9BeON1/5Z/wB1PpXeWGt2fiBHaKCWODav7nZ6/wANZKeCbeRIrvT7lY32/wCp37vmqQL1g6yQs6fxrXlulaPJdXOy4n8z5tm/6V6hbWE1j5v2iXy/4P3fv/tVyOlbft8qJu+9UDib3hvSo9K+SJfv/eeub0rx5qWh3LJcfwSMivXaWztv3/wba4X+wVk1WfzV8zfIz7JKBnoVh4hs/E1myeR5DovzvVGw8H3Vjt+yXK39q38cfyy/980aJZ+RDLb/AMG2uH0rxVdaU6p5/wBrT/x56APUraGaTTZU+aB/mSsPWP3ng+2R9v3lrU0TxBJ4gs97xNG6f89KozWE2peFYIkZfP3f8t6AKejp5CLsrP8AFU32XXonTzY7ryV2vG9XrGG4sUW3uIGjf+GofFtmset2Mrr9+HZ+TVAGl4VvNWunVL3bJA/3Xk+9XQJf2N1ctafaV8+H5Ghd/mrn7DdH5GxvL2Vx+pJdX3iS8SXbsSb5Xq4yFyo9E1jwjpusfO6+XOn8f3WrJ/4qbwr5Wyf+2rL+JJ/9an/Aqms9SuNH0GWV9128P/PR/mq9pXjLT9SfY/7if+5JVk6jbPxboviBFt7v9xdJ/wAu18m1v+A17B8CraztLzWPs+7fNDD8+/8AhDPXmd5oNnrC/wCkWyyV6N8AdBXSrnXNm6ODbboqSfNv+/8AxU4bkvY9euv9S9eN+J/3d5Y/9fjf+g17Jdf6l68Z8Z/u5rP/AGNQ/wDZXrsOc6Lwe7R/ECVP7+nyfoyV7PovivUdEikjtbhjbN8jQyfMteKeGP3fjy23/wAdrMn/AKBXqCP8lWQdb8MpPs/iyzX1V0/Sus+MUK/2Vps2351umUfij15ZbzNG6ukrRun3XjrZ1jxZqOuadHZ3siTpFJvWTZ89IZjPS0ymvTESb6WoaKUgH0OlHmUeZUgeZ/tCX8mlfDS5u4pVjeG6t9vmJu6yV873Nza65pq/aIv7Jd5l2/3d1fR37QKLJ8L9Td/4Jrd//I6V8x69bLrGibP+m0b1jUN6WxHqu7SrOx37d/mbPv8Ay81JeaPD4ghs5bhfkhVtrxv61DNND4f0qL7ar38G7Z+8/grQmhkurCxuNM+5826GT7201zyOkr6lrV1a3NnbpZrd2Tw/ND/EmG+9Vq++2SefLaL5myaN9n8fl+WlNuXtbG8tUl+/5OypL+a+js2l09vLukkt3X5N3Xf/APEVIEf2yGOFXfb5/l/L5laWj/EXxN4RubZ9K1No7VGheewuv3tq/wDsr/drH1VI76Gzl1KVbTUfm2vH/qv+BVV1WaaO/gt9v+iuq7Zo0+WqjJxIlFSPrTwZ8SNH8cborSVoNRh/1thP97j+Jf7y11En3K+P7Z/LRXt2aO+h8x4rmN9ssTbfvKy1654A+M19a21tp/jNl8+ZoUgv4E9f+e1dkZnLKB7F/BTdnz1JC8dxDE6Mro671eN9yuppea2jIyIv4qPLqXmopKeoEM0NVZoWrQpsyUAZr1TvLbzK0JofkqN6NQObubby3qjrHhu11jSoPtEHno833P7jDZtZa6q5tlkeqKSSQzQI/wDqEmWapKMmG8kgSfY3+uXY1Tar9nutH09NqybFkRq0NSsFur/VZbdl2J++/wB5awXT5KgDmfFXhLyLP7PdQLd6dcR79leR6rokngtItjNPpabUW5kf7n+zJ/8AFV9KQ3kd9c2KXES+Qkfkt5n8dcP4k8N+XDPLFF59q+5GSqiKUTxm8vFuk3pL8lXtK+4r1l+KtKk0eaW4h3T2X/j0Wam0S8hntYnSVZPlqokyOk/4FRDNJazLLFL5bp/HVdJo/lp32mOtDI7jR/Ekeq22z/V3SbdyVqWd/NY3MVxaS+W6V5b9sa1uori3bY6fdrttB1tdVt93+rnT76UFntGg69D4gtt6fJdJ/rYa0+a8mtrmbTZluLRvLnRvlr0jRdbh1yz82L76/JLD/caoCMjR5rzj4hbY/EOkP/tN/wCg16PXmnxOm8vUtKTd8+7f/wAB8t6cQkepSffel5pjv5js9LSAfvp3mUzmigCl4htpLrTZUt5Wgf8AheOvK3mktdS3y7vPRv8Alo9exPXB+OfD3yf2hb/fT7yUuUOY6Lw3rHzr8/mWs3/jjV19eKeGNVWOZrfd8j16pol/9qh8p/8AXp/4/REDW31YR6q05K0jIgdeOuxah306b7i1DvoLJvMpqP8A36bvo31MQDfS802iiQDuaOaZvpaoB1FNpN9AD+aKbSO6xpQA/mk303fS0AO5o5ptFAC76Xmm0yPd+93/AN75aAJE/doqU7fUe+jzl3t/s/eoAfU1VoUWBNiVJvqokyJaKi3/AD07zKYiXmk31Gj07fTiA593y7H/AIqkqHfT+aYD03ec25/k/hTZUvNV6WG5WSaWL+OHbu/GgC1RUe+jfTiKRPSf7jVHvp1UImR6SovMqZKsCWlSoUdtnztTvMoIlEseZQm2P+God9G+qAtb6N9Q76SrjIDR01/3zf7ta2+sPTXXzmrS311U5aGM1qWvOqnqV+tjZy3D/cSnedXC+M/EK/vV3fuLf73+9VTqcqJjHmZx/jnxDJOk++VvtVx/t/cWuT8AeFYZ3s9MtIvLtbeNUb/YUVk+NvtF9Z6hqCXlxaOkMjxeX/Bhd1epfCXQbjw/4G0pNQl8zVJoVe8m/vyV5qi5vmOr4UdhDbQ2sKxRL5aJ8mymzTVI71T85vJrZy5SYjneqrvTneoXesZSNIkO/wC9XnPjl/M8c6R/sQr+vnV6E7tXnPjPdJ4/0/8AuJDH/wAA+WashndWz/uYv92iaaO1hllllWOBF3s8n8GKjhdYLXe7eWiLvZ/7mK858VeKv7cm+z2kvl6cn/kVqksh8SeJG8R3nyfu9Oh/1Sf3/wDaasO8v4dKtpbu4l8uBFqF9Ss4fPdp4v3O7zfn3MmK8D8YfEu88VX/AMljfwadC37iGS2kX/gTVEpFnXa9rcniO++0Sq3kJu8iH+5/9lVPzlrz9/El18z/AGa68z/ri1NfW7yP/lzuv++KgfKd99sWR6r3N5HGlcOmt6g8y7LG4+9Qj6xqVzsexlgg3ff3r8i/3tq0mhnRQ/aNVvFt7f8Aj+88n8FeqeDPBMNqm94vLR/vP/E9ee/CjTWn8YTpcfcSHeqf8Cr3y2RpH+eplIcYk1tCuzYi1pQw/ItQ20K7GrQRPMVayNSaH76VqW8PmTVXtrbzNtbVtCsbUASW0Pz1chSmwp89WrZPnoFGQ2GFt9XIUohTy3qZPv0DBE+enbPLepP4qP4qAI5Pv013od/Mes/xDr2n+GdKl1DVbyK0tYf45P4/9lf71AGhsZ0rz3xn8ZtL8PpfWWj7da1uGFnVN/7iJvu/vGrifFvxm1TWNVtk0TdYaLbss0ryf627z/eX+Fa89js7XSYZ/s/8Ef3KylM1jAk17Vb7xVptjqHiC8+16o+pSeUk8KrsUQf8s1X7q1m/NqW6xtFXz4Y1/wBY/pVjfHqsOh/aP3CfbJpv+Ahap3ly2pTTxWkDWFrtVFm/ifLVjKRtGJHDM2laVKjwf2lO7fcj+6mKdNpX9saPBcahEv2qL+CP7qVJbIulW3+q+RP4/wC/Rc3M2q2ET2W2OB/45H2qmKYSGzXMNjDY+b+83tGipH/vV9vX7+ZeT/71fFKalDHrGi6Ulms9091bwrcyfdTfIi7q+0Jv9dLWsNjGe41KWlRKketTIIac9NhoegCRHpKVKSgCdKjb79S81W30ASVG7/PQ71DvoAmj+5UdEdFAHmfx+hafwrp0UUHmSPefuv73CvXi+m+FZIL77bezqmxfuf3K96+McN5P4Sg+xbfPt7hZmST7u2vne88M61rm19YvHjsv+faD7r/7zfxVzTjqdMNi1qvxF02xf7PpkEutXT/dhg+7/wACas/+yta8VQ+brF59gtX/AOXCx/8AZm/irUtrbSfDlm0r+VBawr8zv8tVdY8TyQJFFFLFafaP+XydGaJP++FZqzGaFho9jo8OyKBYE/8AHq1PC/hXxd8SrlYvB+itPa7tkuq3X7q1TH+1tbd/wFKpzf8ACEwaJZ/8I/4h1LxR4heTZfXN1ZyWkG0r/wAsYm+7XnOq+D9J85XlsYt6NQB0Xj/w3dR3lzp8s/8AxMdPmkt53gdvKdkba1c34GS6n8Yebe3LX7qsn+srW2LaWcUSbY9i/c30eD5lk8Qzv/dh/m1BZqabN58Op7F/5fJEqa/vlg/36h8Kp/oFy8v/AD9Tf6v/AHqq6x4n02xuVsrSCW/1R/8AVW0H72V2/wBmoKibENg09mrvKsf/AF0rFvLzRdKv4IrifzLqaTZEk/8AepviSHWrqwiRN2m3W39/bT/LKjf3f96tDwf8SNW8I215pmn+E/CVo99DJbz6l9jna/8ALK7flleWgZl69r2qWiLaWn7iD+K5/wBa3/fNUdN0rQ5NVtrhNa1nUtUTdtSewWCL/wAdletzZ8/z1jwwxx3+9KNQNLW7GO6tm3qu+sHwxpv2XXlf/Z+/W5fv5cPz1V8K211PftLLE0cDx/foILl/N5Hz7Vqv4VuVur+dP7i1paqmlxzL/aF4saJ/BI+2jRPE+k6rNJp+lL5aW672+T5XzS5Sx2iP5firVX/gSO3Tf9d9bF/JZwXKr5Szzv8A6iGNPNll/wB1VrB0F/P17U9n3POjTfv/ANmsHxJok11eX17b3NxBPu2b45vm4oiB3kMPiKSb7RcWMVhpf9yd/wDSuf8AZWvP/G2grquqtcPcyybP+eb/AC07wYl9Hr0SS3NxcJt+ZJ5t3St7VUWSb738NEhRPN7O81rR9qWmoSwf7Eaetelakn3d6rXIvDH9s2f7VddqW6Pa/lN/fb+9UyYdSNJob5N9pF5H+3G/yvXM3PhjUILlrhIlu0eTf+7/AIP97dTvDdgulQ/f/wB7zHqmnjC8sb+8ilg8y13Nt8uukwOg0qby/wDpnP8A3PpW94wRv+Ee+95ez56y9K8SWOsP87LI/wD00T5q0vEm6TwxLs/8h1AGL4tT7X4MvE/j8ta4Hw9okc9w29a9K1JFn8GT/L8nk7//AB2uB8PX8e+hsfKdYkPl2ez+DayV5npWvXWjzeVZTtOifdSSvUIfufOvyV57Z6bHHfsm1fk+98npViO00HXrzXEZJbFo3erENhpd9N5u5oLpGZJfLf5XYf3laptHto4JonT7+2vM9bupo/E98lvF5E/2pn3xvUAeqW1tJAjP5iun8NcbNqXl6xcp/wBNKueGH1af/j9uYpKsP4h02S8ltL6CKR0bYryf/FUSiOJsaU8kkPz/AHH/AI/7lcno+lR/2hveJf7/ANz1rsrZ7OOH/R65v7Nfabft9ottifwv95aBnXaIiwOvkqscb1lpfzaV4VnuIvKkeGZvkk+X+KtDR7lZJP8AgX36y7+2a68ParE//PxMm/Z/00qwIdN+JEfypLbN8/3vLfcj1pa3o9v4m+zXEU7QTp88XmJ8r1zfhvR44Hb5auePLyS1TTH/AHsezd88HvsqAN7TdHvLGZUlg8xErl7mZY/E958v/LSrnhLXtWuryJJW3wf363LxNB1LUp4pZfI1SH71HKGpi6rCt14Y1CL/AGayfD2mxxqsu35929fMeuw1XRJLXRLz7O32vfC23y65fSpppLbym+R0b5k/iSgC1rfjC+0PxP8A6PL5ieTG/wBm2fLz/tV7l+z94nutcudT32f2REhX5K8T1XTVutVilf8A5516t8BHWDxneJ/fs2Rf9vDVUH7xE46Hvzv+5rx/xyn3f+vyP9d9euN9yvI/H/8AFv8A+fiN67jlNTw9/wAj5pj/APTGb9Vr1KH7teS+G3/4rDSH/wBmT/0XXqyfcqokFhKdv+So0paYBzSb6Hpu+gB/NJvqOn1AC76dvqN6WrA4r42Ja/8ACrte/tBW+ypHG8vl+0iV8z3OmtH4elfTJft6blmXy9u7aK+oPi7bLffDHxVbv9x7GRK+Vbm2/wCEc02d9Mb7JO3lv533ujVzVDemU3uVvrCCW4+4ky07Vbaa+0+xS3laB4ZmdZo6m+2Q65o7JrH+gfN/ro/42o1iG40rSrOW3kW7Tzm/fRp/D/ebdXPI6Qv7+xtU0qLWP3j3HmJ9sjT7mNla1zcrpttPLby+fBDHbfP/AMCes/ybW6h097pfkTzPkk+6+djVNM7WMN89p5Wz7HD8kifuuJHqQG372upQwPLt8ibzNyVRvL++sdStkt1WS1mhj3Q/3KtXHl+INHg2bdNnST90kn3XbbVHVbxdKvLG0li3u8P9/wBKsDQs7WGfUr57SfzJ9rbrb+Ld/s1NZ6xNfXMFxLB5bpcQp5P1aqcOmw2t417bxf6VM3+u/ufLTrC5vpNKnfU9sjo0LxXP8T4kSlGREonWeEvHmqfC9GfT92pac8jPLo8822Llvm8lvm8pq+iPBPjnS/Hdg1xpv2iB0/1tndJ5U8VfJr/atNudXlvf3lr5jTK8b+rVahvJpL+x1XT55bSe0bfBcxvtZP8A7GuiMzGUD7I2eY9RuleQ+Bvjx9qvJ9P8UW0Vp5KtNFqtq+6Lywu5vOi/h/3lr2JJobq2guLeeKeCZd8U0D7ldT825WWuiMjGUXEheh6mdKhdKrmII3T5Kq3MPlpV5/8AV1HMlMDPdKhms2khaX+BG2VoTQ1G7rHbSxbfvsrr+FAGLC7WP2n5fMS4jZGqjqVnGmlaZKi/O+7za6zW9H/4mtzFaRfJtWbZH/AprmbyzbyaUgMea2aBIt6/I671o+0/ufK/2t9bH7m+fSrd1b5G2N/t5rHvLOSOaf5fkRtm+syjwf8AaZ0r+xvsctlujS7vmt2T6r5i15LbXmqaVDfXG1fstvGtxv3/AH1/2Vb71e6ftAwtdeErH5vualC/5K9eV63o8l1qmmRWStJp1vCs0vmJuZJHZ6pS0FIzYfiFDJ/y3WrSeP1/571ev9Emnv2lt7G48v8A6aJTodEuv+eH+98/3KszkUf+E58z+Kprb4hNY3KypP5bp92r39g3En/LCpofD02/e8VWB6d4D+IWl+LrDf58UF0nyS20j7ev92uy03VZNHv1u4vv/cZP7614a9nNa2EiRWazv8r7HfbvxXqlnr1rrFzL9nZvk/gk+9UAe1WGpQ6rZpcW7fI9cL8Udsc2lP8ALv8AMb9I3rL0XWLjQ7nzYv3iPt82GR/ler3xCv4dYttFuLdvkeZk2f8AAX+9TiTI9QR/M+eiqthN5lhZv/fhjf8A8dq1SKH0m+m1LzQAVFcwrPCyP9x6l5o5oA8AtvD0mm+IdcilnlkR7pni8x/liX+7XpXhjWJPJV937+H73+2tcu6XGpeP9TsvIaNJpm+f+HiPduqTzrjR3Z4oPMuod37nf9//AGaTCJ7FbXMd1CsqfcerG+sHwx+701X+xy2m9t+yT73NbHmVoA6Z/kqNHpsz03fUATeZR5lM5pN9AEnmU3fTd9LzQAu+kpP4qXmrjIAp9M5o5oAKXfSc0c0AFP2fPTOaRP8AfoAkoplLvoAdRTd9G+gB1R3Nt9qhZEby3f8Aj+lLS76AJHelqLfQjtVRAn5o5qKimBNvpKZvoR6CCO5SaRJ/s8qxzvDsV5E3bG/vVJ9vh+3/AGLzV+1eT52z++obbup2+jau9X2rvRWRX/2T96nzAWeaOai8yimBYoR6j307fQBJvo31Hvp1AakyU7zKh307fVkk9Lvqvvp2+rAm307fUPmU7fT5gJvMp2+q++jfT1A0LB/3zVe3+W9Zdm/ztVrfXTCWhhLcbrE3l6PfP5/kbIZP339yvEb/AFtdYme3t52ngt22Szf32r3B5PMRkaud1jwlpeqvK72yxzvt3PH8tZ1IuZUJI8h8T6C0/wAPdc1CXds+ztDEn9/K/er2S2f/AEZf+BVyPxgRbX4b6hbxL/DsVK6yF1+zLUxjyoObmY6Z6pu9SO/8FV3rOUjSMRrvUMz053qu71nKRYO9ed+JH/4uFBs+55Mf/ou5r0CvL/HE3meKp3RvuQqjP/wHay1GpfKSeKvE7ar/AMS+0by9OT7z/wDPVh/7LXMzTR2sLSu3lonz7/7lDPHAm928tErz3xV4k/tzdb2//Hkn8f8AfqJASXnie1jub6K0tvMgebfE8e1d+a52/ea++f7NF/20mqFP9dUyVkWZs2mzfwQW/wD20uW/9lVqqzabNH9+ezjf/fb/ANlWtSa5WP56h0TRLrxNeb/9XZI33/7/APsrVj5ivpulXl9c/wCifZ50Rl3eW7f+zLXUQ+GPEEabE0+wj/j/AOPndXeaD4eh0e2gRFWN/wC5/crYhs/4qxlIqMTyv4VzXWpeKmluILeNPJkRfI9mr2q2hrJ8O+GLPw5bLb2UXl/3n/v10UMNTzFEkMNaFtZtsWm2dtWtCnyLQBNDD5brWhCnmPUMMP3a0IYfLerAdbQ1chT56jVPnqaFKgCSH/WVIifPTUoR/nqCx2/56P8AWPTd8caSyuyxoi72eR/lRR/FXj/xO+MEyX7aF4a82N/m+1a3G67U/wBmH+9/vUpSHGJ13jr4l2fhHz7KyaK715I2f7Hv+VMLu/eV4H4h1vVvFs0T+Jbzz3+aZbaNPKit/wDdWqulWC6a7fM0ju01wz/xOxqrcot9prXGptLaJu2L/edRWMpG0Yk0N5N9vgsrf/ltt+fZ/CP4qPOsdNv777PctqWopCrtDs2qlR/bLySGCG0VYNOTb5ryfNK+KbbaVa6bDPLbxRR+cq7kjrEsmtrm+1JtIe9ZfPT7Q+zZ9yPbVG/ufMdvskTTv/F5dXra5j1K80yVNscHk3ab6x/MaSGdNKby33bPtMiffoLHPtsdH/4ncsvn7m2wx/M3NV7+zkvtHg8pWtLLav8AoH3f++ttXNEhWCz8rU5WnfdJ++f3qvqU01un2fT4vPR9qKmyqiEpG9olrDdeLfC6P9/+2LL/ANHpX2E7/vGevlHwxbaXa/EXwml3Ov2r+0Lfyod/8W6vqx66IHLPcWlem76HqyCSGnPTYaHf56AJEf5KP4qj3rsplAFnfULvT6ZQA5Kip/8ADTXf56AJaieh3qF3oA5H4u+JIfD/AIbg+0T+QlxJsrxXXoden0f+2LjSryw0h5PJgvLpPK3sfu7V+9XbftDvcTJ4at90scCSXFxvjfbskGzb8396vF4bnVLq5lTUNV1TUk+/svr+Sddw/wBl2rCctTeEdDNs/FVx4c1L7bqHhXRvFjr919YeRok/3Yvu1eubyS+vGd1ij85d/wBmj+VUzVfVXXYvy/71WrnSrrZvii+RI/vxvWJZHo/7t53RvkSqbzXGpP8A6LA07/3I0+5Vywhh8OWc97cSpdv/AMtUjTdsUf8AoVc/N4y1TXH+xaFBFH/10mWBUz/vbaCzrLx7G1s4HvZ2jRF+aGN9tR+CfEOl6lc6hFpsCwfZ9ryvGn8R/vN/e+Sub8W6J/bnlb28t/8Apm9bngDWNU+zS6PLef8AErtF3wW0FssSoxoINDQd11olyj7o0muJP/Qqr2dzrngt5U0TWriwRvvPHDGzP/vMy1N4Ym/4lbf9dpPn/wCBU7VbxY0aoLJPtkl9uluGaed13yzfxu33t1Ud8PnLt/eP/f8ArV62RZ4fveX/AHaq/YIdHvFe4nWS6/hhoAjmdvm2VTs9NvEvGuLtfIg/uSP8z1V1TxhJo7tbxWzeZ/DN/DUOifar7WPNuL6zkTyf9TA+7rQWaWpeMNN02bZFtndP4I/m34p3hjXr7XNSvEu18u1RVeL/AHjWH4h8Kwz/AL2KJY3/AL8b1a+G9m1rf3zuzfOsaUEGf4w8KzfaZLhLmWT5t+yT5qvfDSO6jm1Bbj/ZrpNbSOSH/bqv4Ph8ua+dIvv7fn/v1JZc8Kx7LzUJfN+5cbKNVTy7Zv8Aln/A1TeG5If+Jqm35PtzJU2sWH2qaXZL5Cbv96q1Aw/Dc0cesb9vmfK1a2paXNJ9yL/2XrUOm2FnYzSIjeZdf7/z81g+KviE2mzNZWkDb0+Rpp0+Slygaln4MWeb7RcT/c2vsj/+KatDxJ4hsfDln5t3uj/65p61yOm6xpt1cxS3uvXt3e7l8q2tbbyonYV0mvI10mx9siUfChfEzJs0kjRZU+5urg9SSa61u8fzW8h5P79d5bI0afxR1z95t/tWX5fLTdW5kWPD3huH5ZZW8x0+75ddtryL/wAIrcp/rERd6p9KydNdfJ2Vsat/yAbn/rnUATeHrlY9Kglf7nk76w0/sXXPNuIvKkn/AIdj7d9TWu6PwvLsZvnt2Rf++a8VsJryeaL7Pujeq6Bqe6JpUcEyp5rSbK89ubO603Up/tETRp53yvXReEptQg+e9naf/YoXx5ZwXM9pe2zQJE2zzv4aZJe0STz33f7P365G8sPM8STvuXfurttKvNNdN1l5X/bP/wCJrJ1rw9dfb5buy2vA+3cn3dlQOIWyeW6/7uyuN1jTZr7W50+XZXfWFq0e3dG2+uZvJoY9bl3t9yiUhmtomj2+m232jd5mxflrL/4WFcaTf3Nvd/vIPOZFeumtpvMtm2N8m2uHv9H8/wAQ33zts3UAd5o+t2Oqw/6P5W/d/wAs/lqG2haTTdXiT947zSbf++qr+HtHh0354l+d/narVn+7TV5f7lxI+ygDJ0S8be1u6+ROn8En3qveMLaO6sLN/m2I1OTxtot9DE975sc+3786fMn/AAJata3oP/CTaOqaZeW8fzb4n+lAEOiQwwQx7K4XxtbTXXjOdItu/bH/AOg122laVeaa8UVxE0b/AN+P5qwfEm2DxI3+3DHQBqeHnvtK0q7/ANJlu3ihkmiSSq+l/Eux1jyv7TsV+1f340q9C7T2FyiL87wt/wCg1y/hvR7eP96/7x6AOy1XRG1iaC90+eLYi/6n7rNXo3wWtpI/Gy718jZbt8kn8bGvFfFupXVjc6Q9vdNG/kyJsj/jr1D4Ca9qGpeLbP7bbfwt++/2ttVH4hS2PpSvJ/iKn+v/AOukf/oVetPXlPxOTy/P/wB6N/8Ax6u44x2lfu/FWhv/AL36q9eqQ15HpT/8VD4ef/a2V60v3KqJBYjqT+Gq6VPTAKZ5lHmUUAFFFFABR5lMooA5r4oWcmpfDfxRb27eXO+m3Gx/9oLXye800GmzvqC+W6bUb8a+sPio/wDxbTxV97/kF3H/AKDXybbPeR2Dfbdt3A8f+prmqG9LYLmGHWNNni/gdo/kqG8e40PRIP7P3b/OXzUk+ZXUr92i5hj1Kwli0rdHPuV/Jkei58zTdKi+1rL/AKxfkk+9XKdJavvL1zTdPd5V0263SeVDJ91/ubqteTJavOl23yf2eu7y/aSsv+zYfEaQI37tEm+R/rW1N5NjtS4Vru1hsbnzU/vqGhoAp63ptvrFhAifcSRf96qeqzNY/Ybf7N/a0CLJ88nzSpirSTWusaO39hT/AL/cr7JH+ao7y5Wxhs/taSxu7SJRICS2sJJ9eaa3uYpETb5tt/EmVofUvtWm32z935UdRw2Fn9sg1B93nvtSo0ubi60rXPttisbpa3Drc/31FApRLE1tcWuparLu+0I/mf6HO/yvULw/2lpUH9mK1g6Tf6mR/v5qS/hvINYuftEHmWT/ADq8afL937tVbl4fEGmxvE3lok29Xj/hqoyJlEsJqqpqX2Ld5c6fI34rXdeCfG2pfDK1+z2W670hJGmbTZH+Xn/nnu3ba4O3mmk1XybuxWSBIdkV5/FzU2jv9l0eWV7ldSg2s6zR/wAaitIyJlE+tPAfjzTfiFo/27T2aC6RV+1WE/8Arbdj/wCy/wC1XROnyV8a6TeN9us9Ysp7jTbq33eVcwPtl2n+GvcPBnx7hvkvLfxRBb6T9nbfFqSP+6df+mit91q6IzOeUD1R18tKj/hqwjw3VvFLEyzwTLvimR9yup/ipsyfJW0TIq/3KbMlTOlRvTALC8a1vN8u6RPJaH86p3Gmxx6JbXH8bsyNVh08yoZvM+zeVu/d7t+ygDFubD9yr1m3kzR208Trv87a+/6V2XmQ3VhY27/fSTYyf7JrH1jSvLuZ4tvmRo2zf9aNStTx348aDHJ4Yn2bpEt2W4X8FpvwleTTXnl+aNLhbab/AL487/4utT4rwtH4Svk/1m9WT/x2svwTqVrHZ6Vp7zrHevDsWGT774rLqB2GpabHqST3CN/y22L+NeZ+LfA0l1NLd2S+Rq//AI7cY/8AZq9Q85o/k/g3b9n0o1KzhvoZ5f4PO+X8aqJEj59sL9pHaKWJoLpPkaGT5WStJHrqPGfgldV/0hG8i9T/AFVz/C/+zJXnsOpTWt5Lp+oQNaXqfeSStomRtTJUMM01jcrKjfOlR/aPno85asD0DRNbh1S2b/lnOn3kra2LIio/8Lb68lh1JrWbfF+7f+/HXonh7xDDrlt8n7udPvJUAe1eHrmO60ex2y+ZshjRv94LWjXlGia9N4fvPOT95B/y1h/v16dYX9vqVmt3by74HqZFlyimUVQFjmkeo46k30AcLpSeX8VNQ/27ON//AEOu2s7GGCaWVIl3v/HXE237v4uy/wC3psf/AKFc130dADt9O31HRUAE1Q7vLRnpz01KAJqKbvWkoAf5lHmUyigB/mUUyigB9PplFWA+imUJ/vUAO3tS0yigB9FFFABSfNuX/wAepaZJQBLzTaYn7xKfQAUv8NJRQA7ml2eXSc0kf8FWBJRTOaKCB9S81Xp/mUAS80c0zfRvpxAmR6dvqHfS80wJ99LzUG+neZQBLRUXmU+gCWjzKj30b6sNSzzSb6gpUerDUsb6N9Q0eZQGpNZzSfb9m39x5f3/AParQ31m2z/eqzVxlyoylHmZZd6jd6j31G7/ACVtzEHE/F2TzPBk6bfvzRpXTI/7la5n4nP5mg2yf3763StyF1khi+asZSLjEkd6hd/kpzvVd3rGUixrvTKK4j4o+M7zwr4en/sr7P8A2vN8kTzv8tup/wCWjVnIom8YeMP7N3afp8+/UX/1r/8APvn/ANmrz9P3afP/AMCeqOm3PmJvln8yZ/8AltJ958/NurzX4i/E7y7mfRdPtryREXZPcx20nz/7K1nKRsanirxUuqzNZWjf6En+tf8A56//AGNc7NcrHDXH/wBtX0kPy6Vf/wC55NVZNU1iT/VaLef+Or/6E1QLlOohuf333qdc362sO92rj0fxJI8TppSR/wDXS5Wtrw94V17Vb+L+0Psex9z7I5mX/d/hoGa3hvR5vEd4rv8A8ev/AKHn+7Xs2g6JHpSLsVN+35U/uVwfwf0qbTbzXLS72yT2jRp+7+7zvr1aGH591RKRcYhDD5jrvq5ClOhh+7V62tqkobDbfdrWtraiG18vbV6GH56sAhStBIfkWo7aH5KvImxKCCRIfLdavJ/rKhT7y1aSgsciLG9SI/z1H/FTbm/tdKs5729uYrSyt498s077VSolICZP3lU9b8Q6b4Ztlu9TvIrSB22ReZ/Gw/hVf4q8p1v42X11rcFp4agt/wCzkkXzdSn+9L/1zWvKUvPtVhY3d3c3E+o28Kwxee/msi1jKZtGDOu8efEKbx+k9pcbtN0Td8tnI7K1xj/ntXK6a7alftp8S+Xs/wCXmT/VJTdYvI9c037bdy/YIIW8nfJ/Hii51K8k+026Wa2mlvayJ50fys7fdVqxlI0jEdpXmabbRSpOl3Ptuf8Ad3bkqGGOSSPfqsqzz+ZI+/8AuVXtraHQ9Hs7e3VY4EtZ3/4F5iVX1KZZ9L+16rL9gRNz7P8Alq6/7NZllhNYa1vH0+KLzHu6jtnt9J/tB5Wa+ukjj/0OP+BTRNeXUd5FFaRRQWv8U38T1Ilhb6HDcyxN5iPtoLJkvJtSttIluIIoH+y3O5I/uovmJVW5khsXaW3/AO+I60tN26wls+5Uf7DcIv8Au+ei7qxYb9dKhvP7MlW/ut2yWaT7q0ANubb7VpS3d7P9gTcz/vE+Z6h1LVbyDTYLfTW+yWW3/XfxUOjarZr/AGhL58/zfPJUl5f/AGW2id/7tEQkdF4M01f+FleF7v8A1c/9pW7/AO/ivrx6+UfBlndT/EXwhcJtjj+3QvX1VXVDY5am5LzSPUfmU16sgmR6a9NjokoAlpf46P4KbvoAnqGld6hd/noAkd/kqHfTndtlRu9ADt9Mp3NRUAeW/tCOsFh4c+X53kuPn/2Qqbq8R0p2nvLr5fLgRdm+T3r1b9oHXl0fW9KlSL/SvsbJE8n3dpb/AMdavJbz+2pLaW4vbnSZLV12QW1rfrPPu/vMqbttc09zeGxDeX+mx3MVpul1a6f5FtoIfvN/squ7dWf4g1K+keK0illgtduyWaNPNZM/7LMtaXhvXvEXgB9+har9gkm/180dtA07/wC9Ky7qovtgeXf9zbWZsTWCeHY7aJNEbXru6fd9sm1hIov93yVRm21zOvaDZz3O97Zd9dBYeXvldP3lU7m2uNVmVLSCWREZdz/w1UiDQvNse3/dp3hV1unvkRf7tSa89ja2zS3Eqx7P+ApTfCWq2eqpePZQeRBCv9z5ef8Ae+9UgaXhJGn0df3TfO0n/oT1HfXljBeRWiRNqWqf8+dqnnypj/ZWodBha68JQW9vLLB9obf+7f1Z6r2Gpa94V/0LT9T8i1f7yeSvz0FkPiS51a1hV9PVf7jP/wAtUzXO+FXtZNYie9jv5NRZv3T718pK9C2eYnztXP21nHHrCyoy1AGxc6VHdW0qP+8rD0TR47G/Z0iWP5dlb1/eLBbMlUfD3mT3M++2lt0++s0ibd+f7tKQRHalN+5+9UfgZ/Pub7Z9z93V7VYdJg3PcT/c/g31DoOsWN1bXNvo8UUaW9MDQ1jSprrcnn28Cf35Km0TR4dHhlS3laTe29nkrznWPE+qQTSpcK0Cf9M/mrqvhjM11o99cPLcTv5y/PJ/u0uUC14bSb7Hqez7j301cfr2t6lHeNvilgtfub4PvV13h6b/AIk9ykS/P9sm/wDQqq6xYLJbfOvz7aIgYfgabS59Yl+zwXseopC3z3U275fkrW1vT1nRndah8H2y2uqzun7v9y2+tS5hbyZ9it/tUwOJh01YLyJkby08z7ld0/7xPkrl3hkjv4kibz5/+mHtXZTQxybXeejUswdH8Z2usJPb+VLv/hT+5Ud54eh1KaWWK8aC6/i8z5lermj2CwJsRa43xC81rrE8sWq+W77fkkT5asxO2sLO6sYf3sXmJ/fStK8fztHuf+Wn7muD0Xxhffclg89Nv8Fdt5zXWmyXD7t+1qADTd3/AAjyJ/Gm7dXnelWtra3mxIvk27K9C8PJ5mj7N33/AJGSuFm8Pa1Y38rvZ+Yn398FAHTWyfd/9A+7XnupQ3F1r14jyts85q9A0r/SrZt9czfzL/bc/wDf8z7lTIDQ8MaJDYzLK9R+LfE95o/iq8S3eKSyTbth3/vUrWs5vMRdm2N91c34s0qO+8Qs7qsj7Vf+9/DVAb2leP4dR+Typd7r8yVJf6JpOq3ksvny2l0/8f3l/wC+ar6JYQ2vzpt/2q5PxbNJB4kl8rzY38uOgD0jT9EksYZXeeKdHX/lnXH39z5evSp8v99aPCt5rEcypcSrJA//AH1W8niTTZ7yfT72K3keFl2pOn3M/wC1VgaGgzfPv/gRd9Fsnlza5F5v32+//cytXNKs9N/fvaStG/8Ackf0qOw/d63qqbfv7d34rUAee6DpUd8+91bZ/ckre8WzSaP4eiuNPb7O8My7Xj/9BqjoN/HJcyoir8kjJ+79q2PEln/aXh6dH+55kdTEDN8PfEXWpP3V3Zrdp/f+71rpNb0rQ9Uv1828+yah5f3N9Yug2H2WFvuxo1YfxFtpp9b01Nyz+dD9/wDuYaqHynoFtoK6VZsjyrO7r8rx/wB2uD8PTXEbtbyr5c6f61JE2tzW14Ss5rVP9IvJZ/3e/wC/8tV7D4lw30MUWq2MW9P+W33qsRa1u2jnj09/7m6u0+Fdt5njnQ/Kl+5Nv/8AHa5nVbOHxBbWz29yto6NvXzE+/XXfC7QdQg8YaLvVpIPO374H+WlDcR9MSV5j8Udu+Xf/HHvr0x3rzf4qJ/o0v8A1zruOEydK/d6l4cf/ptGm+vYF+5Xjdg//IBf+P7RD/6FXsyVURD+aRKXmimAm+nb6a9LzUAHNFNp3NWAUc0c02gDA+JH/JPfFD/6zbpdy+z+/iB6+SftK6lYfP8Au0219deOdSh0fwT4jvbj95Bb6bczSp/fURvXybYXOh+LtB/4k9zb/wCkQ/vfIf5omP8As1zVEb0yjfoselTpaS+XJ8u2aCqr6q1jom/WIPt0HnKn7tPuZ/iq5eWE2h6Pcu/7/Z8++mwyR31gtw22NN33/wCGuU6RvnRz2FtLojPIiSfvU/i21tWbtO9n5q/663uUbzP4M7Kwb/TZrpFisrn7I6Tffj/9mrUtvOkuNMi1CXzHSO5hleP7vKpQA7W7CP7BFFZN5c7/APPP2qG//wBFsLZNYgl1LfNsV4E+ZPlo+xtpujyy6ZOt2/8AyyofUvMsFuLuX5/OXa9AEb6O39sRXFp+8tXWP9zv+ZcVcm1JdSsNTt0Vo9lvcJ+a1XfTVur9b5JZYJvJVGeP+PFTabc/br+8S4sWgn+ZFmj+6y0AOh+2QarPL9paS1ZVf7NJ91/lrBtnXWNEX+zIP7Nn8yN2tn+XZj+7WtbTXn9pQb1b7FNbxvv2f7NU5vJ8QaetujfIjb98ftQBYhvPst/baZLF5c+2PdV6xsLXSrb/AEdV+f52Tf8AK9ZsL3kF/AnkRT2SR/66T7ytVjQYYZEllsrn7WnmbP8AaT5qCSvsXUtNs3iX+xZ0mbbbSP8AK+a1IbhfO1eK7i8tIVj+fZ8rqaz7a/s9csN9wvlwJIvyfSi5vLqCG8+0KtxpCQ/Kkf8AreP4VrSMhSidx4D8Ya94DvIP7Pn8zw9u/e6VO/7rn/nn/davoLwZ8QtF8f2DPpVz+/SOOaewn+WeJT/eWvlmweS6+wvp/myac6ruSRPm4q1Z6kuj38D2U8tpq9ureVNH95M/7VbRmYuHMfXjouymw23n7v8AYjZ68h8DfHKOOODTPGEsUF19xdYjTbA//XZf4a9kR/kiliZZEdfleP5kdTXVGRi4spvbNC8W9fkdd61Xf+Kt5Hhvn0q3dW+RmRvxrNudNaP7TKn+ohmaGmYma8NNe6/c3nm/fmX7/wBKm/gqOaH7tBZ538bNHkk8MTpaT+Q/y3G/Zu/h+7XE+CfDzalN4e1jz5Y/s9u02z+/mvTPHiNJok8W3zN/yVyPwidZ/CWhp/c0/f8A+PJSkPodNf2yz/bLiL/nt/Os+bdHuT5tn8SfSty5sGjdk+b/AGkqvfot0l5cf6t/MV/zp6hzGLeW0d9C3+xH834V4mln/wAJVok9lrHm2l7YsyWOqwQ+a20b12yf3lr2yZGj/vfPXk/h621zxBc6vb6e2mwfYbpYZUut3m/Oz7W/8co1JkeRza3rFjNFb3djLHOm5N8f3eKP7e1D/nxnr1DWPhdrGpTRS3Gp2Eez/nnbM3/s1cPqum/8I/rEumahcywTp86zfY/3Tr/eX97V3RkZP/CQals/49rirWn+MNU0q5W4ignjkT562E0Hz0XZqEUif3/J/wDsqtQ6a0D/APH5FJ/10hoA9K8H+M4fE1hE8sEtpe/xQyJ8nH92tDwl4nm8MeM2/fypp13/AK+z2easuP4l/wCeTLXnthrd1Y7k8y32bW2+XDtZG/76at7w9qralr2/b5fnK277Kn3/APrpu/hoA+mLe5juoYpbdvMR13q/1qfmvLPCvipvD832e4bzNOdv+/X+0tenQzRzwrLE6yI+11f+/mgssI9FRpS0AcVJN5fxdg+Vvnsdm/6b675K4G//AHfxU0X/AG7W4/TZXdJRIgfRRzSPUFkNy/lp8i/xUI9Nud0ifJQlBZPTuaio8yggEbzE3pUvNReZRQBLzRzTHoSgB9LvpOaOasAoo5o5oAKKOaKACiiigB9FMooAfRTKfQAyiilR/narAlpN9NooAfRRRQQFP30ykR6AJN9JRzRzQA+mo/lvspu+loAfUm+q7zeW6/L99tlSeZVAS809HqvT6AJfMo8yoqXfQBPSb6h307fQBPzSb6g5ooAntX+ernmVn2z/ADtU2+t4y0JLXmVC71C703fRzAcT8VNYt9NttFiuP+W14tx/s7YmRm/9DrorC68ywtnT7jxq/wCdYPj+2hnm8OO8SyOmpW6K/wDsvIm6tiw/d2cCf3I1rOUhRiWHeod9Nd6o6xrEOh2DXdx/uKn8TtUykaRiV/EPiGHw/Z73/eXT/wCoh/v/AP2NeJ+Nn/tXSrq4u5beSfcs3nXSblRh/droNS1K41W8a7uG+d/++U/2a4nxh4kjjRtMt/3jv/rX/uViUU/+FhQ6PNA8UX2v/R9krz/uPmOysHxD8S7W6dneCwgf+5Jf/N/6DVP7Na/xwRSf9dE3VVv/ACY4WS3WKN/+maVBUZGb/wAJhb3z7EvtN/2Ug/ft/wCOstN1LXltYftDzxf9s7bb/wChM1Nm1prG2VN3z/wpVzQfBM3ib/S9TibYis6pJ/6FQETF8N+JJvE2q/ZIlaPYy7fu7ef+ArXrFh4Mk2K/9r3iP9/ZAkf/ALMteF/Cizkk8eaKkSeX96Zk/wBnbX1ZZ2axx1Eizjfg5pt5Hok+p6g0sk+ptHNvn27v/Ha9IhtvnqOztvlVEXy0Stq2s6kCO2tq0oYadDD5dWoYasARPu1chhpyQ/dqxHQAIlWkqNE+Sp+aAHr9+rSVXT/XV5T8QvjHsS70zwvtu38uTz9V37oIv+uf95qUpKJrGJ2njD4naT4LSVH3X+qeTvisIPvP/vf3Vrxfxl4t1jxxbfa9Qn8iBF/dabA/7iJv73+03+1VG/vLeCGe9T95fXDb5/4mes1Nsl4ssqrInltN9gj/ANa+a5XNm0Ylqwe4n1yC4tI2ksvuM/8AcxWfptzZwXmleUrSap5O+JP4U+X+KtKz+2T3Njv/ANAgt4Wf7N/fqGa/8uzi0+L95PtV4k/i+7WRqWHhaTUrOLxBtu3eRpm8z7qfL/DVX7e3iC5vNP2+R9khb99/CmKhv7yGSw83XXlge4/0eCGP/W7T/FTr+a61i/vLS4WKDTnXZsj+Xf8AN95moAbYO2m2dslvcrf/AOhzbZv4dxnqjNb/AGpF/tVlnukaT99J71ee2h0qGCKyZbiCGzba8f8A10qnqsMf9ixXGsXP9m793yf8tXqBxJkvPLvP7PWLz3f+PZ/DTpprWxhvvtcsWpOm3/Q4E/1X+9Ve5vL77etvbwLBp21t03/LWXFV7PTbfR4ZZU2/vWXd/e4oKNCwvLXUraDZbLaf6DN+5j+6i+YlZvkw6VuS3+5u+5WhpSR315FFafu/O0ub/vo3KVnwzWum+fvZdSd2/wB5UoAbDYTaxo63Fp5SJukTzpH+5ii/1X+x7Oxt7Sx+33W391eSJti4qZLCbxNpW951g2bv3Mfyrtqa3mhsbPyn/dwbaqJBc8Jfao/iX4VvZbyWSBNSt0aHf8nPy19fPXy/4Mhmj8Z+GkSDzIH1KN5X2V9P10Q2MKg7miikd6sgmT/V0O9QpNTd60AWN/yVHvplIlBBI70ykuZlgtpZW+4i7/yqvps00mm2b3H7ud4Y3ZI/7xWgC3zTaR3qF5qAJt9RvNUPmU13oKieN/HuwW617T3lXzEmsW/Rq8b02zh0q5nliX59uxnr174/bpPEOn28X8Fm3yf77V5LbW0kEly+ofu0dfub65Huzqj8JR1LUl8yJGXy98nyvV7WNNkut0qbY0dfld6pw+LdPj1KKLR7OW/fds3wJ5uzP+1VPxVJcSTLs/f2W35oYH8pv++qkZc0qaz8P21y/n/b9m3zfk+5VfTfElxrl5AiarpemwOy7YbqZmnlz/Cqqu1aNNvLGS22WWlLoqIzean2xrnzW/vMzVRTTYY/ENi/33SZXoAm8Z+G/wC0rn7b5rxzp9143+5V7wHc30lnqH2u8lu3T5Innf7lXPENz+5X915fy76q+ErnzLPU33RfPRIfQ2PB/wC78MaZ/u/Kn1qbUrmONqj8MTeZ4esU3fJ5NN1J7G1uYvtc6xzv8kCSPt3sagosXMMk/wDx7xfc/g+tZ+m6DfR363tw6xwfMmz+/WTrHj+bR9tvp+n+Y6f8vMm7bVrRNS+3aqr3etXV/dOrOtn9m8qJMUAO1LxPpumwtEkSzzp/BH8zJipPDGsahrF5fPd2NxBZeXvg8xPvNVfxD4Yt7qH7R9mX7V/E+z5uKq+EtN+y3Nz8zR/Ls/vUAY/iTww0k0uyXz0dvuT/ADVteAEuI/tyy7dm2Oti/tljhVd3yJ/HVXR3jtXuUSVfMf5NlADdesI7pF37a2vAaLaaTqMX9+Tf/wCO1j6350kKxRK07vW54PhuLXTZ/tEDWk7/AD/vPl+WlECj4eh8zTZ3RvL/ANKkepNSvLeOwZNssl1/f3/KmKk8JbZPD3mp9x5Jv/QqhuvFVnBMtvEqyTp8mz+5TAo6VZzRuryr5aTfJsraufsMEPzq0ibf+W/y9ayba11K6uftt6sUcD/dTfuasHW9KurW8+0Wl9LH83y/P9zNPlA6r+1bp4WistMaCH+J44ax/EL30iRfYrr5NvzJIlYNtr2uPcxW8uq3EifcaGR/vqa6ya289F+9JUyCJYs9uzzUrjfFVssmsS718xNtexXHw38QaPbN9os/MRf4433LXkfi1JNN8Qy28sTQT+Wr7JE29a0sybqTNDQdNhgh3v8AvK6xP+QTP/u1zOjzeZ5VdNDN5lhLE33/AC2oKKvhVJI9KZ0/dyVy8njy8juWS9WL5Gb/AFb+ldJ4bdY9H3/NvSvL30pZNbu/9uZvnj/3qOhB3Wm+JLXWNsUTPvfcn3P/AGaoZvCtjqV40vntBdff/wCBVNpWmw2KKiff21yN/rzQarcpFZt87f3/AL9AHbQ6PNpr/PPFJXO+LbySPXIv+Wfyr/u1a8P3+qTzbPKVIF+88laV/wCKrHTbz7FerFv27/ufLzQBT0fddbf/AB756x/Eln5esK/y/dVK7KG802R2eJYo9/8At7elYOseGL7Wb9b3T2WdEX/UyPQBNYeX5MCJ+8/vf7Fcz4ks2uvEEqfLsfbXTW0N1psOy7iljkqnrEy/298/3/loAveFdNaxeJ3nlk/2N/y10WlJJ/bero/33aN1/wC+UqnYbZIYtjfcq1pv/I1am+770cf/AKLqYgZsd54d1K/nSWe3juvM2Sv91uKva3o7XWgy2+nzp/C++R/l4rzu50GO68Q3iPu2PdSJ/v8AzV0lzDJ4Z8PS/Z7n7IkP/LaT5qoCaz0/UNNdYruCWN6q+OdsF5pTuv8ADIlN0T4nXkk3lXFn9vT+/A9dBr1houqppUt6zQO/meR5j7elHLoPm1IdNmhnRU2+W9cj4V02OB5HfdvRq7iw0SG1dtlz9rRNybP4q4+zhutKvJYr2Bo/3jbP9ugmJN4teaPR7b7OzRzpcf8ALP8A3Xrrvgbr2sR+KtFt9QZvsr3FYusJD/ZUW/8A56LW98PUjk8SaGn8H2qH5Po1XHcJbH1Zv+evPfiinmWMv/XGSvQn+/XA/ELzJH8n+Ca1uN34V2nAcvZzeXbaHL/B9oh/9GJXtUNeHp+70Gxl83/j3kV/+BBt1eoeDPEknirTZ7uWzW0dLiSHyd/m9P8AeRamI5HTb6WokepN9aiFo5pN9G+gBeaiqXmmPUANd6PMokoqwOX+KKQyfDrxGlx+7g+wyb/92vkPVfh1DJMuoaVPLYXX8M0D7Wr6u+NMLSfCXxUifx2LV8tp53h/Srl7eX508t18z7nNc1Q3plW38bat4fm+z+ILFp4P4dStU+ZP95VrcdNN8VWEv9n3K7HZZt8CfMjf7S1DZ63DqVhLLqcS2iQ/eeT/AFVZ9z4Gsbqb+0NHvGsLp/uvA/y1gbly/hbw/pqu8vmfvNm/61NZu13Npkz/AHHuJv4P+mdYv/CW614cTyvEGntqVqi/8flqnzf8CWtiHW9B1ibSrvTJ7eRIZm3wx/KyZV6AHPpX2Fd9kzQXTr9/6VDrepQx2MT+INsCPMqLNB97n+9Uf2PUtDtp7i4/fpD86vv++tSJfQ6xZ/aLjb5DyfcqCguYZpHs5dMn+16d5Oxnj/3vvVpW2pQz3P2RP9YjfPWPc6PNdXkF7aX0tp5O5NkafunX71WNNmhn8SbHs7iC6+VPO2fupc0AOs4dQjv7G4S8WOyS1t0aGRN3Rf8Ax2s2H7LqNhefYl+wXW7eySfdf5qtPqV1DNYxJB+4mhj+fZ9xt23bUKQ2esQz2ifu9m7d+DUATPeTWN5Z6e/7vfHv3/7X+9Vyzt7G1uZHtNsc7t+9f/gVVUTUrWazS323dlDu8/z/AO9U2jpZyXN9LaT/AD+Z+9h/uNuoArzPa31hO+pquk75vluY/uu3+1VpJpoLnZL+/skh+WaP5lfC06S8t9V+2Wl3EsaQybP/AB6obazmtZm+zztJZeXs+zbPlegUS9bW0epXMWoRTyx+Tuddj+tF49jPqWz5oNReGTbc7P3XG/71Z8Lw3b2P/MNn+59mk+62f7taV5eQxzfZHX9+/mfP/wACqoyJlEhS8msYbG3vY0knuG+/v9K7z4X+Ldc8Oarp+n6fcxT+HvtS291Zz/NEiyMi7of7tcXsmsXtk09op7JG/fpJ/wCO7aNH1JtKhgu9KiuJIIbxXltvuy/I275d1bQlqTKOh9lPujm+986U77S0lneRP9+4ZX3/AEq9ePDJps/3f+P7en97aaq3ln9lvLqL/WRwybN9dkTiKL2H/Eq+0fx+dsqnco0E2x1+dK0t7fY2t/4HbfTrny9SmuZdv/LHev8AvCmQcX4ntvPhg/6+I/1avN/gg/8AxTHh7Z/Fpez8mSvVPEFtJGlnv/juIX/8erzH4J/8gTQU/uWsyfk1RLc11PUryFb57y4/2VrFv7Bo/kda2nhpszrOku/7+1dv4VpEiRytzCuxUf8AgWSubTSo9N1Ke9ii8ua4WPzf9vHzLXbXlh8m/bWPcwrJuR/9lFeqlEk5vfWH4h8PWOuWH2TUIEntfvr/AHom/vR10lzD5bt/sNVN0+9WRZ4PqtjdeA9VW0vf3+nTf6i5jT5XUf8As1aSXMc6b0roNemhvvE99omqwefpD28bsn8SMd67o2/hryPXk1LwPqstlafatW0v/lheSbVZ1P8AeX+9VxIkd9vWi2vJrG5W4t28uda8/TxVqGz/AFDU7/hJNQk/5YS0iD6G8Pa9D4js96fu50/1sP8AcruvB/iT+ypltLhv9Cf/AMhNXyTpPi3WtH1KK7tLOXz0/wC+X/2a+gvDGvL4j0eK78hrR3+9DJ/A1WB70lO31xPgzxP5bx6Zd/7kE3/stdrQWcZr37v4keF3/vx3af8ApNXcVw/id/L8c+FZf+m0yfnsrtaCCaimU3fUyLGvS80x6WkA6imb6WgB++neZUe+l5oAf5lFM5pd9WA6io4ZvMhV9rR/7ElLQA+iiigB9FMo8ygCXmk30lFVEBd9LzTaKYDJt08LIkrRu6/fj+8mak3+Wnz1Hs8t9/8Af+T8qc9ADt9LTaitk8tPvffbfQBY30b6j30/mgAp9Ro9LzQA+hf4d9M5ooIH0UyigCaioafQA+imeZRT5gJaXfVan0cwE2+neZUVJvpgTeZR5lRUu+lzASeZRUe+h3pgTQvUm+qqP8+ypPOq4yFIm31HvprvULvRzCOX8cO0b6Cif9BCH9JErctn/wBGi/3a5nx5N5d/4eT/AKev5Mlbn2yOxsPNuJVjghj3s9TKRcYkmpX8Om2ctxcN5aJXk+va9JrF5Le3beRAn+qh3/cWpvEPiSbxBeb/AJksk3eRD/7N/vVxPjDxOum2s9lb7Z7149n+zFn+KoCJz/xE+KMfh+NdP0yKWe9mX5po4W2xL/8AFV5K/iq6/wCeUv8A3xXYXOm6lqUKpcXMX+/HDVF/Csn8d4v/AGzhpIqRy83jC8/54S1RbxVqEknyWNxJXVXmj28Ey2/nyzzv8iwxp83NdA/w3vtG0qfVXnXfb28kzW0ifcqQ5TztPt0Fst66yx3u7/UyfwL93dX0dM8Ph/wxc3bxtIkMLXEqR/efC143/YmoeI9Kg1Dz1/0hlt4rPyd3Rnr6Ev8ASob6zube4i8yB1ZGT/ZNYyNIni/gl5I/G1s/lbEuF+VK94s7avK/BPh63g8bWaJB/wAe9nD5X+xnfXuFnbLGlSVIjs7atSGGmww1qW1tVRiIjhhqwieWlTIlJV6gLs+7U/NNpE+/UgP5qhr3i3SfDKRPqd9FA77vKh+9LLj721VrkfGfxOXSvP0zRFW71dPvTSJ+4t/97/ary+bVfMee41C5lu9UmumSCadPm27v4f8AZrKUzWMTqvFvjzUPF2m332fdpOlpHslhk/1sqlv4q4G/v4/JubTT4leye1bc8fy7MLVrUr/7Vc/vWbfcfJ9jjf5nxUf2O4khZH/4lsCQ/wDHhGnzOx/2q55ScjojHlJpH8i5votP+0R3T7Ua5/h5/hWnQpDpVtPqH371Nqb/AO9VfUL+TVfNstPXy7q3+dnkeiz/AHepNb2m6fUXhXckn+oRqgssO91qV5BqCbYIHVtySP8AN/HUL20kevbLW2aOd4V/0+R/liyv8NOh01ZJml1CfzNUt1+5/BzUb37X2pS6Zb/69F87f9KAJEtrPw/cyxXc/wBrd9u2aRPWqqWd1fJqdvcMtpBDuf7ZJ/eDfdo1KGGN9Pl1NWu71Jv3UMHzRJ833mb/AGahmSa61KeXULn7XZXDL/o2z5UUUAWLOb7LbL/Zl357/YYUiuZE3dZ33NWa+6dPN1OXz71P+W1aF5ttfN+xL5iJaw+Qkf8A10esm8toZLBX1OeWCd2/1MafNtpSHEmS5k+3/Yki8x3/APHKkd7fTba+l1OX7X93/RrX+CqtzqV5PqXlJB9ksnVt038T1DpWlQ6Vps+z+Nl3P9KkovaO9vP5EtvbNYQPpcn7nf8ANzOn/wARVf7Aulbtn3N1WtKRr7WPKi/6BbeV/wB/6uWFh9hhvpdV2xp9/wC/tWJf9qqiQUdHSa6s2lt1aNNzJv8ApWteWFjY6VF9t8r7v72aR/3Vc7N4zW6/4l/hfT/tez5PO2bYEqSHwNJqT/a/Ed813/0x/hT/AIDVRA3vA/jxtY+JHhW00e2+12T6hDDPeSfLEkf8W2vrR3r5h+Huq6Xa/Ejw9pllB8/2rY3yfcwrtX01vraGxzT3JKa701HpKszJY6ZSpSc0ATUym71qPfQA3VUa60q5t0by/Ojkh3/WnM6p8i1HM/mItNd6AJHemc0c0x/9XQA7fUfzUUUAfPv7QM11a+OYntI1ggmsYfNudnm/xP8Aw15zbJpM9jPb2ktxO8zf6U91/H/d2q33a9a+OW2Pxgu9dif2fH/H/tP/AA15KiLB5rpXI92dkdkYf9jto+pQfYmltId33I32q+K7C/trf7Mu+udeaa61W2RN0iJIu54/4K6C/hj2L5s/loi/fj+9REZipDHHCyW7eWn+FR22m311rFtMkX+ipIrs8ny76tf29Da2E9xo6+eiNsZ4/vbq5nR/GF9da3B9ovltE8zYybNzP/wJqkD0bWH0Oxtml1CVY0T73mTbVqjZ6rpt1ptzcabEscEKyIuxNqviuV8baC09/wDbYmaOf76/O2zitbwlNeXXhvVZdQnlu508za8//oNVIDSezmn8JWyW915DvDHteP8A3a4fTdN1KPxDBv2yfvv3s06bm4r0jSof+Kb0yX59iW8af+O1i38y/b4ET7jSVkXE0LqFZ7Of5fuVh6VYeRrEr/N88bfrW9ePJGmxIvM/651R0rTb611bfcL5abf+Wn3uaXKBpalc/udlZvhXyb68vP76Kv8AH61oarc6Xpqf6Q3/AAB3qrpXiGHXLa+/sdVj+yfwbNvWmBevNH+1bovNVP738T1Jpv2PQ7OXZP5kC/615H3V57qU2vXW5L1vLgb/AJ5vXVeBraGPSp08iX55t/8ApT7utAEOpfFKOOaWLT4PP2bU31qaDqV5qthPcXCLA/zJ9/dWH4k8Nw796QRI/wDE9WPDdnJo/h6+ZNzxpufZQWa3g/8Ad+D4vlf5N3/oVYeveFYZN0tuqxzvuffG+1a0vBlyyaPYxS/8C+Sr2sXP2VGR/uJS5QOP8JW0kepSojfw/crqLmFdlUfCtt9u1iVLSJo50Xf+7/uiuu/4QzUtY3fYrGWTf/Hs+WtIxMpSPP0to5NQiTb/ABLXUfZo49z+a3+//BxXdeD/ANnu8j1KDU9bvIoEhk3rYR/vd+P7zf3a9S034b6DptysqQee6fd8z5lqowZLmjpJoY54WSVVkR/vJXK+JPhX4Z8VIv22xWTYuxX/AIkzXWbKSurlOfWJ4xefs5W8G7+ytVaP+7DdfNWXf/B/XrWwubh9sk9vG22GP5vNULXvm+je1Z8iK5nE+RdNsLq1s50eC8j2M26Hyfuf8Brg/OWDWJ4vl+SRq+9HSOT78SyV574m+Ang3xNcy3f2GXSb1/vTaa/lb2P8W37tZumVGZ8/6a7SQ/e8t9uzfXL6rYRya3K7179/wz3eaa6/ZdTiu7Xb/GnlS15b8S/hp4k8K+JGuP7KurvS7hd63lqnmr/wLbu21Mos0jJFfSoVj+dG8x65PxtDcT62qJO3kbfl/irptEv1nT+GsfWEVNV2Ovz7f+BVPLoaDfDfhWPzlldqd4hv9S0rVWlsrldm3/j2+ldBpW2PbvrN8Q+XPrf7qLy/lqehMSxonja6upFt7jTm2P8AJ/s1Y1LRNPvrxnad4L1P44H/APZaNEtvL2ptWPZXK+OUjj8Sb4ll3+WvzxzbetUI7jStHaBP9fFdwf8ATOrWiO3/AAmd8n/TrG9cn4YTVIPI+0XjSJXVaPtj8c3KOzf8ecL/AJb6Igculz5HiS+T/ps3lVc8SQ/bvD1zv/i+dqtaromlyalPL5/kXW75/n9f9lqNVsJp9EltLJ/PeZfk/hR6BROd8N6b5EKv/HUPxFh+1WOipb7t8LSbqsabZ3mmvsvYJYHf/nolXPE/k/2Vpju33JNn+zzQMz/CVhdWs3mveSybPupUMPxRktdSvrK7tortEmkT8m+7WxpO3y9jr5aL/HXPw6Vbx63fXDxK7vMz0Adc9zpvi6w+eWW0gf51eP8AvCtbwroN5Y69pSJOsifbI0WaP7yfN/drkfElhH/ZUqbf4o3/AHdaXw91XVNH1XT5ZZ/MsvtUb7JPZqqO4H2ZM7STNXlvxgv9W02bTLjTLO3u/wDXQzpO7Lsjf+Ja9QmTy5mSuJ+IUPmWy/8AAq7OhxLc89uby6g8Gb4oIp3/ALm/bXrHgfRLrw/ptzaXbW8j/apH32k3mrz/ALyrXk6P/wAUH/ubq9ys38yFX+X5l3/nREJFmn0U+tSBnmU5KWmUAPopjfcooAc9Nopu+gDl/i1DJP8AC7xUkS+Y/wDZszp+C7q+V4ZlutNne7Vo9ka7vMSvrD4ivNB8PfFEtvtjnTSbl18z7u4QPXyPoPiSbVdHn/tix8uDyd7PH/8AE1zVDemWrlFurOdLRm8vy1qrNbN4fsJ5bSXy532/wbv/AB2rSJZz6VePo9z9r+VfKT+5VO586xsJ7i63bE2/8D+auU6SxbeIW+xs+qrFGm7Yvl+9N1LQdJ1ywX7I0W92bypo32tuNQwpHrkbI/7yB2WtS2tlsZoIkXYn2hXVP7lWBj2Gva54Vd7fU7T7fpyfxx/eStiGbQfF1ns0qWKP+NoY/vIw/wBmqej+Kprq2nfU4lSCFd/nR/d4qG/8H6T4g8rUNMn8if8A5ZXNq9KJJY1WHUNNSC3t4mntfJ/evGlaVhf28c0FujfO7LXM/wDCT+IPDM2zXbH+07JP+XyxT9+n+8rferc8NvofirVWvdMvIpLpNryw/dl4/vRNTHzFOZ9Q2QS28vlwIv71Nn38SOtVfJsZ0vEt1+wTzN9/f8v3qcl/cRpZxeUskFxJN8/3vmElTb7PXEltHXzIEZkalIeo37TNoaW0TxLsmVt039ytDfZxoyW/lef/AMtX2VlzWGqaa9smmPFPZQ7vNS6/jot5tNkm1P7O0sd0u7dDIn/jy7qkDQvLyTZqH9sWayWqTN5U1r/rdob5d1TW1tNHeRS2Uq3dl9l3/f8A3u4f7NQprH/EyvEu4vLgt/uv/f8AuVY+x289/BqcUrRvt2bN/wB9RQKJVsPsfiCwiu9QgX/pkkn8DVpTTTSXkTvAs6IzTb/usmay3vGj02CLxB88iTb4rm19/wC9WleXk0E0SW8HmWrybGm/iT7lVEJGbbOslhEmiTvdwecySp/Eimr3k2upJO77v9Hk3r5b7fmFRzfZbrb9knljS0b5vL+X5h/DRczLHYXP9prFBvk+WaD+6f71VDcmWx9oPukRXdfLd1X5PrWhDf8Anw6r9ob9/cRx1HZ3Nv4g0G51OJW2PDb3ETyf3TUdzbNa3Ox/7qvXoROGRHDbNJZzy7v9Sy/rUL7vuf6t6kSZo7a5i/gmq5Mkd9cxfN/y7/8AjwWmI5PxheRwWEDyr5aW8kfz/SSvJ/hTr2lwW2mWjzrBO91Oi+YjLv3yPtWug+PDtHomh/MyQXF9s3xv6RvXn/hvba6wyW8/mIqq+/72xhS5eZjjLQ98eoZofMSofCV/deINNaW78rz4dyb40+/j+9V54W2Lv/jrSJMin/dR1+RGrHvLP92r/wCzvrcdKqzbo0ZP767KCTjbyzbez1lzW1dlf20fnS7Kw7mzqZRJR4/4m0TUr7x5bJbzraWt3DsZ/s3m/Mm+jUvhXdatD/pGr+Z/1ztlXpXpVxbLv+7UeylqUeB+JvAf/CKxxO63F3ZfxXMe35G/2lqG20Gxu4VdJ7jZ/vrXvGpWEd9bSq6pJvXYySfdevDfE+jyeEby8u9PZZ9It9v2y2/itGP/ALLST5glEkTw9DH9yeWtbRL+60P7NslaT7PNI/8Av79i7f8Axyse28Q2s8KzJLUyaxbyfclpkHr2m6rb65YLcW//AAJP7jV6N4P8Vfbv+Jfet5l0n+qmk/5a/wD2VfMum+J4/D959rt2/wCusO/5ZV/u16dpusWusQwXtlL5ibt+/wDiRhVgejeLd0fiTwu/9zUo/wBVeu3ryq/15tYfw/5v/H1b6lb7v9tQrrur1ST79AC0c0c0zZQOI2Sio5n8tG30I9QUSUUUUAHmU7fTaKAHJT+abRTiA7mk30lFUA6l30yigB++mwu3zb6XmjmgB/mUVH5i0b6AJKKbvo31UQHUU13pKYD6KZRQA+n1Ej+ZTqAH0UyigB2+hKbRQQO30b6bRQA7fR/y23/7OzZTafQAu+jfSUm+gB2+nb6ZRQA/fRvplFAD99G+oaKAJt9G+oaPMoAmT77PTtzVXR6fTjICXzKheb56a7/JUL0SkByvjx/+Jr4e3t8iNcb/APxyub8VeJ28QXP2eJvL06H7qf32H8VHjDXofEF/B9n/AHlrbqyK/wDfzXC+KtYvtNsJU0yK3kvXjbynnf8AdJJ/tKtIsj8VeLYdHT7PbyrJqLr/AN8Zrg0vI9+95fMd/vPvrh7yw8TSXMrXuo28k8zb5X8lvn/8eqn9h1SNP+QhF/2zhqAPRP7Vhj/5arVPUtYWN/s9urT3T/dhgTc1ef3NneRo2/V1j/29i16BoOlL8PbbULi31X7XdXatD9sutrTop/55su3bUAdV8MfDdnJbW2uo32vUb6FZvOkT/j3jP8P+9XZeJ7NZPCuqxbf3b2slZ/wxh/4pKzfd5nzSfP8A8CrS8bPNa+GLn7PF5m9o0b/YUttZqhy5maRMH4RWy/8ACPQb1/ib/wBGPXpUNn5iN/u1wPwZhknh1BP+WEM37p9m3qz7q9Ue2/0Zk/2al7mi2PL/AAfC0njmXf8A8+dv/wCz169bQ/drzHwNbeZ44vv7iWdl+q3NevQw+XREmRHDbVeRKjRKs1rqLUKKdzRzQBBc3ENjbS3Fw3lwQqzs/wDsivKde+IV94mT7Jb20um6XN8nnecyzv8A/E16N4teSPwxq7o3lulnN/6DXz7da3JJcre3G6OCbc/2CD/Wu33VrKcuUuEeYbNqUcb/AGHTI13pu8p/4dtTXM19+60y1tvMT7U3+mfxbj8tc7f6fdfZrF72fy9OuNqRWf8AFF/vVuTXK3X2myfdBa3cjPLebN3lYrllI6y08MPhm5ube72yapaSL5U0ibm4+aqOpXNxdXn9oXEqwQvD/qd/zcVVsLdbqbT4rT7jrsbWNm5ef9mpLzTbWOS8S43SaikK27TfxOpqCjU1LTbjVdyXflWllcbdv2T910qi9/8A6ZPp9jA0l1b7ni8v+6NlXNbmup7CVNQnbSdORv3E0ifM+f7tZs15NHrGoW9vF9ksnXYt5H/rXYUATJYRx3VnLe3zR6o8Lf6HH/e2/wB6thPMk1vU7SJYrCymh2fbI/8AWu3+9WDZpDY3M9uzeZdPCyRTSfe+7Wlc3k13qWr2iQLHCm7bc/dT71AuUz3ubXwzbS6Y8vn75o9s1U002bfqF3ez/YLJIflm+90p1s7WM1jss/7Sm+1f8fP8MWG+9Traz+y3OoXV7PLd+c3/AC3+6iigZMsi/YIP7Knl2PawpFNP97ln+aslLaO1h23reY/9+T3rUuf39s32RWkTy49vl/wY31Vm0SO+sFl1ifyETd5vz7V/76aoAktkm+2LaeV877v+AYqaz8N/ZbC8fUJ/Lgf+CP8Agx/tNWfN8QoZ/Mi8P2Muuz/34/3Vqn+838VU/wDhHtS1z/SPFeofaIE2v9gg/dQJ/wABqwHWeqtfa35XhqXzPKtWhaaRN0SfN/eapv8AhA21KZrjXb5r/wD2JH+WtK21WO1m+z6fBFs+ys8X/fSVl3iXmq2EtvqDPHP5m/8Ad/L0oA1r/W7fw5aqmmWf+7/d/wC+qxfEMepXd4twl55druX9zUlnt03TVil+4sez/wAeqSaaa6eK3t4mfey/wbtlA+U7b4aWEMnxI8PXDqu/zJnX8Y3r6Wr5x+G9hD/wsjw8/wDaC7085/s38T4jevozfXTDY5Z7ktM8ym76j31oZk3mU3zqh8yipkBJvpqPTaKQD6KKKACik/jpaACmU+mUAeI/G+2+1+M4NirA/wBhjRn/AL9eYw3On+H7O8d7zz0t2bzXnT1rsP2kNKuLrxtvt75diWMKT20aeUz4/h3LXm+got9D9nSxt7DfIsLJA7fOoX7zbq5JbnZDZGhZ+LY9YdUsmsILXcqMk94qyv8A7sC1k+MvDE18/wBoS58xP+fb+Gi/0G103W7ZEVZJ0m/1yfdetrUrxY7NldqkZj+HlkntlSWC3g2fd+yw+Uu0f3qjm0qH+1ftf9xlm3yfdrW0H/TrOd4v9ZuZPyoubOTfvSWLYjfc3/NxQBV8TTeW8u9f4dn7z+OpPCVzHH4V1p3X5PLkTf8A8BqbXtS0Ox+e98qSf7+yR/SqcN/p+peEtXl0yLy4Ejk/T71AG9o+37BZ28U/yJDH/wCg1TvLaxgvIJbu83u8ipEm/au4/wANTarYXkmlWyW8qwT+THu+T/ZrnbCa6tdSgils7WR3/wCW2z5v97c1A4m9feIWj1K20yLbaTzMsKzTvti5/iZlpug6lb6rco6a0l3O8f8Ax7JCy7M/7TVav9HhvrbY+3fWf4b0ddN1X5F++tBRj634Gj3yyrLLO/8A03fdWt4DRrXz4tqxx/8ATNK3rzyfsbf7dN8MWy3VzP8A7NBBX1WwW6+/VrwxYf6HLFv/AL1Wr/w3qmsXK2mmWNxdz/8ATNPuf71d54M+DN9Y6St3rEv/ABMX3P8AY45vlTP95qqMWKUlY818Q3SwJs/1lZejwzapbT29vA0j/c8mNN1e8WHwJ0PZF/bE9xqTp96Hf5S12mj+FdF8P2c9vpmn29jBcfJKkCbWdf8AeX5qqNNkuojwPwB4A1LUdK/tCJYtnzJaw/8APVg3/jtdhD8CrzWJt+t6nFaQP88ttp3zN/wGVlr1q2to7GFYreCKCBF2KkabVRRUtaRpozlUZheD/AGg+B4WTTLFd7/625n+aV66JP3fyIvlolRU+tOVGfNzD6REbfS0iU9Rj+aOaOaRKCtRaKXZSUakhRzRRzQAc0iTeW9LzRzQBmar4b0XxB/yENMtZ3/vyQ/Nx/tLXA+Nv2fvDvjG4W4t7m40W9SPZvg+aJ8f3lr0zy6KUoocZM8Ff9nvxFo8y/ZNTsNWtf8AcaCX/vlty1578VPB+qeA9Y33FtLJpzqu2/gh/dc/3mXdtavr7fQ8zIjbGrOVNFRqM+PdEv4fJ37m2Ov365/Xkjn1VZX/ALtfYGpfD3wrq3zy6HZxv/fgh8rf/wB81438WvgDdT39ne+F2+SGNkntp/mb/eVqzdN2KjURwemv/qnT95U0O6Dxt9753t43qTTdE1LSn2XttLBs+95lQ2032rxtBuby5PsuxppPZqzjE05jkfFUM0njPU0Tb97fvrSSGTR9HubhLn50/wCW06bqq6rfxyeJ75/K+f7n+zV65tvP028+7/qdlHUIkNn4zvLV23qs+/8A54Vqaomn6lZ2z6h/ojv/ALe3rWToNguxXdfn+5sk9qr+ObBpLOzRIopPmk3UDOq03TY7WFXt77z0/hrm5rC8g1i5d7aXyHk3q6Ju61D4Y03y3ilSe4j3/wAEb+lE3i3VrW/uUSK3u7VJGRUj/goFymxfzLHYK7/3quWzx/Zon/uTR/6v2qGG/tfEGlf8TCJrSD/f21attEX7NL9ivlkR1ba8n3koW4SPryZ/MdnT7jfP+dcj42RZEirqLb/jzg+Xy/3cf/oNc342Rfs0X+9Xd0OM8zs90/gGRP40bZ/47Xt2mv5lnbS/3443rxXS/wDkTLz+4kjV7B4bfzNB0xv79rC/5qlESZG1T6g31JWkpCH0yiimASUyn0yoAKOaV6TmgDO8SIt14b1iF18xHsbhGT6xvXxzo80N94bi8pvM32v3/wDgNfZmpbf7NvN6+Ynkybk/4DXxvoNto8+mxW+mT+Za+TsT/drGob0yilh9l0TUPK3+e9rJ/q3+bcKbpusalBoOoS6qsV/apa71hkT7+P71aGm6bcWNtPFLH9yGSm2Fz9u0e5+7s+zyPXKdJVsLmz1jR/8ARFbTfu/PJ92ti2t5o/s29lkd5Kw7mzh1LSpbRG+TbHWlpWkto9tFF5rT/vof9Y/q1AFGwvIbu2niT7+2RGpyQtpthKllutH2xvTodS0XUrnUbSKD7BdOsyM+z5Ux95qhhs5tN8PXLp5V+6+Xt8v5un3qqIGg/ir7LDBb6nB9v3bkZ4//AImqs3hLQ9YvIri3Xy7pNrq8fyypmoXuYZLa2uLj927tIi+WlSQ+HoZLxtT3S70WP/Vvt6VXMLlK+/WPCL74lbVtLdvufdnT/wCKq9ZzaX4qhuf7Kl8i6m/1qSfeTP8As1pXmsSaPNbW7232uC4a4+eN/mTDJVW88JaH4muftFlc/ZNRt2/10D7ZUakIjuU1DS7aK0dfMgm3I00fvTrnUreOGW3Rf36bvN+T0Wq76l4k8HTf8TixbXdO/wCfyB9s6f8AsrUWF/oPiD+0JbK58vUfJkdraSbym2hf7rUAWJkuLXz5bj/S9Ofb+5qaFLG61KCWKfyH8n5LOT+7u+9VP7ffR2bSywNJZJCsyv8Aw/dpyPa6l5FxKsX2r760AXNN1Kaxh36rF5b7ti/7dXnhvI7m2ltJ/LRNzyps3eb8qVi/Y7jSrCW33S61vaN1hnf7in+61aVzDeSJE9l+7RG/ew7/AOHbUARzPa3VhO+3+xXe6+/J8yy/fq09zJY/bri9XzLVF2RP/DzVNNSW7mvIruDy4IWZF+T79XPsF1sZLLbd/a/+WN1/quK0huKWx9TfDeZpPhv4c2StJ52mw7v9uu4hvI76afev/MP2fvP7yVg+A9Nt5/AemPbr9kS00u3dYauTWzW7rvVk3x71/GvSjscWo62tmnhnZP8AljtdvxqFHaP5kapLa5aBLlNv/HwuyrX7vUmsYt33Idjf7wpEnA/EXwrY+NNNsdM1DfHBb3HnedG/zpn+KvL9B+DniTTbxrjTLnS7vyWk+S+uZIldR/sqr175eWe+GJ3X5H+5+FVbOH7KkuxfvqyfnTiBl+FdNutK01kuIooHeRn2QTeaqZ/2mVa2ndZNqP8AwRslTbFn+yJ/0zbdVV4WjRXf+OqIKrwtsaX+5tSqMyVsb/LTZ/fbf+VV7yHzNzp/HJJ+lAHPzQ1RmhradKozQ+ZQBg3NnWfNbeXXTPDVOazqZRA5mZK8n1jy7Xx/4h8ppZLqaGPdDHD5u+N40Vty17Zc2dc//wAI9DB4gbWEZo7p4fs7J/C/3Kgs+Ybn4dR6VeN9ittUjgdfubJ//ZqP+Ebm2fdv/wDx6vqS5tluk2NXkPjPwfN4c1L+0NK2xwzN+/s40+SXP8S04yIlE83Tw3Ns3p/aXyf9MW/+JrrPBPmeGLxpYry/jSb5GSSFvK/3m+Wr2m63a31sro1XPOhk/ipkHp0N5Hdf6RaS+YiSffj/ALwavWvDfiSPxBbfPtjuk/1sP/s1fLuj63/wj9zvi/eWr/62H/2avTtH1Vo3g1DT5/8AbV6sD22iszQdeh8QWH2iL76fJLD/AHGq870DiRzPQj+Ym+mzfcoX7lQUS80m+o6KAJN9G+o6fQA/fSUxHo304gPp9M5pN9UBJT6i306gB9FMp9ACfLS0UUAO5o5ptFADuaOaip9ADuaKbSb6sB/NFM30b6AHO6olLTadzQAUU2igCWmpTKZ5Lecr7m+7s2fWgCWl31DRQBY8ym76hooAk307fUNFAE2+jetQ0eZQBJvo31H5lHmUASb6N9R+ZTd9AE2+l5qtvqRHoJkSP86bK858YeLP7SmbT9Pb/RU+SWb/AJ6/7P8Au1Y8W+Nlfdpmnt/sT3P/ALKteZ+J/ELeGdHluLeza/ukX91Zx/LvqJMoseJNej0O22Jtkun/ANUleezJHffPdt9ofdvZ5P7xrg7/AMT+Jr68nuLjSpfPf/npMvyVC+q+Iv8AoGf9/LlaAO++x6f/AM+1v/3xVNLb+2NSXStHtopL1/nZ9n+qX+81cSkPi7WHW3tYrW0nmbYryTbtn/jtekQvfaH4es9H0zRZbR5ri3/tHWJLxWlu/mRW+6tQB6N4V8H2Ph/TVi/4+5/vz3M6ffb/AGd38NbFzpsMlnPFFFFbu8ciK8aL8mVqwieWmxP4KmRGkqSzJ8K+Hl8P6PbaejeZsrS16zb+wb5/9X+5rYtrOm+JIW/4R6+/650FGD8K7b/iQwf7e7/0fNXcXMLR2Fy/9yGR/wDx2ub+F1t5egwf8C/9GPXYakm/Sr5E++8MiL+K05Cied+Bof8AisL7/YtdO/WO5r1BEryfwHremyeLdQt7e5+d4dOTZ/uRzbq9ejqYjCOpEoSnbKZIlHNS7Ka33KocTH8YO0HhLWn/ANW/2Gba/wDwGvnd7NdKm8q3l/tLVPlffs+Z8V9DeNnaPwZrmxvLf7DN/wCg180w/bJ0W3iiaBHXZLf/AHZXY1zVDopld7mN/P8AtStf/d22ED/NEz1rPpsM1hLd3svmQQyeS1tIm5dpqj9stbXTYotPtvMvbRtl08abvN/2qL+ZY5pYUbz53Vv9D/8AZqwNyZ38/dZWSrHavHvWb7qpj7tR201vvV4ma71HyV/0z/lk2WSh7Nv7N+0Sz+XapGsLWH8PNGn3kMmpfYol+SZd6v8A3MVJRcv7m3guftep3Ms6TLv/AHj/ACpj7tUXS6uvPSVvIhRd/nT/AHabeWdvpt5eW7yrq0/mb1/uxZpz2bXVzLLqDLcWrts8n+GgUSPR5tPe/tUSK4v7r7O3+n/8skzXQaxYXF1rE9xez/8AEuuJmhVPuqi7qpwzW/8AaVzb2n+pdv3Xl/wYq4+j6lrN5co+6DTkaR1eT3oHqUftMNjeMlorT+dIsK/xVcm8PTTfbH1Of7Ja7f3X8OzH3maudm8eWOjzNpXh+2/trUU+TfG/y7v9qWq83hjWNcRbvxhqqxwJ8/2bftioAH8TrffbrTwlFb6sluscMVzdbvK3D733dvm0Q+ALjUniu/Euq3F/s+7bb9sSZ/uqta2xbGFbfRIreOB4Y3ieT+PO+qM2m/2rbQPdzyyXUO19m/5dw/2aAL39pWemu2n6ZbLG6Rt8/wB1dw/hrFSG81K2lt9VZd7yK/7v+CriXkfzO/8Ar9zPUKJdaxazum202fdeT5d9AEdmjWt5FF/BDZ7/APx6rjzXGqozW6+Xsb7/AN2obOZdNuZXRVv3SxjRf9vLVRR77xHbN5rfZH8z/Ux/3aAHXk2n6bZwJqDNJPt/1MHzb81Nc6lq0eq2cVvtg05Jo/ufe2/xVJbaba2qfZ7vbshjVF/i6U6HUoftMEW1d7zbKAOo+CejwwfFSxvUXy3dbj9Y3r6a3+YlfO/wZ0TUoPiFbXEsTfZUhmff9Vr6H5rphsc1XcXfSUc0VoZhRRRUAPooooAfRTKP4aAH0ymu9G+gB1FN30lAHiHxpjX/AIS25fym2fZYdz15jD5MdtPcW/7xPO2V6R8YLa1k8W6ncahffZLJVhSvM5vENnHpst3ols0kCSb4ptjfPn5dy7vvVzS3OyOyM3+zdQkv4pfI/cbt6+Y+2tLWP7LsYWlup/Pf+5v2rWTbeJNNnut9xeatJev92GSFViT/AHqPEPglbp/7Qt5fn+/sk+ZOazGOudYkuvDzXGiRReQkmz+70rmdE1i4n16zl1O+uoHdlRbO1hXynz/eZmWuus31B9K2agzTvu2b/wDZrL+zLa6xZvF/eoAPG3hWGS8lvYl8t92/fHRZ3lx/wgOtJd3ks7/6lXnfd8tdNrl5ayWEWxfndd9ZfhXwzfeKtBvHtLGW/gS6W3n+y/NsbbVSiKMjrtN8m63J80fkqqb/AKVj36Q/bIt6V30Pwu8UbPKi0xY/m+aaSaNVTNdJ4Y+ANnY38Gp+INTbVrpPnWztYfKtU/3v4paIwYcyieV395DHZ73b7/8AH/DzWl8PfA2ueJrme4i0q4TTvL/dXl0nlRO1fRFh4e0fTbn7Rb6VZwT/AMLxwruT/d/u1qPN5laRpmLqHk9n8Cvtzs+q6m1pB/z7WKfM+f8Aaaus0f4V+FfD8KpaaZ5j/wB+d2Zq6mitIxRPM5C2yQ2MKxW8CwJ/cjpu+nbKNlWIjRPLp9JDU3/AaNQG075aWmUAFO2UtFBAyj+7T6KCx1KlJRQA+iiigApuypaKAIaKmplADdlR7KmplBA2onqxspuygCDmkd6sOnyVDsoAjmSO6TZLEs6P/BJXN3/w60G+vPtv2FY71F2K8bstdR5NRulLlK1PGfHP7N9nrmq/2xoOoNpt06/vbCdN0D/7StXKv8H/ABJa2d9aJZtJP5M3lP8Awuwr6KdP9qnI8kf338yplBFRmz4l0qG+02bytQs7iwfds2XSNE26trXnjgs7N33yf3a+wLmG1voWiu7aKdH/AIJ4dy1yfir4P+GfGNstvd2zWiQ/dex2xMmazdMqNQ+a7DUFkeDZWbYaP5niGd08r5/vf99V7t/wzja2N/B/Z+uXElru+ZL62VmXP+0jLXlvif4OeLvCviG+e30q41bS/MZ4rzTU3b1P96JdzLUuDNudSMvWoVk0e5ieLzP9j+Gsvw9ojWqK/nyx/wDTHf8AKlal4/l6beXD/ft1bckibWqPTdYhjtmd/wB2n9+s+pXQ+yLCbz7Czf5fnhjf/wAdrB8Z7fsa/wC9WtoiNBomlI7eY6WsKb/7/wAtZfiz/kH/APAq7o7HC9zzfQV8zw3qabf+Xpq9S8Hv5nhXRX/6cYf/AEGvLfDz/wDEq1pP7l03/oT16d4Gf/iktF/69Y0oiEjoadzTadVECvSUuykoAX5abvpz0nNWAm+l5ptJvqAHJD9qfyv+e25Pzr4f8JaDHo2gwI6r56Q+Uz/xbttfcULt50X+9Xx3baPeWut6hDLt2PeT7fLfd8pkesakdDWnIw/Bj6tY2zPd6h9rg8mT9zIm7Zj/AGqj8Pa9a+ILC883T5dN86zkSWaP/dq1oN+t1+6ZfL2bqLBLX+ypVib5HtZk/Na5TrHabpqx6bK+n3kWp/L8nl/eq5Z3NxJbM8qtHOk0P/APmrD0fSo9K0e++xfuLp7WTbN/catCwudUk0dk1WeL70bq8abW+8lAEKQ28b3iJt3u0ibKy7Ozm8OaPc3FlK0c/lr5X+xXRQ2ek/8ACQ3Plah+/eRnltpH+4xrHSz1DR9HvH1Dd+5j+/G/y0AVbzXoZNKs7jXYGjd5tiuj/Mma2EhuLq5WW0ufMsnWN1hk+9/3zVOGa3uLaKWXbs8z7kn96ibR2utSg1NJZYHSHZ+7f7+KANzW7yO1msUf959oa4/4BjZVFIY7XdLEvmXT7vnjf5kytWPE9zb2NnYvcWf2t5riTb5afc+VKow2cMmpXLW955c7rv8As0n8FAakyalqVjbLE7Nfv/En9yobnR/DviaaWJ7aKPUUh3+TIn+zubbQmpXFjZwS3sHzu2z860NEs7P7dBK+2S6do0l+T5ttEZBqYumvrXhG2V9reIdEf+CR9sqKa3tKvPD/AIumi+yz+RqMP3rP/VS/8Cib71UdH1LUrGzV/NWSyW3X5P49wWpprPw34us4ri4g+wT+ZsieT9027/ZrUkkhhvvDP2m7vdt2iNsXy3/hLVc2Q6lbM7t5eyTevz1kvD4q8KoyW7Ra7Zf3Lp9sv/AZab/bdrqV5PZahu0mdvJmgSR17VIGhqT3ECL9ogl1KCZt6wx/eSo7Z/I1K5fT5/MuoV/485E/ep9ypryG60p7y4l/fwJt8j/dNSWdvZ6rcwW+5oH2s8rx/Kyf8Cpw3Iex9XfC7UJoPhzob/x3GnxpKld9C9vrNzZp/rPJ09kb/eFcH8LtNa68AaV9n/efZ7OR28x/vqkrrW5DM0Dq6StG9ehHY5NSaG2a783Z/Cu9vwpqO0Dq8TfOlTabeLazT71/10MkNWvJhvodKTcu9/MRnpklW2vF/wBBidfkSbf+dV/szT3N0ibfkaR/yrhdS+KNn4f8Z6nomsQeRa27KkWpQfMvK/8ALRa7KzvFktlu7SeK7tbhW8qaN9yupp8w3Bjv9W6vToZljkXf9xNyfnUyOt09nE/8CyVVeFvs0T/360iTKJDs8xGf+5Vf/VvU29o/9yiby5n/AN9pHokSZ837x/8AgNU3StJ08vbVWZKzkBTdPMqF0q5sodKQGTNbeZWXeWddI9rVWSHzKXKByc1t5b1538aLPz/BMv7+W323EL+dA+2VMN/DXrl5YNXM+KvD0PiDR7nT5d0aTL9+P+CkWfNPifw20lzPrdvqFxA82550jh27/wDgP+596s/ydUj3fvbj/tpDX1ZMnmebv+49eX/EXw3HpXn+ILRlgf8A5av91X/3quMiJRPJUW+/5a3zR/8AXSGuu8Da9eeHHneXWreTTvv/AGadP4v97dWhYa95jy28v7i6hbZLDJ8rK1XHv4ZPneWqIPVtK1W40e8W7tNsj/cZP4XX+7XpWieIbHxHYNcWU6ybG8meH+KKT+7JXzXoPiSPR5vKeXzLJ/4P7v8AtV3Hg/VZNK16+1O02yI6xw/7Mq/7y0Ae0PSVSsNVt9Ys/tFv/q/4kk+8lWkfzFXZ/q3qDWJNRUO+jfQEh9LvplLvoJJKPMpqPSU4gTUiVFU1UA7mim07mgBd9JRzRzQA+imU+gAooplAD6KZzS/x0AOoplFWA+imv/vU6gAooooAKfTKKUQCimUUwH+ZRTd9JQA+imc0x93nb91AEj0b6j30b6AH80m+o/Mpu/8A2qAJnem76jd6TmoAmpN9Rc0m+gsmd64X4qeJ203w3qFlaTtHO8LebNHN5exf96tjxJ4nXR4fKt/3l6/3U/uf7VeW+J9Wj02wnluJWknmVv4/moIM+bXrfR9Htn/jeNfKhrj7m/W+815blt8zK7PG/pXB6xbeItSuWlbVZZ/l+Xy7P7i1T/sTXPuPc3/yf9OdWB3z6bpcn32lk/66TVRh0G38R3LW+nqsECSbJbyR/lT/AGV/2q5mz8M6xfPEj3OqR2v8U0cP/wAStejaVpTQ694TtHluoLW0kk8i2kh8re235m+6u5qiQROy0r4b+H7WOBv7M/fp/wAtpJpN3/jrUar8PdPuvsb2UC2jpeQ3Er72+dR81dciVJDbfPWRY2GGtK2tqktratCG2oAbDD5lQ+Kodnhi+f8A2f8A2atqGGs3xnH5fhXUP91f/QkqtQMv4XJ5nhi2/wCBf+jHp3xIuZo9NW0RvLgmjkeX/bxUnwx/5Fm1/wCBf+jHrS8VeDLPxckCXc91AiK3yQOq78/3tyUageH6PbWNj4n0p/8AVul1DtT/AIFX0glea2fwl0PR9e0+7srZt9v86vI+75v71enIlGpQJUiU2ilyhqHmUUUR0wOf+IT+R4D8Ryo3l7dPmff9Fr5xv9Vmvrae43LBpcqrMs3+0P4a+lPGyeZ4P15HZdj2M3/oNfMd/wCTpty13cf6XqNv8ipJ/dP92uaobwM+2W8vplt7eJbCB9qNeb/3suK2r+/8vdbxReZerJ5y/wC3isG8maNftF3crYWr/PE8nzda3rm2uJL9n3RJAjNDvj/1vLVgblF5o4Hlu72XzJ3tWmbTY/8AW81es/7Q8lX2xW9kjRw/Zv4txZKkuf7PtUuU8pJL35UieP7zqKjuZrqBPtdwvl2u6F2T6MlSUU5r+O18p7KLzJ/+WqRp61pWGm3E9zO9xL5dqkLPs/8AZmrHfxpYwTT2nhrSLjUr2Zv3s0/7iBG/2v4mqu/g+61i2+0eLtT/ANFTa/2CP91B/wB8/wAVAFhPGVjJ/oXhqD+0p/8AU/bI0/0WJfvN+9/5a1a1XQdW8VTXL67r3l6J/wA+dr+4i2j+9/eqR9Vh02GVNM0z9w9rI63P0WrmpWcMH+mvO0iTN9nZJPupQA3TbnS/DlnZ2+haeskD/wDLzGm2JFrNuFm/0n+0J/tcFwquvmfdTFE2tx6bbRWVvF5iXDbIvL/gqncvJHDfS6rOsFkm1F/vJQBNDdf2bbROjeZthj2p/s/PRMlxdJFd3DRWm/8A56f3qHeaOzgfR513vDH5Tyf3ap22j/boYri9n8+6t/8AgPzUATQ39rJrDW+mWzSaikcn76f/AFVZMyalrGlS2+qz+ZP5n34PlXaP4a1ob+GNFdNvnpVWaG61iGeW3Xy9n8dAFy28m18pH+4kMKbPpvoe8mneW409Xk+bY1OsPJtZpft26dEt40ZI/wCNhvrLv7/Ur6w/4lm3TU/ufebioA0tYe1htopdQuVgd/vJ/FzTbbxD9l8Q2dkmn/O8mxrmT/2WqP8AY8OqwxS3H7y6hjjTzt/zcVuQzQpc2cT/AOv8z5asDsPgm+tT/FeX7bfSyWSafcOtt91eWTb8tfRNeBfA1Jv+Fo3ybvMgt9Jm+fZt3sZIa9/5rpjsc09w5o5pEpea0Mwoo5o5qACl3rvpKKACiiigAoo5o5oAXfRvpr03/lotAHzr+0P4da68eS3DytIjwx+VDP8AvYkYL97b93dXnttf6pdJPFqF9Ld/N8vmP9yvWPj3frH4qZ/4IbWNK850fTby60efVXs2+xecsMU0nyrLJ/djrmlHVnVGWiObv7OP7fEnlLseRa6y51W30rR1+0Msexfn+f0rutB/Zvvp9S/tDxBqFrBHDu8iwtd0u9tvy+Y3y16Z4b+F3hnwzDF5WmW93dJ/y83Sea24fxLu3baIwYSmjwPRPDGveINBi1DTNFup4LttkU2zar/7VdZ4J/Z7vpNVg1XxLqf9mpCu+Kw0190+4/3m27Vr355mk+d2qN0raMFExc2ee2fwK8Hwef5tncXe/wC7DPc/Ki/8BrttH0ex8P6TFp+mWcVhZQ/dhgTavNWtlS1UUkTzDI6KfSbKYxyUvNFFAD/Lo8uiigB2ylp3NHNBAxKWnc0c0FhzTaKKACkelooIE/jpaKTZQVEfSpSc0VJY+mUUVRIU+mUUAPp9M8yigB9Mopu+gUojqJKbvpKCVuHNHNHNHNOJUhNlRun+zUj0vNUSQbKNlSbKNlAFV0pvk1a8uigCv+8/vUJM0afOtS0zZUAYPiHwfoPipLlNTsVn+0RtDK/8XNeZ3n7NNrAjJo/iG4tIH/guoVnZP91l217Vso+WlKKKjJkdmnkWcEW7zPJjVN/0rF8Wf8g2tpNsdYfi1P8AiVNTJPOdB/eW3iFP+m2//wAer0rwG+/wlpWz7iQ7K858N/f8Sr/y03V3nw9f/iktM/4F/wChPQD2OuSn1FHUyVZAlJvpaR6ADfSUUUAFFMooAcj18dzWepab488UO9432JNYvU8nZ/D577a+wq+TfE+t+Z4t8UWiReX9n1i5/WWsahrT3Ob0TxbNrl0v/Ev8ifd/x8x/wMKj0e20nUrCeLTdQWR3WRNm/wC5mprO5hkdfK/vVXsNBtbFJZUiijnf5N/1rlOsb4dsL7R7OeW4X7lrJ88b/K+Fq5Z6l/atnLL8v3Y//QkrD8MPfaHYS3D30s/7lv3Mn94LWtpuvTajo87y2P2R/LXc+z79AE0Nhbx+Iby6l2yP529Xk/grJ0N9U0fR755Z5b9EhkeK2uvZfutW1/YMknieW4SeKRHkV/J/uYqG1ubqNNQ+1wSxpCtw/wByqiBl/bLHUtHge9tm0VEmj+eP+8a0rm1vJEsbjTJ1u9O8nYzxv61TtrmxvrBUuJVktXZaLnTbjUnsbi0vpbD7PHMn7j+PNSB0GtzQ2MMT3H/PZUX8Y6y4baOS5+0Jt8+tDxPeW8mlLLewSz75Lf8A3t3l1mpDayarBKl0sEyKv+jT0ACf2hpWlbIpf7Wndl+SdKtWFzZ/8JDYpL/omqP5fyb90W6s2we60Oz/ANLifZDthX/dra0e8tUh3+avnv8A6qpiBR86aCZv3H/EuRZHV9npvWjztP1yGJ5dv2Xd8qSf7tTfY7yC/luIrzy7JPMT7Ns+/mR6y5prOTSoH1OD+yf3y7Xg+7zWoGlDeappX2y4in+172XyLOT7lTalNY6xD9n1iC3tEmXZskf7jVTSG6tZmuIWW7gRd8UMf36kf7LfJvvVXy3X7kiUEjksNe8M/wDIPvP7Ssd3/HtdP/D/ALLVcXW9H1KZvtG7RdUuI/8Alu/y7v8Ae/ipsP2q1RpbedpHm/1UMj/LxRNeaTrCS2mt2fkbPvPJ80VOO5Ej6s+BWpNpXw601Lj/AEvfZ3Fvvj/22evQraG11j/hHrTd8/kzJL5f3kYfdryP4IWy6b8K9BsvPW7+zxyIk0f8f7x6763vJrW4juIm8t0+69ehHY45bjoYZJ32IvmPRDM0b70++nz1Y0e8W11VbiX7nzbn+tOS2hk0GB/l8/7U0LvH97aaYRPnH4rzeX8Rda3r/rlt3/8AIdVfh7r2oaP4w0+y0y+lgtb6+hhntvvRPvZF+7/era+MFna2/wAWry3vZfLtfscO6b/vta5W2sJvDmt6HqcUsU9ql9bulzH93cGRttc/2j11aUEfTjwtGivRDctA8W/7kW79avJNDJNZ28v8EzI3mf3TVV7PzIVdPvuzJs+ldcTyJFWOHzLZn/j3L+tV5kaN/n/gZkqSSnecs+1Jf7zP+dWZlF38zbXA/GbxbqXgPwfFrGleVJPb3kO6Gf7sqnf+7r0B0WNF/wBta8x/aH8v/hW7faN3kfbrfdWUiox5jc8B/EjQ/iNbf8SyXyNRRd8+mz/62LH3v95V3/eWum2V8a2FnNa6lZ6hby+XskV4LyN9rJ9z+Jdu2vbvAfx+sZIf7P8AFrLpt1bts/tX/lhL9/73937lYxkVKJ65sqOaGrSbZoYpUlWeN13rNG+5XprpWkZGcomW8NZd5Z+YrbK6J4VqnND96mByM1tXG/FK28zwHq++LzNke/Z9Gr1C5s6y7mw8zcjr5iPS5eUD518Q/CXWNVT7atjLJdeXGi3Ml4rM6j7v8Vci/gnWrW8+yeb/AKUn3oZLmvq7ya8v+LWmxx6lor7ZY/tC3CedAn72JgqMrVUZEyieS/8ACE+IN6/e/wDAmu6+Hr33hW5WK7+0fZZvnleT5ulcnD4/1Sxma31DSpYJ0/j3r8+KtJ8TGkR/9Dl/74qiD6G0rVZtN/0i0ZZEf+D+F1rutNv476wiuEr5b8K/FSG1uVtLizuvssrf8s4d3lZr2jRNeaxdbi3bz7V/vJ/fxUyLjI9G30lVLO/hvofNt5fMSpvMpFE2+nVCj1IlAEiVIlQ1LzTiAU+mc0VQE1FQ0+gB9FMp9ABRRRQA7mjmm0UAO5o5pm+jfQA/mjmm0m+gBzvS802igB3NJvpKKAHUu+ofMooAm30b6ZRQAm+jfS0UAFFMplAD6a9G+o9/z0AP5ptFMkoAKPMqF3pvnUAWPMrJ17Xo9Htv4ZLp/wDVQ03WNbh0az81/vv92H+/Xmusa35by6hfN5jv/nbUFkfiHxDDo8MuoahP883+399q85vPEkN9eNd3E8W//f8AuU3XtN/4Sq8+0XsVnJsZvKeRNzJmsdvA1rHDve5s9n/Xn/8AZUEGpN4z02BPnvrX/tpMtVbDW7XxdDE8V4smnPdR2i+Q67riQ/wrTfCvw6XxU7S28sVpawt8s0lnu83H+zu+7XfP8OptNvNIuPPi1KdL6H/V2HleVGP9ppWoA7TR9Hh0qwgt4oljRF+5H/BU1zpVrdXltdyxLJPb+Z5T/wB3NaCJVqGzpSLKsMNXobapkhq9DbUgI4bZd9aSQ+XTUSrHl0ACJWT42/5FLUP92P8A9CSr2q6rZ6HYS3uoXMVpap96ad6890r4kf8ACwofF8VlF5ekWMdl9lm2fvZfMkfc3/jlAHTfDH954Ytv+Bf+hPXXbK5X4XJ/xStnXYUAQ+Su+n0+iOgrUalS0yjzKoNQ/iooplAomJ48do/BPiH975b/ANm3Hz/3Mx18p+dJPDFLabZJ3+T7ZJ7/AOy1fVXjyZo/BOvMn3/sM36rXzDczX3iC+n+z7o7W4bf50n94VzTNoGPDDDptzeS3DPd3XnLurqPs15fOy+b5dq6yTf3vmrl7/WNL0e5ltIov7a151+aH7yp/tSbd22ppvDGpaxZ21xreqy6bauu9rOCbyouf/HqwOkuTeKrHw+i/ZLaXWtU2+TFDA//AKE38NFt4e17xBeQah4lvEggTa66VB8sSVesbCHQ7NotE09YE/5/5PmldjU39mwx3P8AaEv7y9RlhZ5KCiZ9Smg81NNs/Ln+5506ffo2R73vriVpPtEmyVJH3bFFQ/b7idIvsUC77f5Gqrcw29rNc/M2pPt/49rX73NSBYvNSjkhvrSL/UPDI8T/APAar626wXLNqF1+4++sMH+t5qn9s1Cezn3LFaacln81ts+bca3JtNs7HyNY2r57s3nv/GyigDFhmuvJb+z4FsLKFV83zH/e1XfRLXTWu3dmnS7WPd5/zdN9Wv7Vmuprz7PBLJBfN/c+5VO8SGxs7yXVb5ZIHWNNkD7mTNKMQLj3Mdqi/ZP3mxY9qR/7tVbm2kn8iW4nitN//LGT71OTdJYN/ZP7tJoYdryf3QtUf7BjmRbu4aWS6t1+/v8ASqkKI2G/tft8qaZBLPepH9+7/wBVUb22oeINN23E7QT7v+WHy1ce8t4EWVPv7adbTXGpWEstpF+83bN+/wCWsxlzSv8ARZtn/PG1t0ao7+5W13PFUln5Ni99LqErbEht93l/N8w31Dc+JJrHSoP7EtovIfc7PP8AeSgsLnSpp0if5YEfa/7z5auQ63osmtwW6LLPepJsX+6jD+9VHW9EbWIbPU5ZWkf5f92rn9gxxzRX1wrRu7b4vk+/irIPQP2e9bvtY+IWrpcQfZILfS2dYfvdZ0r6Dr58+A9/D/wn95b/APLf+y5P+B4khr6Arphsc1XcfRRRTMwp3NHNHNABzRzRSpQAnNHNFFABzRzTaKAE302iigDndS8AaTrGq3WoXsTTzzLs/eP8qY/u1sW2lW9rYWlp5XmQWnyReZVrzKKfKiuYKI6KKRJLzSbKSnUFhRRzRzQQFFFFABT6ZRzQA+imU+gB9FMooAfRTKKCx2+m+ZRRQAUSUeZRQQFFOeloLHc0c02nVJQUUUVRIUUUUAFK9JRQAUUUUAFHNHNNoIF30vNMejfQA/mjmmb6WrAdzRzTN9G+gBaKKKAGeXR5dO3013oAZRzRzRzUARVh+Kv+Qe1dDzXPeLP+Qe1AHn/huFftniNa7L4d/wDIq2n/AF0m/wDRr1x+ifu9e1yL+/DvrsPh1/yLf/b1P/6NegJHXI9SR1GlLVkE1MplFAD6KZS76AHUyiigAr5I8bal5nxI8VWMtjF8mpSJ9p/v5+avrevlj4hJDH4/8WJ8u/8AtBZv/HUrGoa09zmdHTSY7lZYpZY3++1tI9U9N0S+03c7yxSJ821433VY03SoYLpXeXy98nzTSfMyVl+HbPUrF5bh7lvIdm2w1ynWO0e5mkj2Xe+PYrbkkTbWt9phutNbyv4LeTcklZuiarrF3H5WpwW88Dwtuf7u/wD4DTdNv9NutB1NNJnaOdLeR/Jn/gwtTEC1Nojf8JVPqaTyxv8Au32Rv8r4qSz1XUrq51O31D7Pd2TedtTyfmdR/DRf/bv7enliib7LMsb74/8AdrLt9V+3PeI+2TZNIn5VQFeG/wBL1XR1/dS6KiSL8+z7la00NxHZ2P8AZjfa0+ZJXjqjstdSh2bfMgf7ySVM+ieZNZ2+nz/YI7fd8kafunzsoA6K8uY4bOD7R/A1un/AttUV02xvtS+2yxRSTpH+68xKjmvIY9HvHvYJbvY1v/qPvPhtu6nTWGm3V5Z3Fvqf2d3h3rbT/Kz4b+GgCjDDqFil19nn8yd5Plhk+796rX2lYL7T0vbGWO6fcnnWqbokw1RvDqFjNqF35XmIjM8X8XWta21WGNN9x/r7tZHi8v8AvDZQBXuU1CPWJ4k/eWvmNu/3t1QveQ3UO+WLyPJk2f8AAqtalpUkmvPdpPLGn32SN/vVk/ar77BP/asC3aPMvleR9771AFibR445mvbTdHe3fyLN9Kdfu0dgqaxuv3T7zwJ99vkqv9ptZNSlS0vFjvfJXbZyfe4Wrn2xrFftGoff20ANtnmkubl7S5Wd9qvFbSf61KsfaY77ytPvYvId/nleT3qq9ta3yM8Uvl3tx/zz/wBaimpEhvoH+eVbuySHYyOn792/3lqo7ilsfUnwlmhk+HukJb7Y4YVkhX8Geus8yvP/AID7ZPhpY7FlT95N8k/3ky1d7XoR2PPluTUm+uV+JHjCbwH4PvNbisVv3t2h/wBG87yt+ZEX721q5vwx+0J4R8QeUlxcy6FdOv3NSTav/f37tWTGRz/x4eSTxzBey/8AL3p8af8AAhI9edzXPlp8jeWiNG7J/tCvevE+mw6r4gsbjULGK/8AD1xYyJ50ibovMLblbcv3f96uB8Z/B+GO2nfw/fKjuuxdN1F9u9v+mctZShrzHpU6y5bH0BqVtJHdTu/3POkSoYbloHX+4m59n1qT+0vPSLzV8t3mWZvx+9TpoY53l8r+O42L/umuiJ58iGFFktpf7+5ahvLby3bZ+8Tds/KmUsN55bxb/ubt9WZlV687+PdtHdfDG882VYNl5avvk/67pXpD7dkX+7XA/G+za++GOqoi/OjW7r+E6VhLY0jufLaPcaPeQP8A6t3Zd391/uK1WtStre+muYrT92/mN+5k/jwzr8tZdteNBZwW7xefBD92GT738H8VXtYsGke5lt51u9s0m5I/9anzVzG51Hg/x5rXw9SNtKl8yB2k+2abdbmidi33v9lq+jvBPxF0P4hWe/TJ/LvUXfLps/8Ar4v/AIpa+T7a/wDM0qxiuFaffNIjTfxJjZtqbRH+wouoWU/mInkzRXkHyyphty/7v36uMiJRPsp0qF0ryP4b/H6G6RdM8Wy+RP8A8stY/wCWTr/02/u/71exOnmKjp+8R9rq8f3XU1tGRjKJmvDVeaz8ytT+Oh4aZkc3c2Hl1y+veFbfXLzT3u/3iWkjPs/v5XbXojw1l3lhQB5zrHwo8O6lDK8WmLHdbflfe1eQ3mm6PodhZ6hqttEml3e77LqW9oInYf8ALNv9qvppE8t1rx//AIUt/aWgy+b/AGbYT3G7zbaTTfN6M/8AEstOMhyicb5Oi2vz2X7t/wDrtXSeHvFsli629w3n2X/oFef698PbXwzcy29xPbzvDt82aOz2+Vn7u5d1Uf8AhD9N3b1aKTf/ANMf/iWqiD6U0fVf7Nf7RF+8tZtu5P79dlZ38d9CssTeZG9fOfgnXIfDkLWn/Lr/AHN7fJXo1t4kXR7ZtQt28+1272SP+PH/ALNUyLjI9SherSVm6VMt9ZwXCbtkyq/7z73NaiJSKJaKKdzQAUUU+rAZRRRQA+jy6ZT6ACn0yigB9MoooAKKKKACiiigAooooAKKKKsAplPpu+oASl30lFAC76Sik30AG+jfS802gB3NMf79LTKAGUj056a9QBC9Zuq6rDpVs1xcf8BT+/WhM/l15T8RdV+y+JIpbiWWS1Sz+W2j/veZ96rAh1vXLiSGfULh4pJ9v7pJH2r/AHtteL+IdY8Rarf/AGh9Qt9n/LKGOFtsVQ+J/Fuqarfs9xYywIm7yod6/JWG+sXkaf8AHtL/AN9rREmRce68SfM/27y0/wCmdtt21raJ4D17xHC/22+1L7L/AAwwWy7Xytc3eardQWErXumS77iPZZw71li3Ftu6Td/d/u19ZaVYLaoyJUFRicL8DfDzeHPB89o/+vTULlJf3KxfMJP7temJDRZ6bDB8kUSx72Z/3f8AeNa0NtQWV7azq8lt89WIbarXkrQQVUtVqREqT/V1Vuby302znvbueK0tYf8AWzTvtVaUiolxK4v4hfFrRfh7C1u//Ey1vb+602B/m/7aN/yyWuB+IXx7kn/4l/hL92jbkl1Wf7z/APXFa8n162htZmu7iXzHdd+zf+/uG/2t1ZykaRiamt69rHjSaPUNTuWn37nW2/5YW+G/u133wZe3k0fx6lvLLI6LpSSzfw8zzfdry2+mkurOztEXy4Hjk/0aP+P79enfBy2htfD3j396sk+7SUZP7n7+521MdynsewfDH/kU7H/drrkRpHVP71cr8Mdv/CH6Z/1zrsLX/j5i/wB6tpGcTxXxh8TrzWPMtNKaXTdO+552/wDfy/8AxNeieAHX/hCdF2L9y32V4fbabdXyXLxRbEhabc/8PDV7R8On8zwTpX+63/oVZxlqbSjodLRTadzWpgFJ/DS80zfQOJzvxFuWtfA2uSpB57/Z2/c/3818nvpuvarDK+u3kWi6d9/7HpvzS/7u5fvV9XfEh2/4QbXNkvl/6P8Af/uZr5tmez028nuN3nzwybN+/czx1hM2gV9N0uHR7b7FoVjFpsG5ds06ff8A71aV1NYxo128ayXSeWiv/FtNUUubqR4vu2CJNvieR/v5qxeJIkypaWPmO8exbmf/AFX+7XLI6IxJk1KadJUiXy7L/WrNJ93iqqXlrdX/APr5Z73y1mZ9n7rlkqSHR4bpJX1Cfz08xbeW2k/1Sf8AAVquk0Mc15ZW6/c8vb5f90Uiy5a2FxqTzxahOkEG1pokg+X5f9qprbUtN02zs7iKJftSNJ5/+2tYOpXXkQ/8TO88hE2pFUP+lXTyxWVn9kd/kWaf5qfMBcmuZp4dQl2tBavCz76Lm8tYHvHiWW/ukj2fZo/u8/w7mpsOmtHbahqEtzLI72rW+yR/l5ZK0tSvLW1tleL/AF6s27y0+/mkBj6bZ3mpQwXfm/ZLWH71nH7VN9m0vTUvHt4IoILjd5tFtJeXW14v3Fq7b5f4flrLfVdLgtr50n/taN5v3vl/w1RJtQzTfY4nsomn+WPakCesdVXt5POge7nWDey7of4qtQ6lqUFtK+jy/YHeOF1fZ83MdU5tEj1LyNQuJfM1RGXzZpPm34WolIcSjDrFraahfJpUEsl0kf37r7r/AOzUNy+sa5YfPctaXXzf6j7u2tK8vI5Lz5F/f7f/AB2o7aG+urCWW3gbz0Zk/KpNDW0dPLe5WX+NbdG/28LVO58nTYWRNvkPVrT0t40vn1C+WwgTyU3u/wDFtqF9bt9Ns/8AiX2MupI/3ZpKCCxqv2yfRLNLRf8AXbXWprn7LJf2cUup+Y8PzxW38Nc/qv8AaWpXkF2l4yWqeXuhRP4q3Lbw3a2OqwXflfv5t01WB2nwK1XTdY+JzJZW1xG9vpszyzbNq8si19EV8+/BCzW1+Kl9s3fPpcm7/v4lfQCV0x2Oae46n0yimZjt9P5qKn0AO5pN9JRQAu+koooAKKKKAGUzmpdlNoAfRTKKAH0UUUAO5o5ptO5oAOaOaZvo30AP5oo5pN/3qAF5ooooAKfTKfHQAeXRRRQAUUUygB9FFFABT6KKACkelpP7tABvpaZR5lKJZLzRzTN9LTAdzRzTN9P5oAKOaOaOaADmjmjmjmgA5o5o5ptABRRTKAH0j0tMoFIKKKPMoJDzKN/z0VHs+enECSmUj0lIB3NI9JTuaADmsHxV/wAg2Wt7msLxInmWEtAHnemybPE+p/8AXutdh8N5PM0GVP7l1Mn/AI9XH227/hJ9TT/p1V/yWuq+Gk3maDP/ANfU1APY7hKSkSlqwCin0UAM5pk0LSJs/wBXU1MoAOaOaOabQQO5ryjxV8EF8QeJ9Q1uLXGge+ZXls3tty8Lt+8rV6rTKOVSHGTifMM3wN8YeH5pd8FvqVru/dTWM331/wB1trVx6Tahau1pqumXWmTpufybqFomfH93dX2dUdzDDfWz293BFdwP96GdPNV/+AtWLpqRtGoz43sLyHWPIf5Y4f8A2U1ev7O3j0GdLdl/497j/V/9c69+1L4G+EbpJ/smmf2K82759N/dKmf7sX3a8zvPgJ4m8OabeJp95a67D9nmSLy/3E7/AC/3W+X/AMfrN03E0jUR5zfx3kmsLLbztHB5MPyfVaqvqt5Ik6XEHmQJ8m/Z83FaniRLjwzrdjZXtndWiPY2/wDr4WX5v7tV7a8j1Wa+t/K+5JI+/f6VnymnMYa3Ok6lpX2eylaw/vef/BV5/tlj9m+zxLfp/wAtZoPmVKkk8PW+saLE/wC6ng3KjP8ASmpo9xBNFFpl59g2N8z7N2+p5R6m1pU0cdtc/aG8uBFj3eZTbiwsdRuZbh1ikRI22/jTfOX7HqD3v7/ZZxvL5f8AH+821VdNPke2d7yW0+XYsM/8eaAI5ra6gmvpbe8uPPm3eUkj7lRqme/vNlsmoWf2udJPvwJ9zNSSWd9HNc3Cfv4PvxfPU2m6x9l3S3EDfvl2L/vUAXNSsby61KKWyZYIHZt0O/7/AMqNWbNfyWk073dm0aW7bF8z+NXarGpabDrE0DuzRvaNI6+W+1kyqVDJNrH2PUPNnW/gfd5VtdJuVMNVhqV5prW6h+zpt8+ZW3P/ABbTUj6e2j2ctvaN/aWxW2pdPu35qr51vHqSpLYtBP5fzPB80SVes1jg8PfaLKVb90k2ReX/AB/u3qIgVfOs5Lnyri2l026+z/vZo/mgSrmmvNHDAlvLFf2v+u86B/vVXm1VZJILS4ieC6uP3zf7tR21tZ/aLa4tJfL8n5IkjfavP+ytVHcUj6Q+AOpf2l4Dnl2+X/xMJk/8dSvR680/Z+huLXwHPb3dz9rnhvpN02zb1VK9Jr0IbHDLc88/aK3f8KW8VOn31td6/wC8Gr4B0T4zL8sWu2PnwOuz7ZY7VlT/AHovut/45X6BfH6H7V8GfFSf9Of/ALMlflT82xa2jIxlE+tvh18SLzTXaXwP4haf+OXTY/7v+1bNXsHhj466Lrln/ZnijT4tJf8A5/LFN1m/+9F96L/gNfnTHNJBNFLEzQTwtvWaN9row/u7a9A0H4365Y7U1VV8Qw/xPdPtuuP7s/8A8VvrTQNT9StH1Kz1jTYrvT7631K1+551rN5q1eR/LdXT76V8A+A/i1pb6qtx4f16XQtUf5PJun8hn/2W+9HLX2B8IvGGreMdBvn1iKKO9sbr7Ozxp5e/MaNu21Ljyhzcx3yXPyT7/wCOnXNusjt5X8c2xaq76EmaN1dG+42+hgMrivjH+8+GOufvfL+WF9//AG3Su2d/MSL/AGK4/wCK7+X8N/EL/L8lur/c3dJErGRpE+T01Jbrb9t2yPtX/TET5uf71Ta9pt1Y3896itGjSSbbmP2ZKr7LG+Rdn+gT7dnk/eifCu33qtalNJa6xO8TPB51xJuT+F8+TXMbjU1LzLaze9+55ny3MafxfJ96rGlW02lbpU+4kOzzo/mXhkWq6TWd1okD7vsGyZU/6ZbvL/8AHVqxbQzabNPs/d71kf7m5XxsoKHW32WRFT/UXW3Z/wBMn+Wuq8DfEvXPAF5bWVuy3ekPJ/yDbp/kXLf8sW+byq5nTUhvr+zT5YJP4of4X/3WqrptzNa3kFvcQfc8v9zIn3KcZESifXnhLxVpfjjSm1DSpG2J/rbaRNstux/hkWtrZXyf4Pmm0fxnodxp9zLG76lb28rxv8zxvOissn+zX1vW0ZcxjOJWeGqs0NaWyoWT+/VmBizWdUbm28ta6J4ahubbzEoA+afippum2vifWtYvdPurtE0u2hby32q6mSb7q/3lrw2a80nSrlorddUgtZpG8qGR2+Svqj4x2bf8IfqKOtfPPjDSt+pQJ/ckpRkOUTJhubH/AJ63/wD321dd4b8SSaVbS2mmfaJ0uG2SpfTfKmf4lrPh0SP+7W9o+mra/wAFMIxPqTRH/wBAtv8ArnHW0lc74efzNNsX/vwx/wDoNb0NBRY+an802kSgB9FHNFAD6ZT6KsBlFFFABT6ZT6ACh3oooAKKKKACiiigBlFKj+ZSUAFFFFABRRRQAr0nNI9LzQAc02iigApN9LUNAD6ZRRzQAx3prvTXeo3eoLIZn+SvA/2hNNXUr+x2bt6Q/fjf1avdpnrxv4qJ5+vQI/8AzxWgD55udBuI0/1rVDZ6O0l/Z75ZfLeZd3z16ReabHIn3ar/ANmxxvbJ/ck30EG9pXh6x1jUpbJ4Io9kMLrNGi7kxJur3zTbbfDXkvgazX/hIZ/+ua17pYW37laAHQ23l/w1chtqsJCsaVLzQAiJS1NUtmn+kwf71AHB+NviRofgN44r1pbu9fc62Fr80v8AvN/dWvnXxP4z1r4lTfaNTZY7WHbNFYQP+4t//imqnYQr9plluGl3zNJuST5pXz/E1VYfOuvk2/uYV+5H91KylI6IxJLy5W1uWSL9+6fO1zInyp/u03W7NYJmuLiXyIH/AI/vM+P7tOupo7WZnt9s91t/10n+qT/gP8VGq2fmST3dw3kJ9zzpP/Zagsbf39xHpSxWn+gWrwybvL+aV87/AOKvVPgnprWPhXxx5sXkeddaT8n8XEty3zV5jearHa6bF9hgWN3j/wCPyf5pUX9991f4a9Q+CEPkeDPF1wytsuNU059/97Ej7qtbkPY9Y+Fu7/hDNK3/APPFa65H8uZa434XO0ngzSv+uMf/AKDXXfxLWpnE+bby5uPOvrTz28iG8uNqf7XmvXs3w3ff4J0//gX/AKFXM6P8PbGS8vtTvW+1+deXLxW33Yk/eP8Ae/vV1Fzr1j4K8PQS6xPa6an8KRp5Sv8A9c1qIx1NpS0OmSn81xngP4hWPjy/1eLT4rjyLFYf306bd/mb/ur/AMArrqswGv8A6ymyIsiMj0tJvoA5v4l7f+EA1zfu8v7L9yP7z18zwpdX21LKL7JIy7FuZE3S7q+lPidN5fgbVXRfnRY3/KRK+ddUeTyfNmnWwtfmuF/2M1hM6YFd9KtfOs7i7Zp/Ok3/ALx92xh/drYSa+urD7JbxfOn75XrBSbzJovKs7i7fzFTfJ8qf71ak2mw6rYQPd3LyWT7YWtvurXLI6IlF5oft86S+bd3SLvltoP73+9Vi8e6jef9xbwWW6NIkj/1u7/a3VMl5b2sLLFF+/t5P++1FF5NNOmy4/dweZG60hkP9m2NjNbO+2dHXf8AvPm+Y1XhvJpLNYreD57f71FteWc8MT28UupIkmxnj+VUxRqWialJD/pF55H2uRfKS1/gUf3qAHQ20kf27fOu/wCy/wDHt9WSj7ZN9pvkt7by7r/ntdf6p6b/AGfbwQ3Nx/y9OqwyvH/d+Sr1zeNIkSRRNJPD/B/foA5vZJqVzB9onl+1W+3dDv8A3VRolnps0qW6xbP4kjq8+mtJNA7zxWj/AMaSP8z1hpqVjHDcy6fZy3b/AMXmUAdVNJJ5MD2n3PJj2/7u2obya3jSzS4vvIndVdrb61I/narZ+VFK1p+5j/1afd/do22pIdHhks4pbiXzJ7eOP55PvbqfKKJm/wBt28lzef2ZY+ZdJD/y33beKEs9W1jTXie8/s1/mdkgSughs4ZJli/1k/l7/wAvvUQ2F9q1hcy6bBLdzp8n2aBNzcUcocxk6avmaleRXC+Yny7vMT0X71SJDHB9p+bzERa9E0f4G65fW0txd6na2l1cNG+zYzNF8qfK1dtoPwN8N6VbeVey3Gtbl/e/an8pX/4CtVGDJlNHjujw3F1okUVpp91dz3Ei/JBCzbP9r5a762+Fera5qsDuy6bZQ/emkTdv/wBlVr2Kzs7XTYVt7S2itERdipAm3pU1aRgYubOR8JfDSx8K69c6rFcyz3U0K26/3UX7zV2fNRVLzVkykIj+ZNsqSoYX/wBKnp9BI+OiiigAp9FFABRSPTaAH0yn0ygB9FMooAfTKKfQAUj0tFADuaTfSUUAO5ptFFABSJS0u+gBeaKOaKAF2UlHNFABT6ZRQA+imUUAPoplFAD6Kbvo30AJRSvR81ACUqU3fS0Fj6KZRQBNRTKKAH0UyigB9FMoo1AKPMoplAD6Hem76bN9ygCeiokejfQA6imUUCkFFFFWSK9Nel5o5qZAHNNopnmUgCsnxDu+xy1rVm68nmafLQB5rZu3/CW3ybfv2f8A7LXSfDT95o95/sXkn/oKVzds6weM5f8Arxrovhpu+wamn/T83/otKAex3UdS81An3KlqyB3NJvpKKCx++kptFADuabRTHeggfRTKKAGUj0tHNABzSPS802gBd7SQtE/3H+8n8Ncfc/CXwjPeS3aaDa2k7/eexTyN+f8Adrr6Knl5hxkzw7XP2aVg8Ntp/hrXJYHTa6w6x+9Xj/aSuF8VeDPE3gvSrF7jQ2k2SN9qvLV/PiRf9r+7X1XS72R6nkRpGbPj22eGPzbi4/eQTWexvL+Zf9Y9OhhtZ7md5WX5N3lJJ/HX054o8AeHfF259T0qKd3jaHf/AKttp/3a4nW/2eNFuktX0y+utNnt923zP38T5/vVm6bKjUR4P/YPkXN9cW95LBPNuT92/wAvNWnh1a18i3lVdadG/wCuWyu61X4IeLtNvL64t1s9Sg+/Akdzt6L/AHXrm5ry+8M+Q+t6fPpt1NMsKpdJtrHkZtzoz9Ytluvsz/bIrDYy7Uk/jyv3aHTUv9JuPK89EVvK8v5quXKWt1uS7WL5GV4vM/jytZ82lSQWcv2K+eO+u1/79USiVzIH1WOSaW0li8i6mXf9z1apHhj+zS2mmS+RvX5Xg/gYq67qhm+3Wt/EksVrfwIqpLcyfLKlQ6bHHJbN9kW4sHdvl+1J9zKvREJBczX0D21vK0V/BD8ks06bZdxqOH+y47nTN63Gmvuban3lf7lNmh1KN7ZHVZ0dv380b7vmp0N/HOjfaFaB3Zki/CqiEtj6A/Zy86Pw3r6XEsU//Ew3q8f90x16zXkX7OqWtro/iG0slijRLiF28v8AjZ1f/wCIr1qu6Gxwy3OP+MyeZ8KfFX+xZs/5NX5d6l4eurGwtrt7O6gtbhf3FzJCyxS/7rfdav1C+Mzt/wAKl8X/APYLmevGfj98LvP+C0+haFZ/Jo3l30Ft95nWBfm2/wC1sraJnynwLcw+XUaVrX/7y23p9x/nqrDD/oy1ZJX8nzPlevv79g+bzPhLqqfwQ3y18E7Gjr7q/YJufM+HviW3/uXkP/s9AH03TKfRUAMd65f4lvDH4A177QsrwfZfmSD733q6Xmua+JEzWvgPXJUbY6Q/+zJUy2NInyjc6JDfabPcWU66lausiN5f3uf4dtR3mpXEN5837+D5f3M6bv7lOTUtLunlvbjzdC1Tb+9vLV/lb7/3q0pnaOH/AInFit3Am7bqump+9/7bKtchuYtr5OpaD5VvF5DvJHuhnf7jGPbt3VcsJrjTZryJ1+5DI/2af7vC1XfR47qznTT7q31a1f51eB/m4X+JaLC5mgeeK43Tokc37mT7yZV/lX+7QUamm/ZZNSsbi0by9jb2hn+997+GqNteSWrwW9xB56Q7UVJ/vJiptN+xz6lbPby/8tN/kyfeSqqX8m2KK7/fon3fP/1vH+1SiKR0Gko0HjDSLu3/AH6Lq1u7f3v9elfZDp5czJXxjYQtB4nsbu3l89E1KF28v7yfv03V9pTJ5c0v+9W0DGZ578XfH918NbPQ9Qt7aK7guLxree2kfbuXy93yt/erpPCvirTfHGlfbdMkb5P9bbSf62L/AHlrzv8AaZdo/Bmhv/B/ay7kk/64TV4/pOsXGm3lnqGnyy2k6L9+B/3v/wBktVKWtiYrmR9cU14fkrzvwZ8b9L1F4tP8QN9gvfufbNn+iv8A/E16dNC0dVGRnKJ478ct0HgnUJUi8x90afm1eI69pvmaqvy/8tG+T6LX0R8ZrZZPA2r/APXGvGdYtvtGoN/vSf8AoNIDJSz2JUkKeXV5LZo4Vpqp5f36Cz3Lw2/maPY/3/s8f/oNdBDXN+GP+QPp/wD17x/+g10iVQpFhKk31ClSUEkvNHNReZTt9AD+afUVO5pykA+imc0c0gCn0zmmWzySeb5q+X8zbf8AdqwJqKZSvQA7zKZRRQAUr0lFAC76SjmjmgAooooAKKKKADmm07mjmgBm+h6HoegBtMp9M5oLDmoneimUAHNVnepHeoZnqAKt12ryX4i/vPEi/wDXGOvVpq8r8ff8jIf+uMdKQHGvbNvoS2X7TAm3+Kr/ADS2dsslzBSIOu8DWfma9c/7sdezWcK7Fry3wNCv9sXL/wC7XrVsnybKfMWPrC8YeNtL8D2e/UJfMupl3wWcb/vXx/6CtcL8SPjZb6bZy6f4anW71F/k+2feiTP8Uf8AeavG7m5mury+uLuVru6mbezyPuqZSHGJ7V8E/HOreP8AxJ4ovdQfy7KG3t/sttH/AKqLMj/Kv96vYLPb9sg/66LXgf7MbzT6l4sd1+T7Labfwkmr3qz2x3kDv9zdRGWgdT4p01Fgm+dfInfc/wBm/iTP96oYfOvrnykiXZDt3JH91Kbo6eW+64/4+n3fuY3/AIv4t1TQzTX0yokXlwJI26GBPlTFZG5Hcva2s0qJ5WpT7W/64J/8VUOqw3F9f3m9vMRJFTfO/wC6ixv+7TfOh03cibbu6+5sjf8AdJ/wJaLyzvPEGtz28XmzokzbUj+7F9+gAvLmGC2gS3i+1z+TvV5P9V/HXsHwfeb/AIQPxU8srSP/AGtZf6yvO7bR9P2QJcTy3c6Ls+zWqen95q9W8GPcWvw617zVt40TVLd4oYP4MbPvf7VWtyHsd98LtsfgnRfm/wCXWP8A9BStjxD4q0vwrY/bdVvorSD7i+Z952/uqq/erH+EsPmeFdDh/vwwp/46lfDPxQ+Pc0HiHVUSC41bXkuJoftl8/7q3Xd8qxrW0TI+jPE/xpmS2vP+EciXQtLRpJp9Yvn/AHvLbm+98sVfNfjD48WMd5O+mLL4h1R/valfO21P+BfelrxvxD4q1bxdc+bqt9Ld7P8AVQ/wJ/uqtZsO6StSOY+7v2GPEl94m0rx1e6nP58/2y0T7m1Uwr19Nb6+Vf2AF8vwf4zf+/fW3/oL19UVlLcsdvptFFIDl/idDNP4G1VLdmjfau14/wCD5vvV863OlWtjM13cStPM7LDKj/N0r6E+K9zHa/D3WnlnaBPJXc//AAJK+cbyaaTdFp9t8/7vypr77r5rmqHTS2L1nfzSOrpH89u2zfJ/dqOaax+zSxPLLcSJGu62gT5uaopp8klzve8aREm3xJ93Zj+GtT7YtqkGyD9+jfMmz79YG5DeW2pfaZUt1t7BH2pBNH80r/71SPpsdj/pW5pLp7hUl8x/SnaleNvb7RPFaWqbnV9/rVGG/s7q+aK3nlne3aN5Xk+7QUaU2pW8b/6JF5iOuxv96odSv5pLPfe3MVpBb/deR/SnW0OqXUzRbbfTf4/3Hzb4xVH/AIRuzjRri7ladJplmbz/AJtmKCQ36fPNc28TSyTpCr+dIn7r7yVctrDUpLloX8qCB9vlTR/efFQzTR/Zmt4t0k3mR7fLT76mRFrsNK8MeIvEEzRWmlSxwW/yedJ+6Xd/wKlysUpI5G88PQyXkVxcRLJdQ/JVH5dkmyL57f8A1qV71pXwfj8mCXU7xvPTa7JBXXab4P0fTZN8Wn2+/wDvyIu7itIwZnKaPnuz8GeJL6wW7t9KuJEmZdv/AH7Su08N/A/UrqGxfWLxbDZteVIPmZ8fw17RHUvNaRgiXNnMaJ8OtB0O/nvUtvPuriHyZXn+beu7dXRW0NvYo32eBYN3/PNNtSbKciVXKjPmG/8AAKEqREp9UAzy6PLoooAfTuaZ/q6fzUAMT935tP5pEel5oAKKTfS80ALvpKOaKAH0UyigB9FMooAfRTKKAH0UyigB/mUUyn/6t6ACOiF/nlXb9xqKNmx2/wBugB9FFJvoAWnc02igB3NHNM30b6AH80m+kooAdRTaKAHUUc0zfQA7fRvXfSUUAO5o5ptFADuaTfTf9YlLQA7mlSnUUFjKKfs8v7tFADKKe6UOlADKfR5dMoAKKKKACil/jpOaACm07mm0AFLvpKKBSHc0c1F5lFBJLzSb6jooAfTPMp9MkoAKKZRQAVQ1vd9jl+Wrz1R1T/j2l/3aAPMXk8vxnB/t2ez8meug+GL/ACa0n9y8/nGlc3f/ALvxVZv/AH7PZ+TVvfDT5LnXk/6bQv8A+O0A9j0RHqWoEqSrIH07mm0ypkWPoplFIB9Mo8umVZMgo5pUpKsQm+l5pj0tADuabRRSiAUUUUwCkejfS0AMkplPo8ugBlJeWdvqVs1pdwRXdq/3oZ03LU9JspcoHA+JPgn4X8TIv7i40mdPnWbTZtv/AI625a891v8AZ+8Raa95caJqdrq27a8UM6fZpUx/461e/UVnKCLjJxPlXXtB8TeH9tve+HrqNH2u95HD5sW7/eSs/wDtiz1iazuLf/UeXsr663tHXK6r8LvCesTNLLodvBO8m9prX9wzt/tbKl0zSNQ+Y00eG1h32TeRBD91I39aa6axawwfaPs+reT88rzp5TIp/u16xqv7Ni2qQf2F4hl2Q/8ALtqsO7fn/pqlcjqXwu8eabDtl0j+0/ObZK9jMs61n7N3K51JHoX7Nnk/2b4lSKCWD99b/wCv/j+/92vYa8k+AOqxzv4l0/yPIurGSGG6T+LcN9etb66IR0OeUtTj/jGnmfCHxt/f/se7f8o3omuGkubGWL+7G9WvidD5/wAMfGMX9/Rb3/0Q9fMP7VHiHUo/hv4Ht4ryWO11Zf8ASvL+XzYxbIyq1ak8x4L8ePDel+Gfid4s0zRJbefS0ummgS1fdFFvXzPL/wCA1wNtt+xrV65hWO2ZEXy021nw7vscX+7ViGv8719rfsDP5nhvxYn/AE2t6+J/46+yv2BpvLtvFkX+zC9WQfWlN306mvUAJXLfE7y4/h74jd1aREs5Hrqea5r4keXJ8PfFXmy+XB/Zdy8r/wBxRG7VnIuJ8g3lhbySTpp98snzMnkz/L/fqaa5utK1LfEzQO+12/2/uU2/0dpPNdIvMgdm2vA+7ZnfRf39xA6xRMt3Btj/AHM/+7XMdRNbXFndO13qEf2CdGX/AE+x+Vvu7tzVqakl1Bulu4P7atfufb7Has6f7y/xVi232W+025dP9E2SR7knf5ed9XEhurF55fmgfbJMs38L4V6BSJodLjndbvT51v7VJtn+0jf7S1VmvJPO2XC+fs3f9df++qvfabG+vGuL2x+yaj/qft+mv5TPn+9V6FPt1vsuFXXbJF2fabX91eW/+8rbd1Aii8Mn9q/aLeVZNl4r74/vJ+8SvuK82/bJ/wDro1fCLwtqVsuq6fL9r2N/yz/1sWP4ZF/havu68f8A0yfZ/wA9GrWBlOR5P+0b50fgOxeLd8mqR7v93yJvvV88vtkSB0by9/8AB/DX0R+0b53/AAr2B7TdvTUrd/3f+69fOc00d1DFvbyHRmT/AGf+BUPcI7Fq5eOS/wD3v7t69+/Zyv7yfw3rVrcTtJBaXEKWv9xYyr/drwN5pI/KiuF8xEX5X/8AiWr2z9mZ/Ms/FWxvMtfOt3X+8jbX3LQtwlsdV8YIVk8Daq7/AHPLrxG//fzK6f3pP/Qa98+KNmt94J1WLb9+Fq8D1xPI8Q3lxpkH2tIfMeC2kmaNXzHtqzEIYd8K/epr2/lp89WoU+RdlNuf9ugs9W8I7v7E0/8Av+THXUQ1856V488Qabfz2iXKyWqR74vMT5k/2a2k+J3iD/nvFVEXR71vpea8IT4qeIP+esX/AHxUyfFjxB/et/8AvhqAPdKK8K/4W14g/wCnX/vhqlT4u+IP7tn/AN8N/wDFUAe50V4d/wALe8Rf88rD/vzJ/wDFVNpvxR8QalqUFv8A6L8/+w1AHtvNNrzr/hJ/EH8H2X/vhqcni3xBH/yws/8Avhv/AIugg9Dp3Neff8JZ4g3/AOosP++G/wDiqd/wmPiL/n2sP++JP/iqcZD5jv8AmjmuA/4TDxF/zw07/vzJ/wDF07/hMPEX/PDTv+/Mn/xdInmO95o5rgv+Ew8Qf8+enf8AfEn/AMVR/wAJl4i/58dN/wC+JP8A4ugep3tHNcF/wmWvf8+Om/8AfEv/AMXTv+E21j+PT7D/AMeWgXMd3zRzXCf8Jtrn/QPsI/8Av5Tf+Ez17/n203/vhv8A4paB6ne80c1wT+MPEH8EFh/35b/4qq//AAlvib/pw/8AAZv/AIunzC5j0Xmk315z/wAJV4k/vWf/AH5qN/Enib/nva/+A1HMM9Kd6bvrzV/EPiL/AJ+Yv+/NQvrHiCT/AJfF/wC/NTzIs9Q31Hvryt7/AF6T/l+/8cWsnXtV1q102e4+3N8lVzAe0O6/3qj85f71fOX/AAnOvf8AQRb/AL4Wkfxzr2z/AJCcv/fC0g5j6KeaP+9UbzR/89Vr5xfxnr3/AEFZf/HaqzeKta/6CtxQF0fST3kP/PVapzX9v/z3ir5NTxnr0nie5t31y/8AI8v5U3/LWwniHVv+gndf9/qAjI+jptSt/wDnvF/33Xl/jm8juvEO+KVXRI9n7uvO7zVdQe2l36hdfdb/AJbNVzSrxY0/ey05RLNvmpbO8W1uVllby4E/jrNS/tf+e61Y8n7dDLsZtifJs+tQB3nh7xZpOhpc6nd3Pl2u5UXy/md2H8K1y/jb4kal40tpbdIv7N0R/wDljv8Amf8A66Vm+J9NXTfCWh/aP+f6b9VSuZm3STSvcfuINv3I/vbaUpDiQ3M3yQJZfff5N7/eq1bOsGpSvu8x6p7/AD7CDyv3cG5tz/w1ahmWDUpdqtJO+75//iayND1z9mlJo9b8VPL9+aztv97hnr3a2/4+I/8AerwX9mlPL17xVLK3797O3Rk/i/1j17xC/wDpMX+9WsdjKXxHxbpPkxu29mkndpH2R/8AszU2ze61K5VP4Eb/AFMH3Uq1o+lfYYYt/wC/uvuNbQfwZ/vNUz3K7Ft7uVbRH+7pumvu6f8APaWsjoHWfh+OPclx/pcyR/8AHna/wf7zVY1J4dNtvK1DUPIR2/489NTaz5/vNWe/iS4ukW3t1+wWu77kFUb+wWB5ZbhorSB5N/7z73P+zQBY/t6aOzgisoItNtdq7Uj+8leofDF/L+Euqyvuk369G/7z+P5Ya8hmvFjhiS3g899se2af/wCJr1r4dTSXXwi1VridpH/4SCP5/wDgNtVrch7Hqnwi2/8ACMeHE/6dbX9Y0r8wfiE63XjnXJf795JX6efCP/kW/Dn/AF723/otK/L3xP8AvPE+qv8A37qT/wBCroW5jIxYbbzHrW8PeG7zxBqVnp+n2z3eo3cy28FtH952NQ2afvq774Ia9b+Gfid4O1O6fy7W31aFJ3/uK7eWzf8Aj9WSfYn7MHw0uvhPb+KtCvbyK7vf+Jddy+R91GkW5Xy1/wC+K9urj/CqNH4/8bI/30t9MT/x6+rraxLH0UyigDlPipeNY+Cb6Xb5ibod3+75iV893KXV0s7xL9kSFt8TyPt+UtX0F8UVWfwNqEXmywO/los0CbmTMiV8+po9vPtS93T/AN5J/asJx1OmEtCjYTWN1eNFE1xdv5myXy0+VGqa5/tKeFnt/KgTydkXlp+9rSh+5KkS7/Jj3y/7Ga6jw38K9c1zTbZ/NXTbLbv3z/e5/wBmseVyNLo4uHw3YyQrqF7ukunutksM77l4/wBmtC8mt/s1naW+3el1vl/3T92vXNN+C2hwJ/xMJbjUn2/9ct1ddbeG9JtfKeLT7Xen3X2bm4qo02S6iPF9K+G/ijxH/pEUUVhBu2LNdTeVvX/dVa7bSvgXpsaXP9q6hcX/ANo/5Yx/ulTFejb2kpyI38daRgjFzZg6P4A8O6H5/wBh06KP7Q0Ly+Y+7/VtuWulpiQ1IiVXKTzDdlGyn0n8VWIclD0lFQAVNTKdvqpACUtMoqSwooooAfRTKKAH0UUUAFO5ptFADuaOabTuagA5o5oooAKKKKAF2UlFHNABRRzRzQAUUc0c0AFK7+XTUel5oAXfSUc0c0ALvpKKKcQCn0yiiUQH0UUUgCn0yigB9FMooAclLRSJQAtMp9FADKKfTKALElFFFBY56NlNo8ygUZD6ZRJRQMKKKKADy6ZT6KAGUr0ecu/ZSUAHNJ/DS0c0CjIijp9O5o5oJIqKdso2UANokp9MoAa9JT6ZVgFHNFFQWHNUNW/495av81Uvv9S1BB5Pq3/I1aR/t28n6Mlbnw0f/iceI0/g/wBGf8/OrH1jbH4k0X/bWb9Nlanw9fy/E/iNNv8Ayxt3/JpqAPSIamqvDUvNWTEe70UzmipkUPoplFIBd9JS76bvqwF5o5o5pHoAJPv0vNHNHNBA2inc02gAplPoqwGUUUUAFFFMoAlR6WoaKAJqKi30b6cQ1HSUUeZR5lEg1GUUU+mLmGp99n/jf+P6UlP8umUCMrxgnn+DPEaf39Lu0/OB6+W/2lrf7V+z/wCAr1F+S3msP++XsnWvrS8h8+wvIv8AntDIn5rXy78bI/M/ZR0b/pjb6S//AKAtOIup8g3n+pk/3ay7P95ZxVqXP3GrPs/+POOqGR7PLr66/YGm/wBM8VJ/07x/+hJXyTX1Z+wY/l+IfEf+3a0AfZPNHNHNNoFIK574hWzXXw98WW6L5jzaPeps/v5get6sfxa7f8If4h2ff/su62/73kPUBE+NZoZNN1LfF5to7/P/AHf4qmv79vOVLuziu4/Lj/fR/LL916a+sXnyp5/2uD+5P827/gVWr+50+RP9IW4sJ0t4X3xp5sX3X+WuU6ojbOwh1KzvorRvM+aN3hk+XZ9+pLZLzTbydPmjR42doZPuv8rtUdro632m3MUXlX6PJG7eR/BhnqTTbm4juYonn8yBFVPJk+b+/UCHJeW91NL5q/ZJ/MX54/mifLf3aqzWdx50txaT/PC03761f7tSWs1ndJvdZbR/l+ST96tR39ncQfbLiJvLfzJP31q/3M1YG0+sW8dzvvYG32/yLf2L+VPtH8Mn96vti5/dzSp/tV8M+IZoZEvPtEHmQeS214Pll5WvuJ38z5/9Zv8An/OtYGUzzn9oSwm1L4bslv8AfS+t3r5jmfzLbZdLLJNuZN/8VfS37QL28fgOD7XA1xB/aVvu8v7yff8AmWvA9kN9c7En/tKD/njdPtnT/db+Kh7hHYr23nff/wBZBt/l/eWvcP2YLyGez8R28S+Wjtb3H5q614fDpskdz/o8vmOn/LGT5Zf/ALKvXP2YLzzNe8So6rHdfY4dybNrcNQtynserfELTbrVfB+uWWnsseozWcyWrv8AdSbbui3V8t6Dftrniprj/T7RPs6o2m3SeV9nk+dWX/ar7CuYWuv3Sfff5Fr5x8GeLbrx/wCDINVvYIoLrdsl8h/3T4VG3f7NWY8pw/iqHWtHtoptEluL/Y2yW2km+baf7vy1TtrzxFfW0D3FtFafL8yT3Lean/fMVd1eQ+Y9ZN4lBJh20Nx9s3yqv+r+/WjUvl050oAh2UbKm2UbKoCFKdsqZIaNlOJBBWr4VTzPEmmf9dqo7K0PCv8AyNWkf9fUaVQHr32NY/4ak+x1eeGoYbyzn+5cxSf8DqAIfsa077H89XkeGT7kq1MkNApGb9i/2aPsa+lank0eTQIy/sa/3KPsa+lajw03yaB8xm/Y1/uUf2etaXk0eTQIzf7PX+7R/Z61peTTvJoHzGX9jX+5Uf2Nf7ta3k014aB6mX9jX+7Ub2a/3a1nhpvl0uUDLezX+7Uf2Na1nhqPyaYGW9mtcv48tvL8K3n/AAH/ANCrtpoa5P4ip/xR95/vR/8AoVGoHj/l0eXUyJQ6UCiVXSoXSrzpVV0+Sg0PPU1KP/hNp02t93Zv+ldhDXJp4evv+Ewa7eD9xu3799dkkNWBHs8z5Ko+IbxdH0G+vfKWR4V+VJPu81rJDWP4/Ty/BOq/L5nyr/6ElAHL6DNceLtSXT9K1O4gunXer7PSvdPBnhv+x9KW3lZZHeRnlf8A2jXhPwTh8z4i2LvL9y3uNqf3Plr6gsbb7qVnIDn/AIqWrQeG9B2ff+3SbU2f9M687vIY7V7zzW893X7n8NelfGmHy9B8PJu8v/SLjd/3yleYzXPlzSpbwNPO/wDHWMjaOxVvEkksLb7Q3kQfN/B6f3Vq1DNJJqWy3i/3v71WLPw9JdbftbeY8LN5sMHzNz/eb+GtLzFtYfKdl+7va2tf4/8AeakUekfs2Wa2OseJf36yTva2+5I/m2Ykevctnmbk/wBmvEf2crz7VqviOJYlgtbe1t9sMaesj17VNN9ltZ5f9Xsjkff9FreOxnLc+MbPWLrUrCziiVYEePf9mtU2r92q9tDHa3kVvdSrBP8AwpH8zVDo95JJpsFvEvkfu1TyYP8Ado0+zW1uVS4n8j5v9TH8zVgbRJk1VfO/0KD7Ij7fnk+aV80TabNIzSv+7Td/rp3pqXkclyqWVt5CPtTfP8zU17C61K8Z9ss+yT78n3UoKiFzeWtqkGxZbt/l2fwxJmvWPh19of4J3z3ESx/8Tzevkf3QsNeTzPYwOqXdz5k6Ku2GD5q9O8Kwzar8LdMvUbyLWx16bdbb2/exvGkf/odWtzN7HsXwl/d+G/DX+xa23/otK/LvxImzxDqX/XxJ/wChV+mnwruZv+ES0q4eJY3eOOZUjf7mV3LX5p+MIfI8W65F/cvpk/Jq2iYyKNn98VYs0WewaJ18xH3J+dV7Orlh/qa1JP0C/Zv8Q33i7wk2sam2/Ubi1tIZZv8Anr5DXMe6vW+a8e/Zatlg+D+iun8cP/jwkmr1ySspFkjvRvqPzKEekBl+LdEbxHoNzp6T/ZHuNv77Zu2YauT0H4OaPpqM2ps2rO6qjJJ8sVegU3ZSlEuMirb6VY2sKw29jbwQJ9xI4V71c8uipeaOUREiVIiVJ5dFIA8unIlNp9ACpS0c0c0AFHNHNHNABRRzRUDiFFHNIlBRJHRTKKAH0U3fSUAPokplPoAKKKKACn0yigB9FM8yigB9JvpaKmQDuaOabRSAKKKKACiiigB3NHNNooAdzRzTEp/NACb/AJ2Sl5o5o5oAOaKOaTfQAtFFFOQBT6alJSAfRTKKAH0UyigB9OSo3/1lOqwH0UySiiUQCimUu/8A2qAJ+aTzFqOn1BY9Ho31GjtS0APejfTKKAHU+oqRHoAmkplM30b6AIbmwt7q5guHi8ye3bfE/wDcqzzTN9LQA/fRvqPfRvoAfzRzTN9LQAUUyiggfRTKKAH1DT6ZQAc0c0c02gsKrXj/ALlqmkqG8+41AHlOt/J4h0H/AK6XCfnsrU8Ev5fjnXE/6dY3/KR6zfE6+XqWkP8A3LiStDwk/wDxX99/t2LP/wCREp9SD0iGp+agSpaJEDuaOaOaKRYUvy0nNHNABzTadzTHqwFpHpaKCAoooqogFFMoqQCimUVYE1FQ0u+gB1FFFAD6Z5dFFAB5dMp9FVqLlGUU+mVIw5pN9O2UygkXfTt9MoqgH/6yvj/4u+P/AA3ffs8QeH7fXLOfW4VsoZdNjf8AfpsZP4a+vo/9clfnH8Rby403xDcp+6nTcr7LqFZf4f8AaoFKR5vNtkSs+z/481rory/0+6T/AEjSlgf+/YzNF/46+9ax3Sxj3JafaJET/nvt3UDKslfUX7CT/wDFSeIf+veOvl1/Jk/vV9NfsNzeX421xE+49vHVgfa1N30lFTEUgqtqsPn6VqCf37WZPzV6m/jodN6Mn99dn50SCMj4f02++1abYvcWKyJtX54H21cv0t53gRLny38mPak/3v4694f9nLRbWzit9H1O4tERVTybpPPX/wBlavN/FXwN8ZWsMTpp9vqSJD8yWM27++u35ttc8os2jJHF21ncabDc3Cb4Hdo3+0xv9/Df3lq9o9/NPc20Vx5V2jrH88n+tT5fvbqpw2d94cv76yu4LjTbrbH+5uk2tyz/AN6tDR7lp7+2S4iin+7++jTym5qCyrZppt1CrxXLWjzeXthuvupn/aWm39hNazXNwm6P5m/fQPUKLZ3UKolz/wAAuk27/wDgVTX9ndQXlzcIssG9t/nR/degC1f38c/mxTQK/wAqorwfLLytfbGlXP2rStPm/v2sL/mqV8V6leQ3fn+bYxSP5a/PB+6l5WvtLRHWTw7pTp9x7G3f840q6ZlM89/aQdY/hurvF5if2hb7kr5tv7aOfyHt5/L/ALqT/wDxVfTH7Q/7v4Y3j/LJsurb/Wf9dK+Zbx7Oe2if5rT+6n3lonuEdi5Df3GyLT72BZ0f7vn/AHk/3WWvbv2cr+HUtW1x0llnnSzh3JP/AAKW/vV4bpr3EHkJt8y13fNs+Za9e/ZgeOTxD4j+zxeX/oMO75/l/wBZRHcp7Hv27y7iJ/7jV8w/CiFYPDeuaf5Cx/YdSkt2Tf6L5f8A7JXsHxv+Is3wr8GL4jitre7RL63t5YbqbyleORtv3q8r8H+PPCOsXN8+mS/2TdatMszWc6bd8h3/AHWXcrVtymPMYPj+8utK0+2uLdtj/alRv9tTVq/T56j+J1tNJo6/Z4meRbhX2RpVi8T7tEifiRVRKPJqwiU7ZRECr5NGyrWyjyaeoFXZRsq15NGygCq6fJV7wv8A8jNov/X5D/6FULpU2g/u/EOlP/cvrf8A9GJQQe8J+7uYHdfMRJI3ZPo1e/zfGLwFM266gbL/AMc+nfexXgElb1h4m1WxtLS1ivfLhtJJJYl2L8uV2tT5R8x7FJ48+Fl9tWe00yT/AK66YD/7LSx33wkuv+XDRF3H/oG7f/ZK8k/4TO8k+R57CRP7klnBtrNhdfJXY3mUuVE+1fY9xEHwok+7Don/AHxtpkmj/Cmb+PSE/wC3jb/WvFaKOXzD2nkezt4S+FEn/L9pcf8A1z1T/wCzpY/h38M7pf3V/au3/TPUv/sq8UpXRZPvrRy+Ye1XY9sj+DvgO4bEV3K7f3Uv6nb9n/wvJ9yS/wD+AXNeEfZoZP8AlhFQlha/8+0X/fFPl8w512Pc/wDhnzw//wA/Wof9/V/wqB/2dtFfdt1bU4/xj/8AiK8bT939xmj/AOub1MlzdR/cvLqP/rnctRyvuHPHseqt+zjYfw6/fj/gEf8AhUUv7OMRHyeIrj/gduleapqupR/c1XUo/wDrneSf/FU7/hIdX/6DOqf+BktOz7hzrsd837N82Mr4l/7+WG7+UtR/8M2X4+74pt2+umn/AOO1w6eLdeg+5rmpf+BLVMnjjxMn3dev/wDvulysqMl2Opk/Zw1j+DxBY/8AA7Nv/i6q3H7OviJE/wBH1DS5/wDrp5kf/srVhJ8RfFH/AEHrz/x2pv8Aha3iuNP+QzL/ANtIVqeVh7hW8SfBHxN4c0W+1W7l0n7LaRtLKkFzKzbR/vRV4x8S0/4o+5/66Q/+hV61r3xH8R65ps9le6qz2sq7JU2Ku6vJ/ih/yJk//XaH/wBCoiGh4+iU7yamSpNlaFFV0qF4avOlQulQBRe2XZUfk1e2U10pxLKaQ1i/EKH/AIonU/m2fKv/AKEldMiVi/EWH/iidT2L5n3f/QkqgOJ+BqL/AMLCsdsXyfZ5t03/AAGvqjTUr5p+CdnJH8RbF5duzyZtkP8Ac+WvqDTYamQHM/GDTftWiaHviaSBLqTds/6515vDf29jCqfL/uWv/szV6B8ft0fhvQ9jLG/26T/0W9eVwzW8H3IvPf8Avyf/ABK1i9y47Go9/NJZ/wCjqsFr/EkfyrWfNMsd/O/zyPt+b+FadeTTT+RLdyrGn+3/AOyqtQzOsdzLsj+d/wCOT5v/AB2oKPYP2aZpp7/xHv8A3cCW9rtSNNsX3nr2jWP3ej6h/wBes3/ot68d/Zs+0SXniqW43f6m0RfM/wB6avYPEMy2vhvWpf8Anjp9y/5RvW8djJ7nxXpU11PDAkW7Z5P+ptU/2amtrBbG52XE62j7m/c/eam6bNeSJBFE/l/ufuWqbV+7RZ2H2W/+eWKN/wC595uawNyT7ZDHNElvB/d3TXX/ALLRMl1qs3ztLPs+6lENzb+cv2Sxaf7u6ad9v/jq1I/26+uVtEnl+eT5baBPvZoGVXsIY0i+0SLabF2f3m4/2Vr1rwNcr/wpO78rzY0h1zZ+/T/rjXK+G/hLrniCGB7ex+yWvl/8fN9+66V6Q/hK48D/AA6n0+4uYrt5tUjuN8abeuz/AOIrWMXcybVjqvhp/wAiNoKfx/2bbf8AohK/OP4nPHP8TvGbxfcfXL3b/u+e9fo58Pd0fgzQ/wDsF2//AKISvzV8W7v+Ew8Q/wDYSuf++vMetokFOzq1Z/6laq2veprO5WNF+arIP0O/Zx8mP4M+F4ov4LPe3+8ZHr0yvHf2WtVtdY+FemPaRSxpaQx2LeZ/HJHv3NXsVZSLCiOiikA+imU+gAp3NHNHNBQU+mc0UAPpyU2ipAfRTKKUgJaOabRUgOo5ptFBYUUUUAFO5ptFADuaTfSUUAPSkpEpeaACijmjmgAoo5o5oAKfTOaf5lABRQj0UAPoplO31AC0UyigB9FMooAfRTPMooAfRTKPMoAfTuai8yn04xAdzRzUVS80gE30lFFADqKRKXmrAKKOaOaACijmjmgAoo5o5oAKKOaOaADmjmjmjmgB/mUR0yl31kWOjooo/wBW9VqA+imUUagFFFFLmAKKKj30cwElMo5ooiVqFFHNFMUhEm8yaVf7m39aWk/ipeaBBzRzRzRzQAc0Uc0c0ALvpu+l5qKgB9FMooIH1Uuf9S1WPMqvM/7lqCzzHxb/AMfOn/8AX5s/NaueHplk+Is/lfcexk2/99Q1T8Yfu5rH/r+X/wBBejw9uj+JcCf9ONwn/oFBEonqSPU9VIasVYRiPp3NRU7fUAP5o5ptFADKPMoplWA/zKI6ZRVkyH0UR0eZQII6KKKgAkplPplWAUUUUAPplPplUA+mUc0c0AFLvpOabQA/fSc02igB3NHNNplSLlH0Uyir6CJIf9cv+9X5y/GNPL8T3n/XSv0WR23rX55/HuHyPGd8lESJHlc1VYfuN8v8VWJnqqj/AHv96kVEjmr6K/Yef/i5Gp/9etfOsz179+xPN5fxUuU/v2LVYz7v5ptFFBAUySiigBuypERvv0tOqWHMVNS0Wx1yza31Cxt7+1dt/k3UKsvFcTrXwH8L30LS6ZFcaFep917X97Fx/eievRKkRKlxRUZM+Zde/Zy8Sab8+n3lhrSQr9zY1tK//AX3LXH+JPDGveEXlu9T0rUtJg3fPebP3H/fS7lr7O/1iVJDI0f3G8us3BFRmfEv2mPUUWJ4Le7do4386B9rcrX2d4SmW68JaDKn3H022dU+sSVg6r8IvCOqzebLodraT/8APzYp5D/+O11Wj6bDoelWOmW+7yLS3jt4vM+9tRdtEVyhKSOJ+PczQfC7VXT+CS3/AIN3/LRK+W7ya1urP97A0bu334H/APZWr6s+NlteXXw01dNPiuJ7rdC6papul4kT+Gvk+5v1nRIriCKSdJNkqbPKlRqme4R2JtKhmjuYHtJ//H/KavZP2a3WTxtryPB5d0mm/wBzazqZ0rxmztreTynSdvvfckT0/wBpa9k/ZmS8/wCEw1xLjdJAmm/uvn3L/rE+WiO5Utix+28nmfs661/sX1l/6Pr4n+Bt/eQfFfwhaJct9lm1SFJYf4eWr7k/bPh8z9nXxL/sXFp+k6V8J/Bz938XfBP/AGGLb9ZK7Ix0OWR7d8Wvi1N4D+Kl9pVxK0lk9vDMqTp5sSZWu08N+J7fxjoMWp2irGjMyfu33dK8H/a0h/4vTP8A7el21ekfs5J5nwli/wBjULhKmUdDSJ6YiUbKm2UOlZFkOym7KsbKNlAEOyjZ89TbKNlOIFd0o03bHqti/wDcuIX/ACapnSo4f+PmB/8AptH/AOhUzE92mT52rY8Np5mvaKjqsiPfW6Mn9/MiVjzf6xq2PD//ACHtD/7CFr/6PSgNT6o/4RTRWb/kE2P/AIDJ/hVab4f+GrgbpfDuku3+1YxH+ldB/DSVkdPKjh/EPgfwno+i3t+/h3S9lrC02PsyKvC/7K15p/wk3gKTUpU/4RWJLLy/leSHazyCvS/i5rv9j+EL6JIEnmuoZIdr/dVSvzM1eB6P4evvEE2y0XzHrSNrXZjJO9oo7u8j8EwaOt3/AGRayO80cOyB59v+1VK/s/C99/ar6Fo9vdpbrG+ySaeKsXVPCviDwXbxNqEH/EvaRd/z7oN3+1V55obXw3rVxZRRWk7+Rbzp97+J/u1UbHPKLsNSz8OpYebcaU0E+1d0P79uv91vNq1Z6V4Tvry2RNPuv3zKjPHcyLszXJ21/JG3z/cre0HWFjm3vAux5Ifkj95EqpRI5mdhrPwVstPe2aDVL8JcXSw7H8ttivWg3wCsvl26zfD/AIDHXd+Jvu6f/wBfkdbtZ8zOuMFJvQ8lP7P0S/c1246Y+a3Q1Rk/Z9nK5i8RKP8AfsN38pa9p3GomdURnb7q5qeZl+zj2Pnaz+E+oaj4m1nRYtXg8zTY7eZriS2ba/m7/wCFX/2K1z+z/rg6a3Y/+AzVU1Bte8YRz6+s76Fp99teJLV9srxj5Y/MZazdP1nW/Ad1HfQapdX9pG264s55mbeo+9t3Uc/mRyKPQ1pvgF4g2futT02d/wC7Ikkf/wAVWB4i+EviXw/pN3qN5/ZclraqzyeTcSs//oFfStvdR3ltDcRMrwyKsit/smua+LX/ACTfxD/16SUKTKcFY+U7n7jVw/xO/wCRRb/r4hruJvuNXD/E7/kVf+3qOtjGJ5bDU2yiFKm2LQaELpULpVzZTXSoKiZ7w0OlXHSodlAyNErF+Iv7jwTqD7f7v/oSV0SJWH8Tkb/hA9Q2N5f3f/QkoA5P4GvI/jyx81vL/wBHm2w19RWCV8v/AAHhj/4WBZ7N2/7LN8//AAGvqawSgcjhfj9/yBPDiPu2fbJn/wCBCOvJ7PzpJpfs8Hl7F+/H/wDFNXrX7QPyaP4aRFWR/t023/v3Xlc0Nx9pbzZfLRF+5J/8StZPcIy0KsyQxwxb5fMT+5H/AB5/2mq5v8u5ZLdV3/N/q03NVeZIYEX5Wn/25/lrpvDfhjXPEztNpljdT2Tt/wAsE2xbv95qBnffs0wyR6r4xe4b948Nl/tNw1zXsniR/L8Ma0237mn3L/lA9cH8Fvh1qnge51y41CK1gTUI7dFhgfcyeXv+9/33XpVzbR3VtPbyxLJBMrJKkn8amtIx0IlLU+LfDdnfarbL9nW6u0hVU2WMLbeflWuu0T4CeJp/3rwW+m79v/H1N83P3vu19OQ2cNjZxWlpBFaWqfdhgTyok/4CtRulHKVznl+ifATQ9NRX1C8utSuv+/EVdtonhvS/Dif8Syxt7T+9NGn71/8AgTVsOlRUcqiTKTGeXXL/ABI/d+Gf+3iOurrkvij/AMil/wBvENMkk8Ep5fhLR/8AsG23/ohK/Nf4i/u/iR4xRPuJrV6n5TvX6WeD/wB34Y0j/sG23/pMlfmb48fzPiF4tf8A6jV7/wClL1cQMlKm01PLd6rw1asH+etQPvb9kKNY/gtbPt+/fXP/AKFXtNeLfsh7v+FLWP8A1/XP/oyvaawkWFLspKKQD6KZRQBNTqbRQOI6im0UDHUUc0c0pAPopnNHNIB9FMooAfT6hooAfRTKXfUFjqKPMooAKKZRQBNTuaio8ygCXmjmoqdvoAfzRzTaKAHc0c02lR6AFoo5o5oAfRTKKgB9MoooAXfRvpKKAF30lFFWAUUUUAFPplFAD6KZT6AH0ny02igB9O5ptFADuaOaZvpaAHc0c0c02gB3NHNMeloAXfRvpKKACkSlpHoAfRRRWRrqFFFFAaj6KZRQA+iSmUUEj6ZzRzRzQAc0c0c0c0FahzRzTaKokKKZRQA7e1LTKKAH0UyigB2+lpklPoAZTKR6XmgA5qKapeagmoA818bIuyB/+n6OnWs0cnxRttjeZ51vJ/6ClR+Of+PPf/cuoXpumo1r8RdKSX77wzfqtAHqENS1BDU/NWQP8yimUUAPoplFAD/MpnNFFABzRzTadzQAc0Uc0c1YC7/npKOaTfSiAtFHNJJ9ymQLT/MpnNHNAD6KZzSb6AF5o5ptFACvSUyigB9FMo8yqAKKKZQA+m76N9JzQSL/AB1+ff7Qn/I7an/sSMn5M9foElfAv7SCeX481XZ9zzpP/QnpxIkeMvVOH/lvVqZ6qw/8taoCN692/Ywm8v4x/wC/YyV4VzXtf7HL/wDF7Lb/AK85qsD9A6KKKgBlFFFADkqRKhjqRKCZElTI9MpUoESVLzTaRKgCapt9Q0+lygOrE8Q+D9D8VPv1jRbDUn/v3UKtL/3196tvmmPTHE8p1j9nLw7qL79Mvr/Rf49kf7+L/vl/mqb4P/B/XPhz421O+vb6wv8AS7ixkhimtdyy7vMRl3K1epJWglASkzxP9sKFf+GdfFX+9bfpOlfAfwl/d/FfwP8A9hqy/wDR6V+hH7XSeZ+zl4z/ANiGF/ynSvzz+Ff7v4o+DP8AsNWX/o9K3jsI7z9sOHyPjHF/t6Tbv/49NXffs2p5nwlb/sKXH/oMNcf+2rD5fxms/wDsCw/+j7muy/Zm/efCif8A7C1x/wCgw1m9i1ueqIlFSbKXmsjUZspadRVAM2UOlSbKNlSKRC6VV2fvl/3qvOlVZv3ab6ozke4Tf6xq2tB/d69pH/X9bf8Ao9KxZtu9q3vDf/Ie0b/r+tf/AEelPl0Mep9ct900kdKzYo7fNWJ3HiHx71+Q6laaNFu2fZWln/u7WlTb/wCgVw/h7xBceHJopYolk8n59klep/GzwO2uWiazasv2mxgbzIv78deXaPbW+paJcyy7vk27a005TGN+ZnrLfESPxH9h0p/Ds1xa6hDG8/mfMnlyVx/w78A2Ot23iPRL2ebfaXkf75Pv7U3rXpng2ztG8N6dLvk32sKo033dyisP4I7brR9U1XzVd9QvpJtv9xamMtGE48zKTfs+2Od0WsX0f++sbf0ot/gZLbXUU0esoFSRXaN7P7+PpJXrFFVzMORdjK1vSzqLWSiTZ5dws35Vq1E0ib4938X3amb1qTVWErO8QW813oOpwWh2XMttKkTf3XKYX9cVo/w7qT+E1ImeDfEXVZvDOq2elW+23063hjh2fe/diuPh15r7VVX5fsrts2SUz4jW81r4+1uK4maeRplliZ/+eZXctYVnYTaxeQWVuvmT3ciwr+NEYoxuz6x8H2Laf4R0W1f70FpCh/BAKzPix/yTnxD/ANecldDpdl/Zum2dozbzDCkJb+9tXFc78Wf+Sb+Iv+vSSqW5pLY+VJv9TXE/E7/kW4v+vqOu2uPuVxPxO/eeG4P+vqP/ANBeug5Ynm8NWaghqzzWRpEbUNT7KjkoNIleSiptlMoGMRKw/iin/FB33y+Z93/0KuihSsX4nWcl14Gvre3ilknfbtSNGZvvf3VoHzHJ/ARZv+E5g+7Gn2Wb5K+nrBK8D+Dngy+8M+MLaXUIJbSea1kSJLp1ilf/AHYvvV9BWaUEyOZ+K/hXVvF1hodpo8HmOl1I8ryTeUqKVqnoPwB+7LrGq+W+3/U6am7fn+9K9eqWCVoJS5Q5jl9K+GPhnR9rppUV26fx3X7/AK/71dYn7tFRPuJS0UzPmciWOpagSrX8NARK8lVXq46VTenEohkqF6mkqKqAK5L4nf8AIqt/12jrra5D4o/8it/28R0AWvC3/IsaZ/2C4P8A0QlfmP4wdZPGfiN0/j1S7f8AOd6/Tjwq/wDxSunv/wBQu3/9EJX5d+IX8zxDqr/37y4f85HqogQw1Y0+q8P3KsWH+r/4FTA+/v2RU8v4J6Z/19XP/o+vZq8f/ZIX/iyelJ/08XP/AKPevZNlZSLEpNlPpXSkPlK1FPkpnNAgp9N30lA4k1FQ09HoGSJS81F5lFLlAl5ptM8yikA7fRvqKigsn30b6jooAfSb6bRUASb6Wm0UALvpabRQA/fSUc0VUgH0Uyn1IBRTKKAJUpaZT6ACnc02igBd9CUlO5qZALvo/gpu+l5qgCijmmb6AHb6Xmm07mgA5oo5o5oAKKTfS80AFFHNFACpTqZRQA/zKPMplFAD6KKPMoAfRTKKAH0UUUAFFFFABRTKKAJeaTfUFPrORrqS80c1F5lO30iST+Ckpm+jfQA+jmm0m+gB/NMejf8APS0+UAooop6gFFMopRAa9JSOjfLsb+KlpgFFFHNAC76SjmigAoo5pm+gB/NHNNpnmUFajnqObbso31C70Bqec/EL/kGz/wDXaP8A9Co/1fxC0P8A24f/AGhR8Qn8vTbz/Ykj/wDQqhmuV/4Tzw1/f8v/ANpvQSenQutWarQ1NVkEvNFHNHNABzS76TmjmgA5ptJvaloAdzTaKKsAoplFBA7fS0yigB9FMooAfSb6bRHQA+imUUAO302iqt/qVrpVt9ou5fIg3bN/1oAtSUVkp4q0mT/mIW9TQ63p918kWoWsj/3I5lpcyFzLuaFFRo+9N6t5iU5HWR9m5d/39m/5qZURKKnfTbyNN/2O42f7lVX/AHdPmDlH80x3paZ5lIWoeZXwb+0t/wAlC1X/AK7S/wDo16+76+Dv2nH8v4l61/12kenEyl7tjxW5qiifPLVyaqqfelrQBr17N+yE/l/G/TE/v2s1eNvXrX7Jz+X8ctD/AN2b/wBBqolRP0Qopr0lSSPplLvpr0AOSpkqFHqRH+eggmqRKbvpybY6AFqXfTaciVMgJo6KKKQD6ZJRRJQBIlaENZ6VpQ/6ugUjyf8Aa0XzP2cvHX/XrD/6PSvzh+G7+X8S/Bz/ANzXLL9J0r9KP2qIfM/Zy+IP+xpu/wDKRK/NPwB+78f+E3/6jFp/6PStY7BE9k/bktvI+MGkf7eir+lzc1037Mf/ACSjUP7n9sTf99eRDWT+3snl/Frw8/8Af0eT9Ll61v2Xf3nwl1X/AGNak/8ARENS9jRbnrX8CUeXUke3YtDpWRqR+XUmyl5p/l0AR7KNlSeXRQKRC6VTmT5GrQf7lU5qcTM9mrc0G5htdV0q4lby4Iby3mlf+4okSufR/kX/AHVrQf8A485/+udbJcxys+ubu0uC7TJqDwR/3CistVrrUPOmNlbatapfNHvWEqrS7f723cKu6uw/si8c9Ps8m7/vmvGfBGqXWufEbw3cXsHkXcOltbyb0aNtu3dWKi5JvsdbmotLua/jLwv48vtUb7BqEl1ZIvy/vlg3Z/vKK5/Sfhb4qtbqMS2CQQtKpdvtMbmvf1oJFTc0UUZF5oiXXh2XS5HbZLD5TPD8rc1LoOhWvhvS4NPso/LtYl4rT3Ubqkso2d0908yvbSQFDgGQfeFXG204is3UtFg1SPZcK0if3d2KIkSvH4UchqXxBsYfEEVtcXlnbwW8jPLJJN/vptrZX4gaBuGNc0scndvvkWvm+aFbWaeKL7iTSJ+TVC9dXs0cUajufTUPxA8NzNtTX9OP/b1HVPxB4h03WNEvYdP1axkutu+JUuU+8Pmr5tdFk++tQzW0L/8ALCKplTRftmegeM00/wAQaPBcefF9qsf3P3/m2muZ8N2cdrefaEl+e3+dX3/drF8lf7i010qY03a1xe01vY+j/ButX32FrvU7nzIZdqwfh96m/E7VbW6+HfiFIbiKR/sbfLvr5mms4ZH+eCLf/uU3+zbX7/kRRun8eyiNN9WHOyOZ/wB3XE/Et/8AinoP+vpf/QXrtpv9W1cP8Sv+QJbf9fS/+gvWoROBhqWmQpU3l1ibRGvUb1N5dNdKDXUhplTUmygkIawfivqtx4f8B3N7bz3Fo6TQ/Pa/63aZEX5a6KGuF/aHufI+FF98vyTXVvC3+6ZEoKOb+AO2T4wW0rwXCTva3L+dfTbp5flr64s0r5D/AGY7DyPiXY7NI/s2B7O4/wBY+5n+WvsK2T56UtyTYs60qo2dXo6ZAUUUUExiTQvVz/VpVGGtCP7lBRVeqs1XpqozUAVXplPemVYCbK4/4rv5fg+V/wDptHXbIlcX8XU/4oyX/rtHQBY8Np5HhK2/2NJh/S2SvzHudNm1XxDqSW/3/OuH+/6M9fpx4e/5FOD/ALBMf/pNX5gzX9xpuuXNxbytBOlxN88fy9WqwKv+r3VY0/79QpU2n0Fn35+x5+8+C1j/ANfVx+sle514d+xz+7+Dlt/19Tf+hV7nUPccRmymulS0yZKjUZTemUr1HQKRLzRUVS80DCijmjmjUBUpKOaOaNQCijmjmpAbRRRQAqPRvpKKCx1PpnNFQA+n1DT6AH0UyigB9O5ptFADuaTfSUUAOoo5o5oAKKOaKACn0yigB9FMooAfTt9NooAfRRRUxAKKKZVAPoplFAD6XfUdPoAVKWmfNspaAHUv8dJzRzQAv8dJRRUxAKKKVKoBKKKKAH0UyigmQ+im76dQII6KKKsCFP8AV05HqCl3+XWETXoTO9LzVZ5loSakMsb6dvqr53yU7fQPlJ6Ki8ypeaBD/Mrk/iF8TtB+Gtgsupz+ZfTLvgsIP9fLWb8Y/i7Y/Cfw39ofbd63dqyadYf38f8ALST/AGVr4te58SfFDxnFFul1rxLqcny/h/6Cq1cYgepeJ/2qPE2ozTvbz2+hQfwpGn3P95np3g/9qjXtNvFbU76LXdO3bGhkRVb/AGtrL/FXsnwl/Z+0H4c2dre3sFvrXiVPvXkibordv+mK/wDs1cn+2H8Oodc8Jf8ACYW6+Xq+mNGl1NH964tz/e/3arQD3TQdesfE2j22p6ZP59lcLviertfK37FXxFmun1rwldz+Z8v26z/9Blr6o31Mo8rAXmjmm0UgHc0c0nmLTXoAWiimeZQA7fQ9NqN3o1Hyjt9cD4w+NOg+B9ebR9QttSuLpIVl32sMbLz/AL0q13Ez/JXyv+0Ju/4WKz/37GH/ANCesK1R04n0GT4KGNxKp1Nj1b/hpPwfI/8AqNZ/7aWcf/x2h/2jfB/l/L9v/wDAavmNK3vCXhJvEejy3fmSxukzQ7I/ZUrlp15VGfUY7JsHg4e0ex6l4q+LHh/XLO8iinuI3m2uvmQ+jJUcPxL0GfxB4cvf7QWNLeNfP8xG+TC14vrFnJpupfZN3ybW/wB6rWiaDNrEMrxfwNsraM5XsePLL8HKl7a9on1VD8ZvBcf3/EdvH/10SWu+/wBW+x6+CdbsG03zbe4b59rbfkr70uX/ANPn/wCujV0Qk7+8eDjcNSpRjOi7pjqfUNTVseSFFMooAc9LTKZQBNUNFFBAu+jfSUVYD6KZRQA+imUVAD6KZU1WAymUUu+oASue8f8Al/8ACMXjyt5aIu/fXQ1znxCSSTwfqqRff8lttEhS2Z8t+IdY8QeH9Y+yXt9LYT29v50vmTK2+Et8slN0Hx/rlrfxXfmtPAm7d8n8IXdXplt8VPDupalY6ZcbrSD7HM8r6rDAuzC7l2szVDbfEvwXfXNtdpYrJBcXS28tzdaJBtiUq/y7q05V2PPilfc900G5jutE0+4i+5NbxzL+K14v8ftH02+8c+F5b5YpN+n3aKkif3JIf/i69Q+Hsyz+DNK2L5aJDsiT+4o+7XB/GzSpNS8beCdkW/fb3tv+cltWNRvldj6DL4xlVXNsecw+HtF0q8g/0aW0dNu1IJvK35+Za9k+G7tHctsvrq/tZof+Xq5aXymDf7VZqf8ACUaU/wBnig06RPLVFSR5f4F2qrfNVHwf52lfEKxsrvbBdXDXFwyRvuV8q/8A7OlctO8ZLmZ7WKjCpTbirNHsFMp9Fd58rIZzXwd+0/5P/C1NXi8+KN92/ZI9fd9fMHx1sLXUrbxn5sEUk9pqnnK+z5kzaQ04yJkfINzVWP8A1z/7tXJn+eqKP/pLf7tMIli2tvtV5Ej/AHP4q9O/ZamWD45eHH/67frHXlLv89epfs5bYPjH4Xf+Pzm/9BerJP0aek5p7ffqKpiA7mmO9LTKoByVIj1DUvNBBKlTVXX79WF+/RJgPqVHqvUyVAFjfQ/3KTmjmgB9HmUzmmPQBYR61IX/AHdZMdalt/qRQKR57+0ynmfs8fEP/sEyV+YPg9/I8YeGpf7mqWj/AJTpX6jftGw+Z+z38Rv+wHcV+Wfh5/L17RX/ALl9bP8AlIlaw2YRPo7/AIKC23l/Evwq/wDf0+5T8p6vfso/vPhLr3+xrX84Eqb/AIKKW3l+NvA7/wB+1v8A9J4aj/ZL/wCSV+Kk/uaxH+sFZfZNFueuL9yjy6dH/qVpak1ERKdsoRKk8ugCPZRsqTy6PLoAhdKqzJWg6VVm/wBXTiSepWz/ALlf91a1Jv8AkHz/APXOsW1fzIYv91a3rP7lbROSZ9K3XiazvvD13p9vP5l1/Zcj/J/1zrldSmksfip4f1JopPsTafBbeds+XdI01cz8J9Svr7xJJpUTW8Fq1lL5/l2y7pcfKu5v+B11Pws+L1vqnhnS4tXRNNdYIYluGmXZK2ys5RcWzbmi0rs9X8xd23dUvrXnPi7xJ4j8Ki51JUs77TEk+5910jrQ+Hvji88VNfw3+nLYXFtsyyPuV8ipcGlcqFZTbR222jNVBaybsi4biTf90fd/uVy3jy/1TR4k1Kz3T2dvHKLq1EPmbl258z/gOPu1mtWbN8qOxkkWNWZuFWk3CSMMvKtXzdd/EbxDK120OoNbpdLs8mP/AJZfN8vl7fu7Vrrfhz8UDpunSWfiTUPLKsqW0053Svn+9Wvs3Ex9sjy+5fzLy8f+/cTfrI9V5HWOP5qd/wA9W/vySP8Am1WtK1JtH1KzvUi8x7eRZtn9/FdZ58TN+0wyf8tVps1zHB9+VY/9+u9f4pxvLeNL4M0ed7v/AF/z/wCtx/e/dfNXOeG/Ek3hnUpbu30+zn86GS3aGTdt2vJv/wDsKz17GnKr7mLvX+9ULzR+Zs3Jvrv7f4iaTa+ds+HmiR+bH5TeRMq71P8AD/qKz/EHjbQ9U0uHTbfwVFawLItw3kX/AJH7z/gMTbqnmd9g5Vbc47/WPQ/7uOnJt3tsXy03fKm/ds/4FTbn7tMIlGT7j1xfxCh8zR4P+vj/ANleuyf7rVyvjZ/+JVF/12qJHRE4GFKm8upESpPLqDaMSq6VG6VadKjkoLKuyjZU/NJsoFyjYa4v9oK2jn+Fd9vi8zZcW7qm/b83mJXXXN/b6aivcN99tkSRpullY/wxqu7dXE/HXUmuvhRqqPoupQQO1vuefyFXb56f3ZWan1Gc/wDsxw/8XagR1s450sbnckE3ny19fQp89fIP7J3kyfFKD7Ppn2BP7PuPnkm81q+xIf8AWVMtxcvKjStkq5HVWGrVETMI6H/11Oh/1lFsnn3mymAJWhD/AKmqP/LSrUL/ALmgB01Zr1emqi9AFeaoasXXaq9WBbriPjH+78DXP/XZf/QXrtk/1dcX8Y/+RGnT+/J/7K9BZJpSeX4S2f3NJ/lbV+Xt5/x/3j/9NpP/AEKv1Ctn8vwlO/8A1Cf/AG2r8wbnd9on/wCukn/oVVEUiulWNPqulTaa9MZ+g37IS+X8H7b+59qmr22vEv2Qt3/Cn4P7n2ySvbaxHEKZNT+aY9SVEz5qiqWb/WVFzVCH0Uzmnx0BqPoplFAD6KZRUgH8VHmVHG/3t9LSkA+iiOimAU+mUUDiPp3NRI9S80pFBRRzRzUgFPqPfUlAD6KZRQA5KWmeZRQA5KfzUVPoAdzS76ZTuaACik30tABT6b/BSUAP/ioplFAD6KZRQA+imUUAP8yimUUAPp9Q0UATUm+m0UAPpd9R7/LSnb6mID+aXfTKT5qoCRHpKOaOaAF30lHNHNABRRzRzQQLvpKR6XmqiArvR/HSc0c1IFLzKa71D5lO31B0A7tTkRqXmipAfRuam/x7P4/7lJS5hkqPWX4t8Z6b4D8Maj4g1WVo9OsY97JH95/7qr/tNV+vjr9qL4oyeLvFr+GrSX/iSaHIyTpH924uvut/3zWkSZHnfxC8VeIPHHi5tY1WCWTVNWWP7DZwIzfuT8sEcNfYHwB+C0Pwn0FrvUFWfxXqEf8Ap1z977Ov/PFa8f8A2Qvhi2sX8vxA1hfMgt2a30eGT+OT7ss1fVnmVUmESxVHXtBtfFWg6nol7/x66nbyWkr/ANzeu3dVh3qN7mOOaCJpVjebd5Sb/v4rOIOJ+dPwN16b4ZfGzRf7Tb7I9vfNp18n9zLeVLX6QP8Au3ZP7lfnz+0z4JvNN+NmvPb23lwag0d8r7/v71+avrr4dfFG1u/h7ot34j1W3/tfydk6QPuldhVTkjSMJT0irnpW+nV5rrHx48L6VuTdcTuv8GzbWboP7Qln4t1WDT9C8K6trT+dGk81r9y3U/xM23bWcZqR0/UsRbnlGy8z1zzKbv8Anpr0lWcI6k303fRvoAfzUUlDvTKUihk33a+W/wBoT/koUX/YPh/Vnr6gm/1dfMP7Q6f8XFs2/wCoXD/6MmrjxPwn2PDf+9o81/3K7D4Y6VNdXEF2li0lr5zI15Ht+TC7ttcbH/FXpHwlmjtdEuZZZ/L2XUnyb/l+6lceF+I+s4iv9WfKcn48Ty/ELf7ta3gaaP8Asq+t30+4v0eaN/3f8GKx/G0yz69LLE3yV0XwxufI02+33K26PN9yR/v/AC12Rt7Q+VcZf2co21Ob8fp5eseUq/wttr7cuX8y/uf7nmNXxP4823Wt74pfMT7m+N/Wvta4/wCP+5/66NXRDdng4yLjQhGSJkpaijqRK1PFJKKZzSPQAtFHNNpxAdRTaKoB3NNoooAdRTN9LVdCB1FNoqRyHUUc0u+gQlHNFFVEA5rnPH7t/wAIlqez7/l10NYXjZGn8K6gn/TOmKWzPm/wN420HStE0W31iCWefT/te5/sCz/LI0LRf+gVqa38QvC+peHvEdlZQeXdXdxHNa+Zpsa9I4V/h+7WL8N/iR4X8P8AhiLTNdsVkukuJnim/s2O5+U/w/NWl4k+J3hG+0e8srKxXfcWt2nnSaJBEySFf3FVzI8+O257R8I5vM+HOkf7EeypvHMMM95pnm/f3SJE9ZPwNuWn+G+mb6q/GnUm0q20GXd5f+mbP/HXrCo9Gz2sEnKpG27Gvomkxzb5ftnyf887mRa5nwYkn/C1NFfz7i7RGuUimndmbyxG+371dJpWt69riRXcS2caXCyTRf6z+BvLaqum63eal8TtDt9Q8rz7dp4dke7tA/8AerljbmR9FLmjSmnr+h63RzRzTa7z5OQV80fGP95eeP03f8vEL/naQ19KSV83/GD/AJD3j2L+/wDZv1tqCZHxnNVP/l5/4DV6b71Z7/8AHxWpI7+KvTPgU/kfFTwq/wD0+V5nXefCW5+y/ELw1Lu+5fR0Afpk/wDrKZT5tsc1QyUAPqGn016ABHqRHqFKWjmILcNWE/11VYasJ/rKAHN9+pEqGT/XNUkNQBY30PS0ygB9MoooAtW33a1Lb/U1k2/3K1rP/U1EpDON+PcPmfAT4jf9i7e/pBX5P2E3l3Ni6ffS4hf/AMeSv1q+NieZ8CviR/2LOp/pbPX5Hwv+5g/3o/nraEtGDifYX/BR1Vj8SfDt/wDZ1b/0K0rL/ZP/AOSY+Mf+wtD/AOiK1P8AgpB+81r4ZP8A7Orfr9hrD/ZO1CGD4e+Oklnijf8AtC0dfMf1jes3L3TSMdT2aP8A1K0tUk1iz8lf9Ji+7/fo/tWx/wCfyD/vusZSNoxZoJ9yp+apJqVrs/4/Iv8Avupv7Ss/+fqL/vujmCzJ+aKi/tK1/wCfqKpPt9n/AM/UX/fdEZInlYOlVZk+SrT39n/z8xf991Tmv7X/AJ+Yv++60jJEyiekWb/Iv+6tdFZ1zNm/yL/u109n9yuiMtDjqmvY6XrEd5G9oy6a7R71uXvFtv3Z/wCBL8tYthdQx+Q6eVs3bFT+F8fw111j441/ToYLe31WVIIvkVNi1Zh+I3iOBpmTUvnlZXZvJWq5mQaHwy1iw0nXrqy2QQPrEi+VDAirFuG/5a9o8PaHDocMoVt8lwyvK/8AtBVX+leKWfxa8SWO7Z9gn3fOzz2zf+ystaSfG7Xh96103/viT/4qlPmmFFRpNt9T3KoLq1S9t5YZV3RzKVZf9krg14t/wuzWf+fOx/75elf45a3/AAafY/m9ZezkdftoyOg8R/BuweC1/sWdtGkt2+Xy/m+X+7Xj0PhWa+vNTR55dlpeSWjTRw+a24b/AJtrNXW6p8ZvEN9bywJHZ2m9f9civuSuMttYvLV7l0naR7iRZpXk/jYb/wD4uuiN4rU4ZS958uxX85Y0+eVaN6/3qvW/ie8tUgRFtZEhhkhVJ7ZZV+dtzfK3+5Tv+EquvOuZXs9Lke42+aklhGy8f7LVV2ToZM00cf8Ay1WOnI6yJ8jVrzeNb7aqppuhR7JPN3x6cu7cKT/hMLrezvpWgyO33n/sqPdU8zCyMioHo3+XCqf3Kh8ykBMlR3P3advqvM7PQaRK8n3HrkfG3/IJi/67LXYTfu4Wri/H95DY6Issv3PtEaVlI6KW5ysdS81lJ4hs/wDprTn161/2qxlJHZGLLj1DVN/ENr/tVXfxJa/3Zam6K5WaNFZX/CSWv/POWmv4ntd+zyJaOdE2YW23/hP/APSPv/2Sv9nP/teY/wBr2/7Wz7LWX8fv3fwl1V/N8vZJb/P/AHP36VYvtesdShiSWC4+SRZopoH2yxMP4lri/jB4k1aT4e6hZXEtnd6c7Q/6fIjQXUWJE+8q7o5f/HKFJXK5JFX9l258z43wbL64u0uNHuXledNvzBoa+wrD95Xxb8KL+x8OfFTwnqcup/2la/Y/mm03dFKjSttXd/ej/vLX1N4S+IWn3UNz9r3WjpeTIqSJu+UNtWiU1cqVKUVsejR1YjrBh8VaTJ/y8/8AjjVch8Q6fP8AcvEojJHPKDNLf5b1JZvsud/+zWf/AGtayfcnWpobmPf/AK1aLozlFlr+KpP4aj2NJt2L5lTfYL6dN8Wn392n9+Czkl/9BVqsojd6qvVy5s7yBN9xp9/An/Tezki/9CWqLpJv/wBRLv8A+uLVQyGao6mmhkj/AOWUv/fFVd676fMgLkdcP8Zn8vwHP/12/wDZXrtkddlcT8aU8zwHP/12X/0F6OZD5S5MnkeEtQT+5pciflBX5dv+8eX/AHmr9RtSdZPCWtSp9x9Nm/8ARdfly7tsaqjImUSNHqawqulTab9+rJP0I/ZF/wCSNwf9fk1e2fxV4j+yLt/4U/B/1+TV7VWUnqa6j6ZJRTZn/d1AFOaouafJUVVqKQr0vNHNFGo9R+/y6a9JzRzSkAm+l5ptMpAPpd9R0VAEiP8AJTt9MooAfvpKRKXmrLH0Uyno9QA+imUUAS80U2l/hoAWl3016SgBUel5ptO5oAVKSjmigB/mUUUUAS80c1FT6AHc0c02igB3NJvpKKAHc0c0c0c0AHNHNIlCUAH/AAOl5pN9LzQAm+l5ptOoAKXfSUUALv8AkpKR6XmgB8dFRpUlAD6T5qbT6ACnc0z+CloAdzTaZ5lFTEB2+lplFaRIH0m+m1GlSWZe/wD3qmSvO7OGbxB/pGjxfZNO+bbqV9eXc7XGP+eMSyr8v+1vpt4+peDt13rEratpH/Pzo808F1E38KtA8rqy/wC69Z8x0Rg5PliddqWpST63Y6VaN5bptu7yb/nlCPu/8CkeuB8f/EWbUrltP0e5aCyT/W3Mb7Wl/wB3/ZrzW88W61Pquq3EWoXk9rq2150n+XZj/ln/ALW37itWbNrDX15BpWmQeZqlwywwW0ny78/7VeXiMT9mB9Nl+BUH7WutvuNRLW+1zVYNK0pfM1e4b5X3/wCqx/EzV9OabDNa2Fnb3c/2u6SGNJbnZt81gu3dXG/DT4dQ/D3TW3st3rdwv+mXn0/hj/2a7PmtsPCSV5HHmeKp4iahSXur8TjPjT8Qm+Gvw61XVbdvL1F9tpYf9dn/AIv+A18H+D/DF9488VaR4asp/LutQm2T3Mn/ACyX70sjV65+2Z4zk1TxtpHhpG/0XSYVuJf9uaT/AOJStL9kLwMsmm+LvGd7+73wtpNm/wDwHdPJXpR92J4R9Iabr3hHwXp+leHNP1Ozggt41t7Gwjm82V1H91V3MzV0kN4s6b0WX/ckTa1fI/gB2n8YeHrt9m9Gj/3q+rIayLcSbVdbtdHsJb27n8iBG2b9m75j91VVfvNVG81u1ksGfVdKvLTTvvtNfIu1MfxNtZmWqfi2zmutNtpbdfMe0uob7yY/vOsbbmX/AHq8x+NPxgsfsE/hrSp4pHu4f9PufvbI3X/Vr/tVEpKKOrDYWWKmoQ3PPfjxr3h3xd4hs30rXG1pLe1aFrmeZdkS7ty7W+9LWH4M0TVtVtp7dNTsIP4987+VF/3033qw7zUrfbLFb/v592xvLStj4LfYfCPjO28QXF9YaSircQwXOpbvsvnbfmVlRt1cPtHVZ9PPLZ4KHtaLu0epfDT4V+HZNWgTxLK2u6pcM22G1dWsEUf3tjbmr6EsLa30qwisrK2itLWH/VW1qnlRJ/wFa5nwZ4ws/Ee5E17wvqV07fKnh+83M6/7r/NXVTQyQPsliaOSuymlFWPm8VXxNZ3q3/Qd5lHmUzmk31vqeaSUeZUe+l5o1AfTKKKkogmT5K+e/j34S1DWPE9jqdptkg+yrb7PoztX0NNXN63YR3XyOtROKqKzPRweMng6iqU9z5Hfwxq0f3LZXqrD4S1by2SWCLzP4Xkr6YufDC/3Vqi/hhf+eVc8aKie1UzrE1viZ83p4S8UfL/x6/d/2q7Twx8H9a8RQ/Pc2Fps/jkRmr2CHwwv/PKum0TSltYfk21tGC7Hn/2nWWzPH/8AhmPWJE+TxVpsH+3/AGbI3/s1fR1s82xftEqzz7f3rxpt3t/FUMMPlpVqOtoxUTzcRiqmIa9o72LCJT6hp9M5B2+lplFBA56bTKXfTiA7zKKZRS5gH0VG7rH99lqF7+1j+/cxf990cyAtUVRfWLH/AJ/rf/vuj+3rGP8A5fIqfNHuVys0aKyH8Saf/wA/K0f8JPpsf/Lejnj3J5JdjYSl5rG/4S3T4/8Alq3/AHxR/wAJVZ/9Nf8Avijnj3K5JdjZ5o5rCfxhZ/8APKWoW8Zw/wAFtLU+0XcOSXY6GsLxn/yLOp/9caov42/uWP8A5GrL8Q+LZL7RLy3+zIm+Fv46znUXK9SZwlys8D1LwxoMEOx7FbfzvkV493/fVbVn4V0eSZn/ALKt5PlqjpsLeONb1BEnWw/s+G4T+9vx83/sla1hM3kqkrL/AKvZvkrxvaSg03I8CF4yPXPhXHDH4YZLeJYIEk+VI/up8qVyf7RSSSWfhi3iVpN15NN/3xH/AOzebVzwfrc1jYTw2kq7N339lYfxU1a6vrPSPNn+5dbFfZ6rXp+0VSB9Xl/u1IzeyKf/ABR8Fyr263smxvl/4+dqVN4bvLGf4o+F/wCz4mjtd03+s+9u8h68/ms76S8aJJf36fPXUeGN1rrfhW43NHetJvZ9/rHMrVMIyvfsfQV6lOMHq22fR9FcR9vuP+fiX/vuoXuZpPvyy/8AfddntUfKumzuHr5z+Lv7vxV44/210x1/78TV6Y7/AD/eryf4kbY9b8Qf9NrOwdvw+0rRGfMY1FofHt19+s+T79Xrz/XNWe/+ursJiPrrfAE3l+LdDf8A6fI65Kun8DP5fi3Q3/6fIf8A0KgZ+nz6lb/89ahfVbf+9WDC/mIv9zbSVy84+VG//akPo1RvqsP91qyqieZaOdhyo2P7Yj/utQmqr/drDSZdlSedRzlcp01hefan2ba6Cz0rzvn82uL02ZY3WuysL/y9tDm7EuJpQ+G47q8VPtL7P78aV1Fh8PdFkeffqF5sh/557fnauVh1JfO3purqIdbWOGX5q82tWqfZYcuhrQ/Drw/8u+5v/u/31/8AZVo/4QPQfJ+7P/3+rLuNb+7sapE1XzPK+b7lccZ1pPVkyiUfGXhvS/D9nLLaK3yKv35t3WvN/wC1ZNm/dXXfEXxC2pabLEi+Wm5a83879zsr0qc5W1ZUY6Fi81i6+4k7U5dYvPm/0yX/ALZvWPcv++q9ClVzu5tymD8VNSup/hX44i+0yyb9BvU2b27wPX5mxu0lmv8Au1+lnxL/AHnw38Yp/f0W9/8ARD1+Z7v5em/9sa6qcnYzlE+mP2xv3j+A7j+/9v8A1W2rJ/Z4/eeG/Fibf+W1p/6DNWt+10nmaP8AD5/9q5/WCGsf9m9/M0Hxmn+1Zfr51EvdiVCOp6Yn+pipuynJ/wAe0VFefKTPSjFGhb/cqZKqw/cq0lHMHKiRKfSJUlHMTKI10+SqtzCskLVcqvc/catoSOecT3Cz/wBTB/1zWuws7aaNIvl++tcbbP8AuYv91a9a0f4iabY+E5NIe0jkmlX5rv8AiXd/wCvQjLQ82pEx/sNx/wA8Go+wXX/PCWtrS/Gel6a8v7q3u3ddi/ak3Kmf9mreh+O9F0iR2nEeop5ezbMlaXZx8srnOfYbr/n2lpv2C8/59pf++K3tO8a6LZXCyywQakm3/j2mT91/48rVc0rx5ocGsfariW1t4PMab7M/3Uz/AA/dojN9g5Xocqlhdf8APtL/AN8U7+x9SkfZFp91I/8Acjh3V1+rePvDtzrkV1b3GnQw/L/o53bXx/e2pWla/Erw03iiC/N/Z21t5OzMPmN/7JWkZMjlep51NomqQIzy6RfwJ/fktm21ReGT+OJ69o8Y/FDwpqnhy8t7XWreSd1Xauxv71eR3OsWMj/Jc1SlzIUouL2IbPTbrUrhbe1s5bud921I0+bii50q+gmaKWxuIJ0+8jp81dT8OfEml6X4stri7vorSFFk+d/u8rWxdePvDEPjTVbq4eLVLOb7uE3r91Knm1sacvu3PNns7iP79tL/AN8VG6NH9+u8ufHPhX9/t02K73yb133Mi7VP+6tca+safG8G+CKfybiOZn3tudQ27y/7tBMbmfNUP+r2o/8AHWrqvibRbqPUorTQoLR7iffbXEd4ytbr/d8tUZa7DwV8RNB0OTUNt3f6NDcSK6W1rtnXhUX7zpRzaGkYu5wU1tNGn+ol/wC+Gqv9gupP+XO4/wC/LV6f4c8d+GdHh3/8JBqNrdNuRvJhVl27ty/eSodS8eeExq8F/b6hPqLtJuuUvodqN/45Ruxcrtex5tc2F5HbSu9tLsRfm+T7leb/ABU/5FX/ALeo6938X+MtC1iDVBppWySW3VIrdE2/MGSvCPil/wAie3/X1DWFTY3oXueWpTnpqU5686UtT2oR0IZKheppKiqeYrlRE9QyVI9QvU8xUYqRHv8AnqHxVokmueFdT2LFJBaQ/a5fM/uoyVJs+eu6+G9t9ufxHbvZxX6TaHMnkybdv+vhqo3kzSLUJp9j5f8AtM2mzQahZTy2l7C2+KaB9rJivbPg/wCIbzxNpTXd23mTPcNuf++1eI39m1jYRW7zxTui72eB9y816x+z7+88PN/19UO8Uz28XGMoKa6nu0P+rq5Z/u91Qonl1ND/AKypjI+clE0rbtWxDct9si+ese2f9zWgk3l3kFbRkc8onWaLra2Nz8/3P3m2vffgrqf9oaTdr/caOvmKGZZLyJHby03V7r+zpr0cjXtrv3STbX2/Ra0jIx5dT2LxBenT9KnlH91q848Q+JJNtm/nt/ub6seONUa6trmW3lbY7eTs3/LuT+KvLb/W5pLD7/3GqpSBx1Oi8SX8l1YWybv738frXjviFPL1KWuyTxI06Ro/30XZXE69N580r1jKXKbRiVa5H4rv5Hgy6f8A3v0V66iG5XZXI/Fp/P8AB8sX9+T/ANleqjIJRKLu0dhcxbm+fSf7/wD0wr89Xev0KvHW1trx0/5Y2LfpHX54pu8la6oS0MZxCrGm1U5qzpr1tzcqIPvT9l28mtfhRYojffmkevYP7YuN/wDDXiP7M1z5fwrsd7fcmkSvWHufnrllLlZrGJrf23N/dWj+25pP+WS1h/bKPtNY+1NuU1n1hv44qjfWP+mVZc01V/OqvaE8huJry7PmgapE1uH/AJ5NWDvo30e0DkOg/tiH/apv9sW/+1WG9yuyq/nUe0DkOk/ti3/vPR/bFr/z1rm/OqN3qfbB7M6j+1bP/nvR/atr/wA91rk/MplT7Yr2Z1/9rWf/AD8xVJ/aVrJ/y3irh5qEep+sFRondfb7X/n5i/77qT7TDJ/y3irgZKcjrVe38ifY+Z33nL/eWpEda89R1p2+l7ddg9ieg0V595zf3mqRJpP+esv/AH3T9uuxXsX3PQKfXAfbLiP/AJby/wDfdH9oXX/PzL/33U/WF2D2L7nf0VwH9pXn/P5L/wB907+2L7/n8lqvrEewexZ3VO31wv8Abd//AM/LU7/hIr6P/l5o+sIPYs7mnc1wf/CSX3/Penp4k1D/AJ7/APjlHt4B7Fndb6N9cP8A8JPqEfyeav8A3xTf+Eq1KN/vRf8AfFHt4B7FneUVwqeLdQ/6d/8AvipofGF9s+eC3qvrESfYs7SiuR/4TO6jT/j2iqZPGcn/AD5r/wB90e3j3D2Mux1FFcv/AMJt/wBOP/j9TJ4zj/582/77o9pHuHs32OlornE8Z2//AD7S1J/wmFns/wBRcVXtI9w9m+xv0Vg/8JbY/wB2Wn/8JZZf9Nf++KPaR7k+zfY26ZWT/wAJVp//AD1b/vij/hJtP/56t/3xVe0h3J5JdjWp2+slPEmn/wDPej/hJNN/5+Vo9pDuHJLsbPNHNZSeIdN/5/Fqb+3tP/5/IqnnXcOSXYv80qVn/wBt6f8A8/0X/fdSf2rYyf8AL5b/APfa1XMu4csuxboqBNQtf+fmL/vupkmhk/5bxf8AfdPmQcrFopP9xqWjmJH0UUVYBRTKKAHyUyijmgmQUc0c0c0FHl2leKtNsfD0DptgeGHZ9m3/AHGH8NcX4heTxjrzfaPFX9m6W+3yLDYvmrXzTNZ+JLWbzYtDljmf52SN1bfVyFPG2pTQRJot1JeuyvA/9z/gVcNTa1z1qDdJ8y3PTvHlnN4V8VLo9veNPBcW8dxA8/8AGp+Vv/H0q58HPD15qvjm23zrYPDHcPbPPYLPumGzdt3N95UffU3xR8Daxrnhvwre3qxR+JbdpEb7sXyuu5v/AB9K8p1WPXPD9+v9p2bR+Tt238H8DD/aX+KuGcFFqZ9DRxLxEHRm7Nn29pUN9YwypqGq/wBrO/3X+zLBs/75q55wr5b8GftG61pTrFqf/E6tU+RkkfbdJ/uy16xpXxp0PxBDv09bjf8AxQz7VlrshWUl2PEr5fWo9LryPjX406w2sfFzxncbvuapPb/9+28uvsj4IaOuh/BPw1abfnuNP+1y/wC9L+8r4/8AjrpTab8SNV1DyGjtdWupL6DzP4mf5mWu+0X9pnxFpvhLStE0y2sIH0+1jt/tMibm4XatdnNzJNHDyMb4DvP7N8QaRL5XyI0e6aT5UiUMn3mr2zxz+0t4X0PTdQi0fUG1LV/LkS1+y23mxJJ/DuZtvy18l/2xrWv3KxW8Etw6fJ+7TbEldRo/wK1bVVWXU76KCB1/49rWb5v++mWs3OMd2V7KUjuL/wDbM8RQJbbNI0v/AEf/AI/PvM1ww/u/3a2vEmt+D/F2vS6hqd9FPdX0ez/RU8j5v4W3JXN23wQ0vTrNnfw9FOn/AD2ur9mb/wBlrzGwhtbHUt9lrkUn/PLy5o/9HxWMqkZLyO3DUqsZLkdmaXirTbzwr4k8Q2Vvffb7LT7xoftOz5X/ANmvSv8AhGdL0Ows0uPs8909vD595HD5v76Vd3y7v4Vrg9StrW60eBIrmL7c+7zXS5j+fP8AtLTdB8Sef/oWp7pEmVYd8H73Yw+63y1x80ZO6PoHHERSVSVzsIfg5qHjBGt9MgsJLqHb8k/7qJ879v8A6BV7UvDfxS+Dum/2g9zf2GkJ96bTdSaeCL/eX7q16B4JtprHypftMXnOq/6h/m4/3a7Ca51CTckuoXWx1ZGh37d+aqMzmqYyrB2krx9DnfgD+0DeeP8AWP8AhGtbiWfUUha4iv7VPv4+8sy17zXlX2y4jhW3SeVIE+6kb/KlR72/vvW0cQ7Hh14Rq1OeCsj1J7mFPvzxR/8AA6j/ALSs4/8Al8t/++683te9W6r6x5HP7Bdzvf7YsY/+XyKmvr2nx/8AL4lcJTKmWIfYqNBdztpPEmn7/wDX/wDjlU7nxDYyJ95v++K5WmvU+3ZXsYm1Nrenyf8APWof7es4/wDlhLWLTd60e2YOnE2k8Q2/8FtLVhPE/lp8ln/4/WClNkqfbSK9nA6b/hMJP4LOL/vumv4zuNn+oirm0/dpTU/d0e2l3D2cex0H/CbX3923/wC+Ka3jDUv4Gi/74rBehP3aU/aPuEqcextf8Jbqmz/X/wDjlQt4n1KT/l5asvfSVHtJdw5I9jR/t7Uv+f6WmvrF9J/y+XH/AH3VClSp9o+4Wh2LUl/cSffubj/vtqhd2/jlam0yjmkTyoe+3fTKOaKnmYE1PSq6VNxRzASUR01KdVahykvNKj/PTKVKBBJ9+m76c9R0AOeqepf8eF1/1zarVV7xfMtp0/6ZyUSloYTXuM8F8YX9x4Zud+mTy2D30MnnvB/Hnerf+h112j366lpVncf89oVesnxJZ2t15DXcXmeSquv+758KtWhpUMdrbNbxL5aQzSIqf3PmrzK01Kmu58pzHeeD5P8ARrlf+mi1i/F3/kCWL/3LqN//AB11rY8Fv5lrc/71Y/xX3R6OrrXo4Z+6j6jB/DE5mHUpI7CW4dv9UuytTwlr0N1rGg26LL9qSRnZ5EXbtEb15vYeJ40m2XC+Yldt4GvLOfxJpT28UuzzmTf/AHPlevSitGejWm5r0PZ6R3qKleueUjh5SOZ68n+JH/Ixar/t6TZP+U8y16hM9eT/ABFk/wCKtvE/v6Hbv+V29aUjnqRPkvUv3dzKn+1WW/361NYfy7+5Td9yZqx3/wBZXpxOYk31veGH8vW9Mf8AuXEP/oVc/wCZWpok3l6lZv8A3Jo//QqsD9JNNufMsLZ0/jhjf81qx53z1g+HrnzNB0x0+49rD/6LSr3zV58nys3jHQ0HuqheZdlV99R7/noK5Sx51OSaqr0JUD1Na2ua2LbVWrm4Xq9bPSkB2Gm6l916uTalJJMvzVydtc+XV77T5lc8o6gdhDrHyfd8x6dDqTSJXK/2l5cMruyxoi72eR9qoorze8/ar+G+h3LI/iVbt9337G2kni/76VaI03LZESionrHiebzNP+9/FXJx1xepftP/AAz1nyLe38R+Y8zbP3ltOq/8C3LXWQzR3CLKsqyI671eN9yPXRyOK2KiQzP++WtS2/h/3ay5v9ZWla/6lKzUdRmP45TzPBPiVP8AqF3f/oh6/MWP95pS/wDXGv1E8SW32rwrrif39PuU/ON6/L2Hd/ZUX/XGuyHuowkfTX7VaeZ4J+HNx/faT9YIawf2cn8zTfGaf7Nk/wD6OroP2ov+SV/De4/v+X+tpXO/s5fvLPxn/sR2n/oU1E/hNIbo9ShT9ytMp8P/AB7LTf468+R6US5bfdq4lV7f/V1ajoiEiRKkpqJTqepMgqGb7tTVG9awMZ7HtFv/AKmL/drQhqjZo2xav812RPNkSu9RvTqirUkdSu9MoqtSApUqHfSU+Zj5SffUfmUVG9HMEYknmUeZTOaVKQcpLUTvSUx3piIuasc1EiU56Q4kLyb3pyfcpOaV6XMA3fXM/Ev954Pl/wCu0P8A6FXS1zXxI/5FKf8A67Q/+hVjLY2jHU8vR6SkSnPXHLc9CBDJUL1YeoXqTQrvULvVh6qzUBEjruPh19okudQ+yNLG6afvby/vbRPDXEpXonwfhmk1vV/K27E0mZ28z/rvDVU5e8glHRngfxvfzPHN9/1xhrpv2ft3/CNt/wBfTVy/xw/5Ha+/64w/+g12Xwf8Ma9pXw6g1V7ZoNOuJGmWb+J1LferSUeZnr1JcuGhzHo3iT4u+E/B2twaZrGqraTuu9vkaVU/3ttdR4e1rTfE1n/aGlX1vqVk/wB25tX3LX58+Nrm+k8VarLe/aI3e4k2+ejL8tdN8B/HN54H+JGmPFO0dlqEy2l5D/C6v/FWnsVY8CVR3Pva2m/crV5JmnvFRKz3/cQ7f40anW1z5d/vrnkRqXo5m+b/AGN1dd8KPHMPhHXoLi4l8tPmT81rg/O/0WV91cPeaxJJN8jfxURlqLlPp6bx5HdPqeyX5JvnWuJv9Yb7TLs+49eX6P4hmjm2ebXUQ3jSJW0pBGJpXl02/ejVReZpE2U55vkqm7/O1ZSNokm+uD+LU15Holn5O37Dum+2f9+/lrta4r4x7v8AhBp0T+Ntn5q9KISMn7ZdSeEr57vd9qSxk3f9818Jo/yV94a8/l6brn+xp8n/AKDXwf8A8s1rup7HLU3GVZ01/nSqdXLOtnHQxjE+1v2b3b/hV1n/ANfElereZXlP7N/7z4Y2f/XaSvUnT564am7OymtCwj0O9V9/l0b65DfUJpqh30TVGlWLlJN9HnUymUBykn2n3o86q703fWcpD1LG+jfVN5qak3z1nKRcYl7fRvqj51O30cxZad6j31D539+neZUASb6SmeZTd9AEiPUm+q++pEejUfKPpnneXQ9RvS5g5S15lFVUept9HMMWlR6TmjmkAu+h6ZRQA9KdUVPSgB3mVC9TVXm/dvQWOSpkeq9TJt30AS0m/wCeo99O8ygB2+nb6jooAdvp2+o6KAJt9JTaKXMA7mm0Um+jmDlG0eZTKOaOYB/mUyjmjmnzByj/AOGn1DzRT5g5Sak2r/dqPfTqXMw5SRNtOV2/glaOoaclKMmRyosJNJ/z1l/7ZvR9vuv+fm4/77qLmm1XO+4+Vdi3/at9H/y+XH/f5qcmq32z/j8uP++6pU7mq533J5V2Lv8Abl9/z9y05de1KP8A5fpaz3peaOd9yeVdjR/4STUv+fx6P+Eo1T/n5/8AHFrN30vNHtancrkj2PCrDw9cQeVv1BY9n3Xgh+asPxbreuWMNjb+F/EcXybknhkvI1lqPxD4z1DTbxtPt4Io3h+RrmSuZuftWsP9rvb64nnT7r79qpis/aH1FPJ61Vu2hsaJD4qgRbiWfS4L3zpLiXUrrW7Rpdrqke35pa7zw3rc11YS2+oSxX86NsZ4Ns8Tqf8ArluWvN/O1K+tvKuNTvLuD+5Jcs1amg2celTM6T3EaP8Ae8h/Ss/aKSOz/V+vT969ze8YfDex8QWEsumRRWmqIv7r+GJ/9n/Zry3TdYvvD95BcSxS2D7m+edP4h/DXqSeMJrH5H3Xe/73mVsWGq6fqX+kfY1guv8ApvCvm/8AfVHPpyh7LEYRe+rosTJZ+JvD0H9p6fFPBcLv+zTpu2Zrj7zwZ4V01N8Wi2v+5JuZf/Hq6DWNVbY3zV574s15oE2ebW0JO2jPD9mqlTY1P7Vs7WbZbrFHt/gj+VUpzeJNQ+59u8tP7kdec/b2kff5v3q0ob9v71Yynys+swmX0ZI66bW7X5Uext766/vyJu+aqv2b7d893FawJ/zxtYVWsW2ufn37q6TQby1kdUuKxdSR9BDA0KUeZIjms4Z/3Vuvyf7lWIbBfl/2K0tY1LTYJtliqxon3Uk+ase51vy/+W9Y852Qo06kdjWRIZP9bbeeifdrWsNek03/AI91uoE/uR3km3/vlq4ubW12M/mS1RfWGkT/AJayPWkZswqYGlU0aPdNN8c+Yn+kWf8AvPvrrIZlnhV4W8xH+ffXy/YalcedE8UTfe+/I/3MV754Dv2utBlfcuxLy4SL/dEj11RlzI+EzbBQw7TgrHZQ/u6nrKe/8tN9fNvxF+LvizTfGeoWVlq8tpa27bIkjRa0jFyPnY03Nn1PUDzV8cv8XfF0kLb9cuqh/wCFl+JpPv6vcSf7cm2q9m+51Rwr7n2RNeLH/FVd9Yt9n+vir49/4WF4m/6Dt1/47R/wsXxR/wBB+8/77p+zfcqOFfc+srzxJDAn3t9eR/Ff4r+MvDN5ZzaCth9leH96l3Duldg38P8As15H/wAJ54mkT/kYdS/3PtLVDN4w1z7765qT/wDXS5arjFRYSwb7nSf8NIfEz/oH2cmz/nnYVpQ/H74nSQxbNFt5Hf8A552dci/ifVp3Xfqd1/s/vm+SoZtSupF/e6hLJ/10mauyMV2OOVHl3Z3D/GP4vXXzJY28H/XS2jWqb/Ff4sSbt95pdp/10eBa4Oa/tY0/e30X/bR6h/tvTY/u3MUn/XP5q05Y9jNwR3j/ABK+KU//ADMujR/8Dj/+JqFvH/xIkTdL4402D/rmjM3/AI7FXGpfrOm9La6nT/pnbNR9sk/58br/ALaJto5V2DkR7h4b+M0OlaDZxaxqt/q2qIv7+5gtlVXzVp/j9Yx/ctdSk/4Gq14L9pvt67NPePeu/wCd1WpP+JhI/wDqLNP+uly3/sq1n7OBtyo9om/aEm/5d9Il/wB+S/8A/iYqqzftA65/yy0+1j/66OzV4+kOpSJslubW3/65ws1OS2m/5a6hL/2zhVaPZx7ByrseqSfHvxdIjIkthB/1ztq7j4P+PNa8Y6xqtvqdzFOkNurxJHCq/MGr51+wR/x3N+//AF0mX/2VVr1z9nKby/FWrp/B/Z/y/wB7iRKmcFFNpEziop6H0AlSVCn36fzXAcg/y6clNojoAloo5qKjUCxUiVX305HpcwpEz0lRTOu+jfRzBykm+oZE8zcn99dlO30b/Lo1M57Hh/jCzvtS8jT7KBf9Ihk3TSPt2YZKtaJeXU0N497BFBP9qk+SP7vPzVvJbeYl5vZY3t/6tUc2mzWNt9ofytny/wCrf1ryZXlG1j5KUXzHSeD3aOzuf9uRayfi7f8A2Xwe1x/zxkjq54YufMtp6q/EvR77xN4PvNP0+2+13TyQusO9V6SJ/er1MN8CPpcL7sEeS2fhi+1i8g2Qf8fcMd3EkfzMkZ+VWrrPAds3h/xVBb3Evlo7KjQyfwSfw1n2HgP4gQXkVxaNYabst1t/3l+v+rH8PybqvaP8K/E0fiSx1jxB4o0uR7e8huGS1Sedn2MjbfmVK9CUtDubXc9ifUqP7SrJeaqd5frarvesdZMxsjcmv1k3V5T8QpvM8bMn9/w38v4X6V00PiSxupvKS5Xe/wB1P79cH48v1j8c2P71fn0G4T8ru2auilF3OWpax8z69/yFLz/rs1ZL1teIU/4nd9s+550lZb2zV6i2OQi5q/YP++g/3qoc1as//ZqgD9HfBNt5nhXQUVfkTT7f9I0rzvxz+0z4R8F3M9pFFca7dQ/J/oLqsX/fVcn8b/iFfaH8N/DXh/T5/Le70uG4vH/8dVa+WbndIjO/7x91ZciubxufTkP7aul+cqP4FvPI/vx6wu7/AL5aCvWPh18Y/B/xUf7PpV9Laap9/wDs2+Typf8AgP8Aer8/0SSR9ir5jv8AwV2Xgnwl4ig17T9Ttd2k/Z5I5lvP7mKl8tuxtCnUnsj9Cn0dqdDojSVe+Huqr4w8MQX33J/uSp/tCtyGFtm+qjBSMZNxfLI5220OST7lTf2bJHXVWMP+venXNh50Kuit8lEqasTdnJpZyVYTdW9No7R7f9uqepW/9leR9tlitPO/1TzzLFv/AO+qxdMrmPlH9tX4hXUH9i+BLSVoILiFtR1Py/413bYI6+X4X8z+L50r0j9q7WG1L49+I/mWRLdbe3i8v7u0QV5Wlz5b12U48sbGMryZaSZt9fYn7JfiHUtY8E6rb3bb7Kxmhhs3+qvuWvjOF1r7Q/ZOs7q1+Ht95v8AqLi+3xJ/wH5qmpHQqJ7E6VpW33ErNd/3jVe09/Mhrh5dTZjtVVpNK1BP79rMn5q9flfY/wDIHg/641+rnk+Ykv8AutX5Q6V+80S2/wBuFf8A0GuqETGUj6s/aQmmtfgh8MriJvvrbQ/8BNhXI/szfc8dJ/052j/+PPXXftJ/vP2dfhbL/fk079dNmrkf2Zn+fxwn/Tjb/wDoypceaLKh8SPUof8AUrRRbf8AHqtFeXI9SJet/wDV1ajqrb/6urUdMJEyVJsqFKmSq1ELSJC0j7EXzHenPXP+J/B9v4mubaW41PV7H7OrbU0288jfn+9WsNzKUdD1C1+OHw7jhXf4x03/ALZ+Z/8AE1J/wvj4d/8AQ3WH/fE//wATXg8PwH8Lx/8ALXVP/Alf/iad/wAKQ8N/3tU/8CV/+JrujKJwygz3f/hfHw7/AOhvs/8AvzP/APEUx/jx8Pd//I1Wv/fmf/4mvC/+FJ+G/wDqIf8AgTVqw+CHhme8iV/t+x22N/pNVGUTOUGezf8AC+vh7/0NFv8A9+Z//iaP+F8fD/Z/yNEH/gNP/wDE1578YP2ddH8HaV4Ru/CXhPxB4h+3NepqPkJd6h5Xl/Zmg/1X3d2+Wtf4N/sx+FvGPxc8MeF/F+g3lhZan4T/ALZnhjvLm2niu/PePy62fLFXbM4xcmdP/wAL48A/9DLD/wCA0/8A8TTf+F9+Ad//ACMcX/gNP/8AE15n/wAKE0+f4OXnivT/AA5qWpajb6tNaLbWr3Nyzwi58pW8pK4tPhpff9E78Uf9s9Ev/wD4iiKjLqD5on0F/wAL++H/AP0McP8A4DT/APxNN/4X94B3/wDIxr/4DT//ABNeDp8HNakV3X4c+MP/AAT3tdZ4M+A8Mln4cuPFHhPUtF/tPxZDo06aqk9pL9idf9ZCrbarlj3M9ex6Z/wvvwD/ANDCv/gNP/8AE1Inx18Cyf8AMc/8lp//AImqHwn/AGVfCPxE8TQaKwfTpHhll3PNJL93/Z3rXtun/wDBNzw9b7WufE8lx/1zsnj/AJztR7kd2HLI8rT40+C/+gu3/gNPR/wt3wfJ/wAxVv8AwGnr6I0f9gj4ead8073939ZNldHb/sb/AA3t/wDmHXH/AAO4q1Kl3DlmfLH/AAt3wfGn/ITl/wDAOes+5+OXgmD7+qy/+Ac//wATX2F/wyN8L/4vD2763En+NfNXx/8A2bfh94Z8ZfYtO0yWOFrNLh4ftMnysXeo5qciuWVjhH/aB8Ax/f1yX/wDn/8Aiahf9o34f/8AQcl/8AJ//ia4fXvg54VtbnbFY3Gz/r5krDf4S+Gf+fOX/wACWrGTjc2jBnqX/DSfw7/6DMv/AIAT/wDxNU9b+M3g/wAcabLo+iarLd6i+11hktpIun+0y15m/wAIvC//AD4y/wDgS1VZvg/4VuofJfT5dn/Xy1YylGxpGLiztkelpiU565DsiRu9QvT6Y9ZSNCN6rVYqB6qMgG7Kq+JPJ/4Ru8SVV2PDs/eVc2VzPxd/d/D28+9/rIf9X7tRGPM7G0JqDU5dDy3Unt4LBkRlgRP/AEGvprxn4n0nUvBOg2WmXksml/Z4fssMaKzSqFryP4CLbyeM2iljWRPscj7LpN2zFbXj/wCN+i2+vWOmWVjcakk15sleCFdzsf3a+T/E1dUYOLNMVjI4i3KrWPI/jG9951sjweXao29Urm/hjo9x4g+Ivhyyt4mnd76N2/2FDbmavr68/Z+bxjZ7PEEUtpBu+5H/AK2m+A/2ftJ+GvjNtY0e+upIHhaH7NdP5vzV0S91HkylzM9SabzHZ/77U25maC8ao/4KHTzLn568+UeYZDNN/oE/+7XF/wByusfb/Zs/+7XO2Fss83z0RjqXEbv/ANJrcvPFun+EfDd5rGsStHZWn3vL+87H7qx/7TV5X45+M1n4L8Qz6Pa6LLrV1b7ftTyXn2aJGP8AD9191eP/ABa+Lt98QksbSW2i0nTrTc/2OCbzd8h/5aM1e5h8unValNWicNSuo3Sepvax+0z401LVpbuyvF0m1dv3VhHDHKiL/vMtbnhX9rTVrG8VPEumW+rWX8U2mp5E6f8AjyxtXgPnLsoeby6+kng8NKPLynDGtVi73PvzwH480f4leHl1jRJZZLXzmt5YZ02yxSD+GRax/jTu/wCEGl2fxzbPzjevnH9mz4hf8Ij8QorK7ufsmkaztt7rzH/dJIP9VJX0Z8dUj/4V01wkqzwedvR433K/7uavk8VhlQnaOx6lOo5xvLcy9SeSez1z+++nyf8AouvhOF/9Gir7+1K28i6163/uWP8A7Tr8+7aTzLOJ/wDZrOGxMyepbOqu+rFn+7rZ7ExPur9mCGOT4V2Luy73mkr1CaFfvV86/s2a81r4Gi3t8n2yZK9+sNS+1P8Aerhluzop7EclOSo/EV/Z6HYS6hqd5b6bYp/y83T7Vrzn/ho34dwX8sX9vN+5/jjtpGV/92seR9EdHMj0qZPnqFK4Wz/aH8A6rMsVvq7Ru7Kn7yFlWu8hdZ41lSVZEf51eP5kejkZPMNm+5Vd3q06Vl3NZyKiSTTVTmmqG5mqrJN5lYykaRiWkmqRHWs/zKmhfy6yLLjvUn2mqbvRv8t6Ci5vp3nfJVHzqm8yjUCbzqd5lVXejzqkXKWt/wA9OR6q+ZTt9Ay0j0tVt9Tb6ABKmqKnpUFkm+jfUe+jfQA6imu9N30ATb6N9Q76clVICZHps37x1qKnx1IDno/1b02mc0AWOaTfSUUAO5o5pm+h3oAfzRTEenI9AElFR76WgB9FN30nNBYr0nNNplBBJvpu+m+ZRQA7fTkqOjzKCyTfTt9R76k30RAdR5lNd6N9BA6imU+OgB9FMo/hoAdvoem0UAO30f6tKbRQB85/FHTWgeDUNvyTfI1c/Zo06RV6V4t0dtY8PXlv/Ht3r/vCvM/D266rz4z5on7Vh4KLZtJbfJsWpEh8urSJUn2aqieg9insj31NC8kf+qZo0epvJ8tPvUfLGnztVnDWpKorNFfUryTZ8/8A5DrzfxPN5kjfN86V6kiW8iNXm/jawW1dZYt0kFddO9z4vGYP2UueBz6/fq9DtkrLR6vQvU1InpYOWxpQ11Hh7y5LyJPl3u2yuVhrovDf/H5F838VcMj6SPvRZ1nie2+y3n+qij+X/lmlczNXWeLZvMvGeuRmqZRNKHvRQ2b79VXqxc7t7PVXzKRtKI5JvLhb+59/8q9u+GiSWPhue0uF8ue31C5hl/3hJ81eG7PMTY9e5eDLz7VDrVx/f1S4f89jV209j4fPo6I6K8m+Rq+U/i6iwfEXU/8Ab8t/zVK+oLyavmX42bo/iFeO/wBx4YXX/d212UZanx9OXLI43fTkeqqPUiPXUd0ZFxHod6bZ/f8Anpuzy/krORtEdQ8nmJsplLv/AHbURCRauU8y2iT+B9u6ibTbHf8A8eMWz+H+KmzP/ocX+3tqx/drojI45x5mCW1vB9yztY3/AOuK7qtfbJJP4qqU+tzHlJPO8xfnam76bR/DQHKWPOWdItm7ft+bzHpnNMkmaTb/ALC7Kaj0Byk2+kpiPTt9PmDlHb69O/Z4f/itr5P7+mzfpJDXl8f8Vejfs/Ov/Ccy/wDXnMn57KxnLRmM46M+jEqRHqulPrzjgJd9SI9Q0R1JZNvo31G9NkoAm303fUdMoIJ3f7tHnVDM/wB2oXegCw91TXm8yqbvTfMpxFKJD/wjel+dK7rdTu//AD0m2r/46q1aTTdPj/5h9vJ/103S/wDoVCTeXQ81HIuxzqhC/NYb+7gTZbwRQJ/cghWKoUm/2qbNNWbc3NVE25TUS5qOa58x6zUuam87zHrSMhk1zcrBCzuy7Er5b+M3xkutc1KXTNMn8uyh+Rnj/jrc/aK+Jd1Hc/8ACNafL5abd90/9/P8NfP7vXoUaelzinNmh/b2oeTsS8ljT77eW+2qb3kzvv8APaR/78j1DTK7ox5TnkXXvJpE/wBbU2mzNJN87VmpVqwf56Bal6/h2fPTYfuU2/m8zb81ENQM92+Me660Hwhd/wCsS70OF1f/AHGeNlrxW8T/AHq+gtV0qPXPgb4OeXb/AKJHG+/+7G7bZa4fWPhv/at5Y2+j23l3V8u+KHfuWX+L7zfxbK4J1lBnpUaDqptdDL8JfubNZZYl2J919ldhpXifTZ7yC3S5b5/k+58tZ+m2FvrOlRW+77O6Lslh2bZUx/eqjeJovhW5Z7jU1kdPuw/el3GuX3qjPZjy0opX0Prb9lHxC2uWHiOJIFjtbS+VIH/ifKusu7/Z3pXt3k+X/wB9V8f/ALIXxmsbv4o3nhx7H7ImrW/7ibf9+ZPmr7Cd/L/ir0o3ikmfPYi0ptrY0NHT55U/v1auZlghaKsuwv8AyHZ65f4kfFHw/wDDXR11jxLfNaWXnLD+7haVnkP8Kqtac3Mch4j+1v8AtIal8OZrPwf4Sn+ya9cQ/aNR1L7zWUZ+7HH/ALTV8P6rdTeINSn1DVZ5dWvbj/W3l8/nyv8A8CarHjPxpqXxC8Var4j1hl/tHUZmmlSP7qf3VX/ZVKy0fy62jECZNsCbE+5TbxGtZvm/jXev+6ajR/kavStV8N6bHD4Xt5ov9N/seO4l8z/bnm21UmOMTl/A2lf2lrcT3cDXECfPs/v190fA3Sl0PwHbIkXlpcSSTbK+efhd4Mt/E2vWdvLLFBBu+VP7+K+tIYY9NhgtIvuQx7F/CueobaRRM7/erU03/U1i+ZW1o6f6Mtc8Y6kykbFmnmPX5J6P/wAgO1/64r/6DX67aOnmX9sn/TRa/I/TU/4lsCf3I9n5V1U48xzzkfVX7RX7z9l34YS/7Wmf+kE1cL+zNN/p/jNP7+lwv+U9d98fP3n7JHwyf/a0r/0kmrzv9mZ/+J34v/7A/wDKdKmUdGb090exW3/HqtFEO37GtFeTI9SJetqtR1RherSUhyLNSpVdKmjpxJkS80c0UqJVRM5DUqR0p2yjZW3MzOUUN8urWmp/pkX+9UOyrlj/AMfK1pFszlFH2R8KLZrrwjc7P4Lr+a187/GyHy/2jfD33t/9hx/+j7mvob4UeIdL8P8Ahm7/ALVu1tPtFx+68xGbovzfdrx34kPZ+IP2ovDz2k/2uD/hHf8Aln/13monJ8ziZwjex0n7G1n5nwc0zZv3w3Fz+kley/EbxVbfDHwPqXijUre/vLSxWPfbWO1pZcskfy7mWvJP2T/E+i+H/hjLb6lqCWkkWsaimzY3aeur/aP8c6B4g+C+u2VhqST3LyWmxNjf8/cNYqb51EOXS5leHf2itF8TeJ9D0T/hF/EFg+szfZ4Lmea0liSQLu/eeVOzLXL/ALVdh5Om+F3/AI01y3r5B/YrvNL034raW9sl1a20Nxpc159r2t++MV2ski7K+1P2ite0vxJD4Mi0+58/f4qsk2bGWu6slSqKBnH3otnD/B+2WT4kaZ8v8Vx/6C9fT1z4Ys9ctorfULZbuBG3+TJXy/8AC7WLHw54zg1XU54rTTrdpvNuZ3VVTKuq19Rab4/0GfTf7QSWX7L/AM9vJ2rU1L/ZMeaMfiZND8PdFgjXZpkEf/fVec/GywXw/wCCdVl0xfsk6Q/upoHZdldPd/tIfDi1ma0fxXZGdPvJG/nbP++K82+LXxd8G+PPB+q6VomtRatqN9ayJFYRwybpf9nbtope0uroJVY291njvxO8aXUn9lS6Vqt19luNPsLjfHcyfPmBN1dl8bLa1sfijrMVpbLaQeTbPs2bfmMdeD31teeHbaLw/dN5/wDZlrbfY3/6dZI0eD/xx6+hv2g/+Staj/t6faV31rRS5TGEnJs8H8Tp/pjVz710Xif/AI/KwXrzpS1O6GxTmSouanmqCs5SOiMQ5o5opXrGRZXemvUjvTOakCB6j2VNJUVQWMrk/jA/l/D25+by/wB9D8/9z97XWfxVy/xg/wCSe3PzLH++h+eT7v8ArErelH3kZzejPPdB1v8AsOzvrjz/ADH+ysi+X97mu+/ZD8AXHirxhfeO9Qi8vS9G3Q2f+3dlf/QY0rz228M3Hiaw1O3t4Gn1FLGaa1SD+OQV9iJoln8NdEg8Faeyx6dp9vCkU38VwxXdLJ/wJ69SMeZnC5M2k1iS+hllRv3DtsWs+5vPLpumosej22z+KsPXr9rWaDZ/G1E4oqJ0iP5iVHM9VdHuftVhE/m+ZVi//dw1584mkTNvJvLh+99+s2wfy3o1KZfsFUbaZU21nHc3PnP4/ak1r8cry31CO303TrhrbbNs274SqbpGrD8Z/DrVtK1KCLyreT7QzJEljc+fFtH3W3V9carpWl+JrP7PqulWGtbFbyE1K2WTY3/Aq5v4uzNpviHT3SDy4JobebZGn31Hytt/3a9r67VjBKPQ5oYaM569T471vSrrw/qU+n3q+XPC3/AXz/EtUftPl1658QvBN54jhn1PTG8/yfuw790rxj/aX+KvFXm8t9n+rdP4JK6KePdWPvbk18L7J6bFizuLiS83xSrG6f8APSvpbwrDfWv7M0r3crfZbjVJHtYZH3bIxHNXgvw38Nr408c6LoiT+Q+oXCw76+sviF8PbX4X/BxtHsry4v4ftzS77r5m5jmbb/u1w4ip7Rkxjyo6TWH8y88UfN/zDW/SCvz/ALV2+xxf7tfd14/nv4v/ALiabJ/6Ir4Rtv8Aj2g/3axphMHqSF6tWeiTX1u1wktvHAjbN8k23rV7W9Bh0e8lit9Ttb+BNvzxvWz2M47n0B8BE/4oNf8Ar8mrrPHPjPUvBfh5tQ0+VfP8xUXzPu81zPwH/wCRAh/6+pqvfFrxPDo/h77J8sl1cVxS+I7I7HgPi3WL7XL9tQ1vULi/1F23t5/zbM/3f7tcm7/Pv+ar15eST3jO/wB9/wCOs25fzHroMZXJobloPuNXffC742a98PdSieK6lu9L/wCW9hI+5XX/AGf7ted2dtcalN9ntIGnf+5Gm7pW5beCdWnm/wCXeD/rpNTlHQqMj9BNE16z8QaVY6nZSrJBcRxzL8/3Mru21HeTLI/yV4z8H/H9n4V8GQaFrtzb2j2jbIJrV2l82M/Nuk+VdtelWesWesQ/aNPvIruD+/G9efOLudUJIsXjrVPfUk01VXrjlE3JPMqRHqmj1YjqALW+jfUaUb6UhxJPOoS58uoXf5KhekMuO/mPTvOqilSb6cSy0k1WN9UUept9EgLPNTo9U/MqZKQF2ioeafUAPpEptHmUAPplHmVHvqwHI9TI9Ud9TI9Q5cxZZ5oqDetO3/JQBM9JUW/7tDzLGlBAXlz5EO+vF/E/x+a11v8As/TFik2SbJXk+7tqP42fGy38M+fpVvuk1F1+5/Ain+LdXzPc+J5Li5vrhN0c83zq8f8AeFdlGg5e8Y1KiifR2pftCXUGtNaaVpn2+C3h/fzPc7Yt3+9s+7W18Jfjw3j/AMQ3mjy6f5DwwtcfaY5vl4bbXx++t30ltLb/AGyXyH+dod/y1DbX/l7vvfP97y39K7Pq0bHL7Z3P0kmvIbGHzbueKBP78j7amR6/OGwex+2faNQ82737n2SP99v9pq+ivgt8ZvDOj2C6FcXV1aT+dsie6dpYn/4E1ctXCuKvF3OiFdSfKz6Uo8ys/TdVtdYs4ru0lWeB/wCOrW+uE6CbzKPMqHfRvoAkR6HqPfRvqwH0r0nNHNQAUUm+jfUyAkp9Q0u+kWSO9LTPMooAl5optFADqKOaTfQQLRSb6N9AElH+sSo99G/+GgDzeZP4d1eWzbfD/jC5t5Yv3E3zrXqlzu+bZXnfxIsV8mLUPI+eH+NP7prxqE1sftnwssfbI4HbYq/7NV5tYk/urWTZzXGpf2VZWTRR3WoX1tpy3M6bli82Ty922vpxP2NtHjdkuPHGvT/9cLO2i/8AZXr1KdGVXZ2OHFZxhsG1Cpv5HzbNqsmyqs2sSSPX0dr37Nnwx8K3Ntaa744160upl3qk9/aRf99bYKsf8Mx/D2TSotQtP+Eg8Q2szKivBqW7fn/dVK6I4V3tJnFW4go04Kfs3Z9bbny7Nqlx/BK1UfFUzSeG4nl/jkZK+rv+FCeBYHlRPBl/P/t32pSbX/8AHq4H45eANB8OfC7VZdM8IaHos6NHsmjfzZ/vfw7l3V3Qwrhrc+axGfU8R7kI2ufLaVctnWRKzUdo/uVchmrjqRPUwk9jUhb5Nlb2jzNBcxOi/wAVc/C/3a2NNdt8X+9XnyifUUZcyPRPGCLHcwfd+dd9cnc/errPFsjSJZv/AAeXXLzJWclys6qHwoqv+8Sq7pXZeA/Ddj4m1uW31D7V5ENq1xstdqu+GRdtejab8IvC88z282kapv3fN5833FP8XyyrRzaHm4zOKGDk6c9zwX5d6/NXrnw3maTR9V3/APQSkf8AONK6i88G+C9HfYmgtO+5ofy/32rnfDflwX/ii3iiWCBNS3xQx/wKYEr1I0ZRpKfc+Fxmb0cxbpwVrG5M/wAlfPPx+hWPxnZ3H/Paxj/Rnr6Ad68J/aHVY9V8PP8A34bhG/BkooS1PHjueW76cjtUaPTt/l16EjsjIsI7SVJvqqk3+zU3nf36xlE2jIkR6fzTN/mJS0jUnmfzLCL/AHlq1/DVGb/kGyf30q4j+ZCtdMdjklHUfzRTaXfTMhaKTf8AJS81rEUhHpyP/fpu+l5qRBT6ZS76sodXonwEm8vx/s/vWs1ec71rvvgV+7+IsH/XGb/0Gsp/CzKezPpTzKl5qt/FTt9eYeeTJRvqFKk/goAfSb6bvptAEvNM30tM8ylIBz/cV6ru9TTP5kK1Vd6kBrvTd9D/AOrqPfWkQJN9Neb5Kj3+XULvTI1GvNWXeTVeese8erJJIbpv46vPM2z5Kx4am1KaaHR76W3/AHk6QyPF/vVUI6kSkfHfxF1WTUvG2r3e7zN1wyK/+yK5rmr/AIkTyNbvkR/M/fN89Z1e1T2PPkx++mu9N3+XTZK0kyCSP7laWjwt50TotZqbY69A+D+m2esePND0zUJZYLW7vIbfzoPvJlvlo5i4xORv38y8k/2Gp0Ne8ftefA9fh7r1n4o0lFTQdZkW3lh/597r/wCJevB4f3afPWfMZPc+vvhdZx6x8LtBsn/eedYsjJH977z1N4V8JyeGPDEGn6hP9kvbS4byryBN2z+622vq39nvwLoZ/ZM+H8upeH7Cxvrix+eG6h2yz5b73zVw3xF+G/he6hlT7G0Dp8jQwOy18Risdz1HBK1mfR4KUYH51/EZL7TfGF5vgawuv4ntZv3Tt/s1x/8ArHr6w+JH7NN5rjtd+HNYW7dF/wCPDVf/AGWVa8TtvgJ42n8Sf2VcaG2mv9/zp/8AVbf95fvV9FgsZRqwUb6nFioT53KOxsfsteHrjXPjr4Ve33bNPmbUZ3j/AIFjr9Hnm8x2rxH9nj4G6X8IbO5u0n+36vfLsnvJP7o/hX+6td98QvH9j8OfDd5reoRNOkKt5UMb7fNkC7tu5vu1283Mziicj8V/j9Y/CHxDPZahtu3msY5rGzjm275Cz7vO/iVf9Vtr4v8AjB8bPEXxev4P7TuVj063+eCwtE2xIx/irk/E/iG68Y+KtT13UP3l7qEzXEvz7tmf4f8AgP3Ky62jEmTIU/3qms7aa+uY7S3XzJ3+6lNhh899ldV4PttLgma7uL6KOaHb5ST/AHf+Bf7NbGcSHQfBk114ntbLUNsFruXz7nfuXb/vLTfEPidtc8Q3l2jf6KkjQ2v+xCPlirQ+JepLpuqy6JZX1rdpCv7+bTf9Q+fm2x/7K79lcvY6bNdTKn+o3xtNvk/uihM0a5tEfSX7KnxE0e18VLomt6Ppsl1cLs0zVfJ/fpN/zzZv9qvqLUrmOSb5Fr5H8N/A3Q7Hwz/btxr1vqz+T9oieeZtPiTH97bvavUPhR8Qo/FWrX1prHiHzPEtvdTW/wDZsd5HLBLGP+WkO1V82s5R5tg5eU9WttQW+v5dPsoLjUr2Ha89tpts07xZ/vbN22tSw8T6fY/6Pdz/AGR/7l0jLXI/DHxhqmq/BH4s+GpZ3guvDfia5uHSD9x9ohuGeSPdXzfrdnDBMyeVFH/er2sNlsKq956nj1sZKnPlS0PsvwbrkXi2+8bzprFwkfha5gt10vSkRWn82HzVuJJ3Vvl/h2p6V8beKvCXg20mnhi8IW8Cbm+ex1ifdXtH7GHiebR/jZPpjzy+R4m0GS3Xy5tredZtuX/d2xPXL/Gnwk3hzxPqNokSxwQzSIqR7ZVRf4fmX71d1CjClWdGSujlrVJVEpp2Kvx7+yyfsl+B/sjP9lhm05IvMfc3EE0e2vL/ANmn/kZPFCf39Fk/SeGum8c6r/aX7KP2R2+fTPEkMP8AwF1eRa5f9mX/AJGrxH/2BZv/AEZDXg4qn7KUl2Paw0uZI9ktn/0an81FZ/8AHt/wKnPXzstz2oly2erCPVGGrCPSGXkqwj1TSpEqhSLyU5KhR6mSnERPT6jSpkrSJEhau2afvlquiVesEbzlq47mMtj6U8N2H27wxF/sXTfqtcPNpTf8NS+HLfa2/wD4RWSb/f8A9JmrqLNLyTwrbfYvtnyXUnmvauy9V/irx3xhrV5ofxms9Yu4te32+lrafafJkaJFLO3zS/w/fq5wcqjdzOE1GB3HwH0f7V4S1d/+ePibVrf8rmt74zaUum/CvXLjb9xbd/uf9PMNcz4Mm1a6m/sf+z7y3ukja4W2k3RSv821m2t81Yf7S2ia1B8AfGf2i2vILLyYd3mTfL/r4a5/Zv2qlfsbe0XK1Y8X+AngDVvhr45s9Q1vT7iO11C+soYEtYfPllWJZtzKqf8AXWvqr4qaV5c3gzyl894vFmnPL5HzbIxJtZq/Of4da9/wgfjzQfEqRLI+mTfaNknzK+Fevth/H/jiTwnofiP/AIRPzLLWYY7iCGDTblp0U/8APRVlr1q9CUpKZ58Ky5WrHnvxm8SX3gPwbPrFvp/n7dSVG89G2pln+avCZvjH9q/e3Gg6XJPu+/JbRtvavqjxPba58StHvvCl3BpckGrL9nlS0mZZU+b73zM22uRT9h+SfxDLbpoem7JrVZoPL1uf70bbZf8AvrfFXVTqKCtNHDUo87ueH/8AC+9SjSL7PY2Ebv8AwRwrUn/DSHibyVd9sb27LNF5nzKjCvdvDf7AGtRwz2974a0nUrq3mb99Jrd3FvjPzR/drQ8Sfsb6lpvhvULe7+HmkfZXhbdc2upXcs8X+1uetJYiF9iY4dnE+M7nWL7w94M8a6hp91HBqHhXTPtk0ds3kI3ztF833V/uV9F/Hr9/8SnuD+8hfS7RN/8ADuG/dXLeMNV8SR/B/VbXXbbwrYeELfR1hnuftNzLPFDHGiqyqvy7lrx+w/aY0O4+GnhpdQ8R6TPq6Qxw31tJDPuTZ8u7d93dXHKTqLbY6o+6bXif93eVgvXO3nxv8L65cxbNQi3vIsKpGkjfMar3/wAaPAPh+ae3vdes5LpPkb5JGRGH+0m5WrnlB32OiM0bz0yuI8K+P9Y8TeIbz7RLpv8AYm7fZvO8Gnyywn7rR72Tza9EvLOxtbPzf7e0nz3Zttn9vtvNf/d2SturGUGdEZqRmvUb0I6zorxMsiN/HHS1zyibRInplPemUxjHeoqV6o63qX9j2H2jyHnd/upV06M6jSRFSoqavIsP/rKPiF8LvE3ir4Stqej6V/a0DzbNkb7W3Rt8y1ztn4ztbp9jq8D/ANyvq79m+8s/Dl/q/hW7uYtmpzRzRJI//L2F8tlX/eSvUo4OUZe/ocNbErkvDU+Q/gJD5Hj/AMryJYJ/s80LQyJt2MP4f96veNYebxHfzy+bFHBCqp50ntTfjHYWvw9udO0+43SXV342jsYHjf5orQ7Jf/Z61tbtrexhbzVWSyh+6+/5a6J01S6mdOp7RbGDN8SvDejvBplxPdQSQx7PtMlm3kO3+yy7qx/GGsQx/Ybi3ZbtHWR18t/lfH+0tcf458T2t9c7/ljRF2Km+uJ1i8utK0HULiGLyHuNqK/3flrn+JnZy8qPYPgt4kk8Rw+I5Zblp/Jvo0WHZ+6ijMe1dv8AvbK7y/dY3rz/APZ+0qHSvh6rp9+7upHZ/wDc/drXdaxXLOOrJiYOpf8AIPasVHrcvP3lhLXP/wAaVy8uptGRsPr1rYor3c8Udcv4qs5vGlhPZaFO13qMMcn2Wb/nkpbc0f8AsrJWbf3Mcb3N3L99FZ1/2FFc74P+IuueGfD3/CR6fLbzvfQtNPZz/wCqTZvVf++a6ox0Ki+Vl7QdKvvD7rZahp8um3SLvls5/vJmsvxb8ItD8RyNqHlfYLp9zyvH/HWlonifVvEej2OseI2ijurjbCiRptXln21H4h8SWuj2ctxey+Xaw/wfxO391a4+SUZXgz0vaRlC01c5fwB4V0v4V+MIPFcsC6s9o0nlQz3P2SK3yu3zPuvuavUviX8RbH4lfBa51PT1ljS31RbGX/Yk+zPJXldh8PbrxNNLqHiuWVHdv3Wm7/8AVKf4WruNes1k+FGp+HNMgW0S3ZtRihjT5pWEbr/31srsdu+p5c4/yo66ZPMm8bfL86ae278Y6+G4f3cK/wC7X29rEywa34zRW+SbSfm/7918O2z+ZZxf7taQOOZJDbefu+ZY0/ieT3rW8SaPb6HrE9pb6nb6tAn3bm1+69Yu9fJlSmw1UiYn1d8CtsfgOL/r4mrifjTYX2m+P9Tt7v8AebI4X/65ZX7tesfsi2dvfaVFLcL5n2SaS4RK81+Mdnp/hz4l+KPtssutahd6lNfLZyI0EEUMreYvmN96X5H/AIa55e6zupWPHZtSj3tF83yffes+GwW+v4kRvLR69Im8WTeTd6fcQWqaXNumis4IVWJJB91lrL8N6bb6Ul9e7fMd90MCf3M/eapjM0nTZg2zTWkLRWkvkQf3I/4/96pIZJPuVc8nyJt77fP21G8K+TK/8aVtGRyyizQtnm+zfw/wp+8q1oPifUtH1Jbi3nlgdfk3x1yM15NG+zc2x62ra8jtYVl/gmqZBE+nPA3jZfF2lb32x6jb7Uuk+v8AFW9NNXzv8PfGH9j+MLGL+C7ZbeX/AG8/dr36aTY1cNSHKzqjImSariP5lZqP89XIXrA3LyUtRQvUjvWI4jXqF3p0z/u6ru9AyRHqTfVaijUC2j1YR6oo9Tb/AC6XKBbqeGaqKPUiPSLNDzKmR6z99OSby6gC9vpOag87zKHegsm31C70lI9A+USkR6bRHUCJkqTf8lRc0v8ABQA7+Gs3xVrdjo+lNcahPFBap97zH29a0Ll1+zM+7y6+Vf2gfEmqXTtZS3Kz6duWbZXTSp+0lYicuWNzzv4qeJLXxV4tutQt4PLn+4z/AN9R92uP3/JTd9R/N81e5GKikjyZS5mP5o5pm+lqyR3NL53mJUe+loA+i/2YPiQ1r9p8L3cq+RNNvs3k+9uP3lr6cSavzdtrm4gdXt2ljdP443219hfs9+J9Q8R+DILvUJ2u3RmhWaT71eZiaS+JHdh6nN7p7Bvo31X86m7/APargO0tb6POqj51HnLJQBoed89O31RSb5NlWt9AEiVJvqulSO9RICWioaXfUDiS0iPUe/8AuU7zKsZLzT6r1LUEj/MojplP8unEAplPoqiBlL/t06mUAcReQ+Xu+Wsu/wBNt9Ss7m0u/wDUTR7G/wBjNb2pQrH89Y8lfL0pcvvH7hUjzRPE7CaTw/f6Ul23lz6frVo8v/AJ0r9CviX4wbwjbbLTU9G03Ub6ZobObXJmiiRv721UbdXwH8ZtNbSpl1NE/c3G3d/vJX35YQ6f4mhs727s7e7urfd5TzorNF8yN8v/AHxFX0uFxEeeMO5+c5z7tVVbXt3Pl/VPA9npej6jrF34+0S+f7K2qMlq9zdz3GVml+XdEn3vKlrsLzwrp+m+IbbR/CXiPVPBmqJM1pPc6Ppvn/aJBcw226RXZfN+eWvoCHw3pMflPFp9rA6KturxwqrJH97y/wDd/wBmsuw8QtrDy7LGX5IY7iJI7nzWfLOvzLXpulGUlPsedVzfG4qPK1ouyRyfgbxI2saavm6vf67/AKP539pX2g/2XvXc8f8Aebd9yvP/AI/bbr4UeId7NJ9198cKqv3q9qm3QQyvcWcumon/AC2uk2r/AN9NXiPxy8VWM/gbxno9xqdvHdbY/sttH+9ldSu6vSpx578up83eUJqVRWuz4pR6tI9U4d2yrEL/AO7Xi1Y6s+/wk+aKNKF2TbXQaa9c3b/w1vaU/wA9efOJ9Vh5aHpWvbpNHsZZW8x9vy1zNx/rK6i/2yeHtPdP7tcvfv5cMu37+2uOe53UJaHUfCV/L8YRf7dnMi/71exPbWuleJNV1XT9MuJ9UdltN8j/AC+Wfmbbu21RvPhXY+H9B0O+8D6Qs/iG4sYbiW/1zVbtYIt8aN92BW3V22iaP5ibNb0+WTYv/H5Y6rdrv/3YGlbb/wB913fUZVIrWx+X5tmFLEYhyg7Lb7inqtg0f2x4oIo7KZt7TbNy815LolxHP4q8X+VPFPA9xbur2j7ov9X/AA161eeDNBkmW4/4RWwu5/8AntdWccsv/fT7mrm/Gfnf23bJLB5G+zXyk3/whq9aUHCgoPofN4dRjWcl1OdevFf2h0bZ4el/2rhP/QK9qf8Adx143+0JD5mlaHL/ANPEyfmtcNGPLJHrR3PGUepN9V/9W9Tb2316J0RkWEf/AGac9Ro9OTd8tRI6Ik0P9ypv4KqpU9Qb6j5tslhL/u1Yh/eQxVVTdJZy/wC7U1tJ/oyvWxyTLNFMojqjIfRTN/3q6Twf4ej1JJb24/1CfIqVcSKklBXZz6QyO/yU1HrvNe8ByfYPtdkzb3/5dv8AnrivN7m5h3xSxL/vfjVSiccKyky7Tqg31JvqTujIfXc/BPd/wsWx/wB2T9Y3rhK7X4P/ALv4i6V/wL/0F6zl7yZNSOjPprfS0yjf5aV5x5RNvo30yigsl8ymc0zfRvoAkSmyffpu+m0ASSfcqq71M/8AqapvUADvULvTnSm7K0iA1XaSnPUmzy0rH1LxPp9q+xJ1kf8A6Z/NTDlcixc1i3lQ3PjnS402SzvHP/c2VV/tixvv+PedaDNxfYtI9c/8WvEN54Z+HuoXFozJPMy2yvH95N9bSP8APV6+0e31zSp9Pu4vtEFwuzZW8Hyu5jKOh8Lzbt3z02vZPH/wEbwzo95e2U9/f3X2yOG1h2KyvGf/AB7dXjtzbTWszRSxNHOn3kevWjJSV0cco8rG+ZUlslWLPQb7Uv8AVRV2Wm+APLhV5fv0OpGPU6KeHlP3kjl/7NWNInlb79dx8NPh1rHjjW7HStP3WiTSK8+sR/NFZRj70jf7X92uX1uFrW52fwJXsn7KPxGbw/4tufDT7fsWuQtcL/sXMa/+zJRGRnOPsz2b9uTWLeb4UWNvcMvntrEL2v77dLLiN68O/ZG/Z5m/aS+KcHh+VpYPD1jCt9rVyn3vJ3f6tf8AakqL9qX4kaf4u1vRdC0qXzLXRmmed4/u+c+xdq19Xf8ABPC3TwT+zX428UYCX+u619iV+/kwRf8A664cbUdKg2tzGEeaR9LfEXxzpenXP9maesXnJCsKpH/BGPl/4DGteSvrdrqsm+Jmu/8AptBD+6rHRG1y/uXu5VktYZF8/wD6eJv7v+7H/drchm8zalfEwi5e8z2OVQRXvNBh1L5/ngn/AL8fytUKeHppEWK4lWRE/jroId2yrUf3K9SjRjdO2pzzqO1r6GDo9q1r/o/9yvkH9ue5uE8f6HpktjZx2v2Fb6K5jhXz5fmePazV9tPbLv37a/Pv9pDxDqXjz9o3VbfVbGXTYLHbY2dtJ/z6J91v+2m/fX0lCSsccveZ0n7PfwW0++t4vEfiWzW7ebb9jsJ0+Xb/AHmr2T4hfBDwr408K3iWmi2Gi6vDHvtbzTbZYG3D+FlT7y1D4P8AEOh2uh2P2jU7Cwfbs8mSZV6f7NdxpXiTRbqHZ/a9hsf/AKbL3rqU1fcrkdtj89dS0eTTbye3uIvLnhbYyVm7fLuVr074921v4f8AGc6RTxTu8kjt5b7l8v8AhrgbOG31jUra3eWWBHb968cLS7F/ibatbSlpzGPLqdB4Y+HTeKvP1C9uWsNEtF3zzRp5ssuP4YVr1LUvBK33g/TLh/8AQLrTLWSZfMT5ksh92OSsf/hIbPw/o9nFpk8Ulrt/dTRvuV6zfHPxLvE+H8un3Cy/ar5mhV5P+ef8VcfPKUj0IqMI36mDeeMNN0fyn0z7PPdJIr+ds3dKw08T+RrdtrGnwfYNQiuGu2mR/wDloW3btv8ADXJo9aFhbTXUyxRL87/dSvSpnDOXMfaX7K/xCh8a/G/xHFcQNaJ4y0Nre8trWbbvu41/hZvu7q85+IqWvh3xJfaVcXNrHqNvNJbtbWqfNuH8NU/hd4St/CKRam86z6v/AAv/AA2/+7X0Z4M+K+l6VDsuIP7Nnf701in38/3q6KeZqhUehz1MtlUipnh/wiub7w/8SPCtx/pWhXun6paXcT3Vmy/6JdyfZJW2vt3Kz+VXF/Gz9ojxR8QvG2tf2hY6Npv2e8mtNmlQyKr+Wzx7vmlavdv2ins/Ez+Htb0S+invbvTdT0ZvLf5vORUvLT/vmW3lr4v1i/8A7V1vU9Q/jvrqS7/7+N5ldEsY6svaR0Zy/VlTXLJHrHjyFfD/AMK9MXb+78WaTpmqb/8Ap7tp5op//HLiKof2Y/8Akc9e/wCwHcfpJDXZfEjQV1X9lf4b6rt/f2O6H/gMu/8A9nSKuJ/Zmdf+E81f/b0G5T/x6GuKrJ1E5S1OqnaLSR7BZuv2b/gVSb6q2P8AqW/3qs814Uonsx2J4Xq0j1RhqxHWfKLmLiPVhKoo9WEquUZcSpo6rx1MlVGIuYtR1aSqaPVhHquVmfMXIa0rD/XJWbDWnY/66qjHUzlI+z/gGkVr4U1KeV1Efnjfv+6ihapftKa/YXXwN8XppV/Zz36QRPHFazIzcTpXm2peNtQ+Hnwlu9aTRYtS8PW8nnaxNJfrbPbxjZ5bfdfdVPR/F2rfGnwZcy+GvBlxf6XcN9n+2QarAy7h/ssqV3+zdubocMpO9rEHwJ8UXusfGHT7vXNUe5MNnIiXF0/qs1ej/tjzWvir9mnx7pWlz2t5qNzZqkFvHMu5mEyV51o3wz8a6LLdyR+DdTRprWW3Se0v4IJ4N67dyt/eWsS5+C/xHntXi8z4iXAZfu3XiKBo6dOMeZOexUk7Hw/N8E/G18jWj+E9ZgS4XZvjtl3f+PMtb2pfD3xp401C88QXHwtvL+9uG33l4lhA32iYfK0ixbd1fRfjb4feKPhR4fn8UeKr/wAS6Fotmy+beR6r86Zbav3a7/TfhX8QtK1WC4fTPHWrfZ23+TqXieOSB/8AeXbXuVsXQ09ijheHl1dz4lf4UeMN/lf8Kk1aT/uXv/tVYs2j+EdNmiTWPDl1Hqnk/v8ATf7KtIFiz/elbc3/AI5X3tbeIta8TXkuiWnhG4u72XzreWzk1JVbjesv3lrkfFX7NM2sa3BLe/DBbS6u22RQpfwLFwu37q1yvFc2jVjONCR8R21not1f7bfwZo0jv92Gfy/n/wC+dlak1/H4Vv7ayuPAGjWGo3C+dBDJYXO64U/xLtl+avq/xx8D9M+C/hKTXfFvw8srTQYpo4mee/WfbI7bV+VK+qP2Y/A2lWvwl0vUbbSLPTU1iH7XGlq8jbreT5ow272ojXhFXcbor2NS+58DW3xy+JVjYQaPqfge/gSa3bb9qtp7aK4Xb91fNta4W/8AivfRzfaP+FZeH4J5m2b7uw3S/wC637pGr9cvDfwv0rwv4gu9Yt7rVLi6uF2bb7Up7mKJT/DGrs22vz7+LXhez8d/tGfHLQtVll+y291pV3Zun37SYwbWaOpjUo1JO0bGjhOK3PAZviprk7z3H/CE+GYHt4f3T/2O27/d+9WbbfHvxBps3+iaR4Z01/8Ap10fym/8dlrsvEPwl/spF0/TNa897ib7l1bbd+Ff+JK8Z16zWx1K5tH2x3VpNJDL5f8AeSuqNOjUTsYuc4HXf8Lm8Waq8twmh+Gbv5m3TSaUv/s0tdt4D1jxpqt/Z6hd6f4ZsNL/AOfnTbZVnRv9nYzbWrzn4e+A7zxdbT3aSxWllDM0PnSfM24Kn8NeraJ4Mh8MzNcJqd/93fKkjqsT4/2Vrz68IQ0W53UZSkrs0tKma702CWXfJPNudnk/vFqt81U0rd/ZsDuvl7l37P7mfmqzXjyiehGRE9JzT5Khes+UOYjf/WVyvjLUIfsy7J/MkRW81P7mK6x08zclc74ke38P6DPKttb7PlTZs+XmvQwzcJJnHWjzJnIw6r4HutNg+0a5cXd79+X7Lpskuz/ZVllr6ovHt77ba299FYXX9oR7b+O2ZWt7gSbvM+7Xx/rHjOSTTZUSdbeBF+5H8te7WGpX1rc61cahPfx77xfNe1tvm3FZlbbur3rKTUmzx+Z25UtD0z9ufwq2j+JPA/xFaBbt7GSe3vIZPlie4jXdBur59fxPrnjiwXULLSotN064+8+9ViST7zLur3b4l/Fez+O/wcXwvEyz3qK1pdTfwpf27PGrV8X6PrF9a3ivpWoXGk3tx8k7xvt/76rkqJVeux2YabgldHsmm+CY4ZluL2dp5/78ifKlY/xcddN8GX128TSPCq+Ukf8Ay1kLbVWsG/8A2gWgm0/RNEgtdd1f5YZZo/l+0Sf9M4FrsLbUpNcsFTxhpmm6Te291DcQWcd4rb2jZJFbbXnSfIep8Z7hoOgr4V0TT9H/ANY9jGsMr/35B95qk1VPM3V5z/wvK3/tJbS4+z/at2+X+89dJYeP9L1hFT7SsE+37k/y1z31uDiy48KyWDVx+pTLawtXceT5mms/8G2vL/EPiTSdH8QtFqeoRQeTCs3kyfefP3aqMeZhEjuYVtdHnluPvurO3/xNcb/ZS6xpUWnv+4gf/WpAm3r/AA1Y8beM7O60dbtLlZNO8tbjzv7+ao6I91pXg+XUL1Wge43TbJPvc/dWiRqUfGGvX2palBo+iMu+xVpmuZP9VFj+L/gNHg/wlb6bc/8ACS67eNO9ovmwPdP9zH/Lb/4mqfhKz/4/L64i+S72vL/tqP4f+BPXO/FTxdJqtz/Y8Uv+i27b5/8AprIP/iaIkTnyo7Cz+OXhm6vJElW/tEeTYtzPCvlP/tNtZmWuyfUmjeKWKXzN/wA6vH8yup/iXbXy66V3Hwr8WzQPLoVwzSJt32b/ANz+8tVKJManMe8Tax9uTxHqH9/TZP0jr43h+S2iT+4tfT2lakv2PWrV2/4+LG52v/tCN6+X/mj+R/vpVQ2MakR3y/x06F6jkoR60kZH2V+ypqUNjolytxL5bzRzJF/ttuSsv9pbw9Y3Wq+H/Ed7q/2Cymjk06d4LZp5XVP3sXlr93d/rfvVyfwim8zwfF/12krqvHOgzfEbw3Bo9xqH2T7PdR3MVzJD5vzBXj+7uX+/XHOR20t0zxGbVbXUrzZZWf2TTodyQQyP5svP8UjfxNVzzmjm2J9zb9ypPE/gDUvAdzAlwy3dlN/qr+BPkdh/C391qk/sHVJ00pLTTLqe91nc9jDs/wCPiFN6tIv+yuz71YHdKXMijqXlz+Ujt/uvWbND5cLVcm0fS49YW013XJdn8T6Gizrbt/wJl82s/wAQ6DceHNS+zpfW+rWu1ZoryB/lljP3W+bay/7tbxkYyiZszLdQqn8e6q81ysD7KbM7b98VZszySSVocsom1oN9NJ4h0r7Ozee91Ci/7xavsq8fzHavhu2ea1miuElaB0berx/eRhX2B4V1ubXPCukahcf8fVxaxvL/AL33WrnrR0Kg9TeR60rab5Kw4Zq0IX/u1wyOqJsJMtSeZWak1U9b8Qw6HpU96/7zyV37P79ZFRJPEnifT/DNh9r1Ofy0/hT+J/8Adrgbn4uyP88Vj5Cfw+e/zV5frGsX3ibW21jVZfM/ggh/hRR/dqi811fXmz5pHrdQUUaRi5HYax8Y9cg+eJlrBf49+LI5v+Pm3/78rRN4b/c/vq4nVdHWCZni+5WkHCQVKcoo9+8B/G+z8QOllqf7i+f7v9169U+X79fEtjDNHcrKv7t0+f8AKvsLwff/ANpeHrGV2+fy9jVnWSiZwubyPU0f36qwvVpKw1KiSeZTkptEdRIomR6c70zmmO9SWSed/BTfOqP/AHKZUAT76kqHfQj0AWEqT5apvNs+euL+IvxUsfh/pTSy/vL112QW399v/iauMXJ8sRNreR03i3xVpfhnSpb3U7pYIEr4p+J2vW/i3xhqGpWUsv2WZv3ST1D4t8Yat4x1Jr3WLyW7n/hT+Ff92ufmr2sPQVL3pbnm1KnNotjPb79N31YuYWk+dKrc11nOFKlMpEeggfT6b/HRvoLL2m20l1eRRRffm+Rfxr7K+D/hVfBfhv7J9plnTdv318X20zRzK6NX3R8Or9tS8H6RcPH5c7wq7JXFiXodFCPvHTb2+WmzTU13+dqjevKPQF5p6f71Vd9SI9BZoI61YR/krNSZo/4atI9AFjfRvqPzP4KkR6iUhxJEenedUVOqBk6PTt/l1XT+/UyUagLUqVFzVn7HcJYWd7LbSx2V2zJBcyJ8suPvbavlcldESkojd9LTaelTEYlLv8t6cj0UgGUUUr0AcvN+/s1rFmTy62NN2zwslZdynlv/AL9fJQkfu848tzjvino/9v8Aw71u3iX99bw/a4v+AV9K/DHxJ5/kI7fJdwq+/wD2q8T/ANZ91vv/AHvM9667wxcrYpbJEyxpCqov+xiuTMcXPCujWgvhevoz4fM8Mql/M+krZ/u/3N1fKPhjw9rnj/xzrmhf8JHqVpa29xcvdTRzSMqYZ1Vdu6vpTw3rC6rpqy/x/wAVcj8Lo9DsbnxZp+n30U+t3GtXdxfW33ZeJ3WL/eVUr9GoVo4ujGrB6Ox89lmIlgYV2oXl6XPCZvg//oHiyy1C2lu9bTTdkU0lt8qb2STzFZt3/PKVKm8eeGLPWdB8WeIPNuPtSaTb3Fqm9Vi8sWltu+X/AGvNr2bVbOz8Y+IdeS4+1WiaSsNut5Im2J8t5su3+9tdNleL+P5o9Sh0NLf7mp6PNffY4H+aKE21sqrJ/wCA9e3l6cZtLS6PIzvFTxMITqR1TXyPlnw7Z2d9NElxK0CPuTfv27MV2X/CB6PJpt5cW+qyyXVvDJMsO+Nt+F3Vyfg+2mkeKWKL7Xsb7kb/ADc11yeJtF0p7y3l0q4gutsiN5aR/IxXy/4Wry6usmelhZTsrHI2z+YtejeEvh7NrGlf2hLrmh6TD8vyalebZfn+7u/u7v4a4WwsLOfyrdLu8knf5Nkdhub/AMdlr2bwxoNv4j0TVbe6ub/Tbq+s7Sx+zXWiT7H+zLtVty/eVkrzVDmkfUTxUqUFZ2LHiTQdQ8M6PBZanEsd0m198b7ldT/drm9HsIdY17TNPuN3l3cywt5fytzXdeJ9etfE2mwRXt80f9mWcdu1zBYLErsGfdtV2T5V+5XE6b4k0Hw/rFjqCz3k7280NwqPcwW2/Y27+69c06LlLY1oZhT9i+aVpH1Z4Yv1uvCvhXymij87RbLyoY39Y0/vP81WEaSfc8TeekPzyum3t/u7t1eU+GP2nPh34f8ABegaY+r39pdWOnw28ttBDHcsmxdv3m2U7W/2uvBM8PlWUviaf+9NA8EX/szba+hpJ8q0Py3EW9rLXqz1K5SaOFXSC8kSb+Dft/76rzHxhNcT69bPLsj2WsybI/ad65N/2nLfxHdT2nh+xlnutqzM+seIVWJMfxMqqlQ2fifUvEGpae2oXmjSb7O5222lfNsYTpubdufdU1pe6yKFuZampN/q68l+Pyf8U9pTv9z7Y36rXrFz+8SvLfj2vmeD7F/7l4tebS+JHsRkeEVp3mm3GmpbPcfcuIfOirPtkjk+/W94hv7e6sNDiiXy57e12T/73mPtrslc2iY+zy0+TbU0Mn8f8aVFzT46g7IEjv8APRvqPzKclBtylpH/ANGanWb/AOhxVDb/AHGqSz2/ZlreJzziWP8AV0fwffqOn0zHlHu9eteD7CGDStPd22Qbd++SvIdnmbUrYm1u6kTZ5vybV2pTjJRM6lB1VZM9UvPFtvdXn+hM0ifw/wB3ivG/HCefr149vFFAj7XZP9o/eq5/bFxH/FWff3Mk9xLLK3mO9V7RSM4YBwd7lWzdpIV3/wB2rPNQJ+72053ag2jHlLEL10Xwfm8v4qaV/vVy6V0XwuRo/idob7vvzbKmUdGTPZn1jzSJR/FS15h5pNSfwU2On0AMoo8yigAkp9FMoAc/+pqu6VM/+pqu7/PQA35aq3Nytr87/wAFWnf5N9eM/EL4hTT6lPpun7Y40+89XGLkyDQ8c/FddNeKKyi8yD7kv/2NcLN480/Utbsf3DWiTfJPNI9Y9ynz7n/1e5tqfe61RfR11La+3+Kuh00axm4o6bxVrGk+H7lpbKXz9/8AzzrNsE1CSwi1N/K+yzfP+7fd/wB9Vl6PDZ2t8yXf7xH+6n9yoUs1utV+w/LHA+5/3lEafKjT2h3ng/xbNBeRRXH7yymk2f7ma9it/wCGvnW2hs9H+Tc127/Iqf3MV6N4D8fxzWa2V799PkWaiUeU56i5tUd14t1hdH0FneCKed9qQJJ93d/erw2b4e2+q3k97d/aJ7q4kaaWaR9zOxr0zxVef2rqUVum37Lafd/3j96qtsiwfP8A6tFr2sJQUo3fU+FzDMJ0qzjDSxxKeBmsU3W7eZR9j8uTY6+W/wDcrupryzjT592xPuvsqvDbafrCb0niu0+5vj/gratlqnrB2YYLiqdH3KyuvxPFfiFok08LXtpbSyIit5rwJu2f7Vee2epXGm7bi0naCdF2LNG/zbTX1BN4VutHuV1PTJZY7qH73z/Ltrh/HPwotfGNnPqfh+2i0zxDCu+60r7sVx/tR/3Wojg5U492dU86pYmt2TPDYf3fyIvlolfo9+zZdLpX7Ffhi4T7j69f+b/vCdGr84XRoJmidfLdNyMn0r9Bv2Jdas/FX7KPiLw1NJvm0TxJ9pkh/uwTx14OZxcqDse1RkrqR03hXVW1LTYvKb5N0k0r/wC08jtXZWFeW+DPEVjofhF73U7lbCBLyaH94nzOw/hVVrWsPjl4R+0vF5t/H/tyW3y18vTg7LQ9rllNuyPVEqwk1cfD8S/Cs0MUsXiXTo9/8E9ysTf98tRqXiqzkeBLK+tbvf8APvtblZf/AEGvSh7qOOcH2O0+0xxv87LXz/8AtdfDSPWPCX/CdaVAv9veHl3y/J/x8Wn8StXq1tqs0kavFbeX/tz1ch1VZ/kllin3/ehk27X/ANmuinUcZEcmh8L+BvFtr4j3XFvF5E+1fNT/AGq9W0eaORFrmfi18GYfgz45g1vw/A0fgrXP3Oz7y6fd/e8v/db+GrGiXiyfJuqq0teZHu4ZqVM8p/aNVbXx5Y3CfcuNPj/76DPW58HPCTaHZtrd2vl3U3+q/wBha6TxV4Vs/F3jC21C4/eQafD9nVP4dxbdVH4neIY/DnhuW3t28u6mXZB/sZrupV+ZKBw1KCg3UZ5zefYfEHjPUHRVSySZpm/uuw+9JXI+Ktb/AOEj1hrhP9Qm1Iv90VV86aDTWiRfL87/AFr/APstVdletCmjx51Ahh8yvZL/AODOoab8N9K8Z6ey3ekTWcd3eQzp5V1aN91m/wBqOvIYf3dfWn7Nuq6T488AXnw3vdV8zV9Thu7aC2k8xtkJjrocdDljPlZ434S8WyWtwtvLcrJB/f316RYa3Y2s2x7lJH/391ekeD/CPgXxd8AfD3iD4gaLZ2k+mae1pqOpSJ5E6NbN5TbmT5mb5K+b/Enh6+8HXMVvFpWrWKSySPZzaq6xNcWm791I0H3oq4Z4XnfMetTxihHlPZIfFVnG8UqN86NvX/YYV5/f/CvwvfXi3EV9dWEG3Z9mgddv/AWZW21zcOt3nkqjz+Y9N/tVY23u1dFCg4dTjrYiNToena98QrHQ/h7pHhe9sdSk8PaTNDNFcx6atzE/lSb186XdtrjfCvjbw7ofie+u/C+g6zJqN8syfZrWFf8AVyfMyxxbm21X0Tx5Nod+sqM/kP8AJLD/AH1NekPeWNrrcSS6L/x9rviuYHVd/wDs/dWvWjUjFckkrHmyg/jizBsfivp9rN5V74e1m0R22b5EVvm/3flr0jSvEngOSw+0ahrV5HJ/z5wWDLP/AOPVyfiTXNFg0e5m1Dw9/aWlwq32y2kvGil8v+JoWX7si/fWsO28PNqUK3ctzLfvcKs32mf/AFsuf4m2/wAVZyrUobRTCMak920dVr3j/wAL3VhPFo8Gpabq8M0b2r3W2W1vbf7sqtt2+VIv36xU8Z3n/PW3rBv/AA35fiTw/Ft/4+GuP0jrprbwSv8Adryalptu256EZOMUrkieMLzf80sX/fFTJ4zupPuNFU0PgZZP+WVaUPw98z/lhWMYeQc77menjO6j++0VCeMLyR/+PyL/AL4roLb4aeZ/ywirUtvhpD/GsVVGn5A5vucunjC8/wCfmKpk8YXn3/tMVdtbfDTTf+eXmf8AAK2tN+GNjv8A+PFdiVpGj5EyqHmsPja4+79pWSuo8Ma3fXV4vm+bJAnzt5aV6hpXw00+N1320Uddpo+j6fpTrstlraOGMXWPafgr4es/FXw71nTda0z7Xpd7/ok9tdw/LcLt2tuVq/PDwH8aNa8A+AbzwlpmpX9jZJr1zd/8S2Zrafb93a09fp58Ilx4cmlG7Y8ny/gtfGf7If7J/gr4wfC++13xbBqUmrf2xd2++3vpYV2o1dVCUKXPz6pWMp3qW5dzyF/2hNc+Zl1rxhsT5Gf/AISeeoX/AGjfEkf+q8R+Kv8Atp4hnr7Qf/gnf8IXDDy/EG3+7/a01Mb/AIJ0/CP+74g/8HEta/WcL2MfYVe58LeMPjNq3jzQZ9E8Qarr2taRcbXls77WGlifH3f4a2l/al8fQNu/4S7xL8v/AFEv/ioq9c/bC/ZE8CfA34C+IfGXhptY/tayaHZ9rv3nj5k29K9TX/gnX8Mbq2gdZ/Ese5V+5qVaqrhpJO2hnKNWD3PkLSvj3rWj6l/aFlqevWmobpH+0/2rG3zP9771rWxcftReOrpGZvE/iry9ypv+3wdvmX/l1r6b0r/gn38M7q+u7eXUPFCTwyfc+3r93+FvuU2+/wCCevw8XUrSxtdW8S+YzebL/p8fyw/lTdXCxfvL8CYe0lqmfJnj/wDaA8aeMfCWp6LqXiDXNS06+WNGttSmgZeGSTd8kSV9JfCW4+I8Hwp8GJpmvNHp39j2vkJHqUHyxmOs39pb9jHwZ8K/gz4h8W6TqmuyX+lrC8K3V0skbFpkTGMe9fWn7N9ubf4BfDmJl2Ovh6w/758hK58RUpSpp01pc3pxqc1pM8Df/hakib38VXEb/wDYS/8AiUrwmzsNUk+Mfxu1C91CwkurGHSXvnurz97KwtHb5f71fp35a1+e8mg3Wq/HD9pm3traWSa71HR4kk2N5W0QTNItY4eSqpxsa1JOFr7HiGq6lJrifbbdZY53bfE8ny7I6+ffEKt/wk+q7/v/AGqTdX6Aaro9vdWyxPFFIlfDPxOs1tfij4st0+5DqEm2t8OnFsipLmSL3w91K4sdEnSJpdn2pn/d/wC6lbV/qtxPZzp5lx861qfArw9JrnhXVZk27E1Jof8AgXlo1dpc+D5o/k8iuWtuzanLRHm/9tzbPknuI9+1/v8ArUL69N/z1lrtLPw20lhBvg+58jfh8tQzeGP+mFcvKjbmOR/t6b+OW4/77anQ620afelrvrP4XXV1o/8Aafl/6EjbGmgTzfK/67bf9VXP694bj8OPs1CeK03/AHfPmWL/ANCrop0OdbGbqKLsczNr0n3/ADbj/vtq9w+Ff/CE+NPDEVp/ZVhPrdpD/p9tqVms8suP+Wy7vvLXjfk2M/8Aqry3k/65zLRbedo9/bahp88sF7btviubV/mRq0+rt7ImVZH05Z+BvB/ktKmleH4P9v8AseBamudb0uxaBP8AhKNNg+ztJ5SSXixbMrtavlO/vNY1W/X7FHFJezfIsP2CBmlmdk2/eWuTm+JHjTSryeK3l+yPDIyMklhbQSow+8rK0Xy0PC1IoI1ISPrbVLaHXJopbLxDpEk6N8377zVf/gSVyet6beWt4tpFq+rWCTXUif8AEqhae1f935m75pU+89fOb/Gb4if9By4j/wCAQf8AxNU7b4i+NvE1/bLe+I7qNLeT7Qr/ALtdjBXXd8q1jyVIm3NA+lIfD15G6p/a/iiREmVN8dnBEu0r97a101dBo94sdsqXen6zHP8AxeXDZfP/AN83S18yp8XfE1juRNcvJJ/+m7q1etfD3496brHhWDT9Q8UReHvFcO7/AEbxAnm6Zcf7sv3oN1YyjIqMkega9Z6b4j0qXT77w1qWpWr/AMF1NZRKn+0rLO21q8x8ZeALrwXbQarZQSx6PN8n2aS5+0y27f7yr92sP4hab4k1h7b+zNe17wZ4huG+XR59en/s7U1P3fsVzv2/8BryvUvHPijQ5LXR9Qn1aw1fT2b7V9umbzdx/wB5vu1nGBtGR6onir+zbOW4iuZYE2728t68v8Q+J7fxH4k+0XE7TvNJGn7x/wCEVatviLpOpOsXiDw5a6nA/wAjTWr/AGRv+BKm1Wrsk8K+DfFyeb/Z+l/Yn/gguZ7S8T/gK7latoyUDSMeZDbyx0/xH/ZiJ/x6294txLbf39ivtWsvx5fza5cxaejfuHb97/u1Xs9K/wCEVeXTLW5aREbf5z/efNamj6V5cM9w8X3G/wBdJWMpcxpGPKXNSuVutKn+zr5E9vGr7PpXhczySOzv9923s/1r2TUoVvrOeJF8x/4fn/iNeU3+g6pprS/a9MvI9m12fyWZUzRAxqRcjNerXh6byPEmmPu/5aVR85ZPuVveDNHa6uZdQf8AdwQ/Ivmf+PVUpGKi7np2j3nmalFcbfPgT5Nn9/P3q8X8baOuh+KtQtInaSDzN8Tyfe2mvTry5W1hWV90cCf6pI/vStXmfjmbz/ELb929IY0bzH9KIRZVTYwKVKSkSqkc8dz374OP5fgmD/r4mr0izdt9eY/CJ/8AijIP+u0lejaU9cM46s7qcuVFjxhZ2epeC9VTUP3dqlvJN53/ADyYfdatb4xw3Xi79n7w5rGmbbCfT9BtnbyE/wBbYPGjTw/7q14j8aPGd1dXjeH7RvLsrfb9q/6ayH+H/dWvfPg5450Pxd8K9B0e0vre71HTNN+w6jpU/wDrUUfLu2/xRslaQpu1wc9T5LsNKm1zz0t4JZEtIZLud40/1UY/iampNJOkEUzeYkK7FrsviWy+Eby88FaPBLYaJbtHcT+Y+6fUGPzK0zL95V/hWuHR6lxcTojJENzYLv8AkqnNbNG9aW+rGm2f26b7tEZHPWnGnFykV9H8JXGqur/6tK928DfaNH0qDT3/AHkEO5Ind/u1xdg8OmoqIvzv8n7utZNSkjX54mj/AOB1MvePkamZTjU93Y9IS58utaG5+SvL7bXpPl/ftXVabrHnpsf79cconuYXMI1XaWjOo+01z/jaZZ9K2fwJ8/8As1eSaqPiG2W602Xe3yVjH3We9CXMeav9ln+R1WTZ8m+poUhg2+Uv7z+J6p/bNLtJmR77592zZHU1zfx2KebFF5//AF0es6kme1SjGw3Unkn+RK5u/wBNb77tWl/wmyyTMkq28ez+CBKpzX9vO/8Ao7VUFKITtIzY9N8zd93ZXtnwl8W6fB4b+yXd9FBOjfKkj143f7oIWdKdoLtI9m/leW6TLteStJS5kcfs1Jn1cj1chesvSv3ljbP/ANM1q9C9YxkcfUs0rv8AJUe+jf8AJTKJN9JUXmUViWS80c1F5lFAE2+kpm+nb6XMBT8Q6xb6PpstxcN5aItfFPjbxbN4u8SXmoSs2zdsiT+5HX0R+0V4qXTfCUunxMv2q4r5S5r1sLBWvI4q8n8I/wA6mvN/BUb1Dvr1Lo5C1N9z5Khmh8ynJS0iCo8NN2Vceo9lGpBD5NHktVjy6sWG37ZBvl8tHkXdUlxNrSdHtY7CeK43fbbhY3g/u7f4vmr6o+Bt/wCf8N9P2y+Yibk31xfgD4Mwz2E9lrEi6lpE22aD59sqNXq3hjwrpvgfR4tM0eBoLJGZ/v7m3GvMxFRSVjuoxd7ms/8Aq6helqKZ64jtHb6Wot7b6N60D5S8lWvM/g3Vno/3auQvUCLUf8FSVCj1NHQUO/gp9MRKclZyAclOplFEQNvwxokesakkVxPFBCn76XzH++o/hr6es7FfjL4bn0mW2sINIij+Sa0+9byD7vkrXzH4V1Kx0fXrO61Oza/skb97DG+3r/FX1h4A1K1j1iC6spVk06+t9kDx/d4+7X0+BjGdFq2p4eNlUjJT7Hyz4t8J6l4H1ttK1OL9/wDfimj+7cR/3lrJRFr7Y+IvgHS/HmlNY3sX+3Bcxp89vJ/eWvj/AMVeFdS8D622larF5c6fPE8f+quF/vR15mKwrpPmj8LO3C4pVlyy+IyaJKKa9ebGJ2jqhen80c0SIOKsJljvF/26m1iHy3b7tUYX8vbsati//f2EUtfE05an9BYiOzOdhT95srW0e68t6zf9W++jyZp7bZb3P2Sf+GbZ5uz/AIC1XjKH1ig4HyuNho2eweDNek025Xe37h/vJXI6l4G8H65421XU7f4nrHqP2xrhrPQ4fPntWP8AtJKzLXP2dvqVo8CXHifVrjfuf/iXW0MWzH+/updH+HvgXx3qC6xca9r1v/aEP7+8sdb+zfamT7rTeUi/N89YcPYz6i/q+IleLfnoz42rUr4dOth9G9+t0dbryeE4NH/sy98R+I5NLeGTzbaOzW0if7m5pP3Cf3/vM9cTeeMPh3I6y6Z4ebUrqxs1sYLm6uV8pFiXbF91nrtLD4OfCvwWktxFZ3E/nKrtNdX892z4+7826tKxs/Dum6rBNo/hPz71G+W5ktvm/wC/77mr9dpyUfeiz5GtiJ17Ko7pP8T8+9Kdo4f3X3/ub63ksLe6T7RcXywTu371N+6suws4Y7+5tLu5lg2TbN8aelejeA/D2m3V5Ojy29/9n2p9pkRl3q/3vlrzp+9I+kw9TlimZfhWwtYPFWhvb3NxI/263TfBt+6ZE3Mrbq9C1u5vNDv7bT7jWrqwSHT1uPJkmj/1hkeP+Nf7lcjo/hWbTfD3h7xBt8jUXvoZv3f3fJfZt/8AH69q03RP+Fm/DrTLjxBZxefcQ/aF8j79ux/5aR/738UVYxhq+531a8eVT3Wp7J4k0T4e/D3wrPqGoeHNBgtYVk8i2uoY2a4b73lrv3V4qn7Ql1BcxPo+h+FfDyOuxdNgs4Jfm/3vlr3bWNK8VaxDPLoV9o1giWsaWr32m/aWSQq+5vnX7v8Aqtq1YsNJ8aSTN9r8WJHpfnW0yW2m6UtpKyiRJJVklWX+LZsqp05TXuux4uExeDwt3Upc8n56Io2fxm1DwzZ2MXiPSLy01GZtnk+H0kvtmP4m2Ku2u0s/GcmsWbXFvPqkaJufZPbTwS/98uq1wth4Y1DRnguNQ+JGpT3qLB5tzvgtmfyvtLMv3m+89xv2/wDTKrGiWa6Vbf2hd+M9U8Solqtj509/5sTyeZ5nmbYl+9WmHhUpq1SV2ebiKlCv/Dp2l+Bsa3rDalDsuNOvL9H/AIJ0Vv8Avre1eQ+NtB0m1m0+9tNFsNNukaaH/RUWJnV9n8KKv9yvSNSubWOzgluJ/LsptrrNdI218r/edlrgfH/lwJZ2lvB+4TbN9pjT91tO+tpx5os4oR99HF3PevNfjlI3/CB7Pl2PeQ16Rc/drzn43/8AJPZf+Wn+mQvXl0/jR7B89o9Tb/u1Cv36m+5t+WvSkdECbf5jrTkqGOrEdYHdAKdspaX+Gg1JIX+Sizf9ytCfcam2f7utYmEtyw7/AD07zKj/AIqXmmYku/8AfVJ5y+dVN38utJ/JjSJ9v31V/wA6fKHtlTB3WTdVG5fzKjv9bt4H2IrVR/tVZE+41HsmT9dUvdsXHff5X+7Tnqun3F+WppKYiZK6b4abf+FheHv+vyH9WSuXhroPAb+X458PP/0/Q/8AoxKfNoKWx9cb/npyVH/HQleYeWSJRvplFAD99JTN9DvUASb/AJKj31HvpOaqMSCV3byahd6uaPo91rkzRW+35drs8n8FcP8AFfx5cfDLxVY6U+lWcmnTWvnLcz+ZulYferSMWJsq/FrxtH4O8Kz3G5ftT/JFD/fzXzvoN/NPuuL1mkebc7TSfe5q58SPGcPjzW1uLi2ltLKH5Irbzt3zVl2CLpNnBcW6yyac7bF8/wCb5h/DXZCPKiuV2OifWIbW28p5fMdKp/22sib4m8uudvLmOSZtlanhiGOSZnl/hqpSNIx5mV3eaOZtkvztVF/O+07pd3mJ91/4q6jWIfIb7RFtrj9V1Kae4Xf+72VUJKRnUi4mlZzLHNvfd8nz1Ys9V8y5ZNrfe3qlU/De2+1LZK37vbsZP79XPE/hWbw/NFepukspv4/7jH+GiZnGR3Gj+IWj+SWtz7S0jbn/AOAp/cry+wvG8lfmrrNN1Xz0+eurC4r2T5JbHg5rlSxC9rT0Z2UN/wCXReWdjqT+ajLaXT/8vMfyt/wL+9WPC8ny1chvPL+SvqKdRSV0fluIw8qU3GWjR1Hh7Uptn2fU/Kkf7m+N/ldaNY0H7DeQXFu3l/8APCb+5WSkMN9Dvi/cT/wvHU2q3kmq+GL7Sr2B5EZf+WHzMin+7Wko6XM6UlN2eh5r8ZvhpHqVnP4lstsGo267762/huF+95i/7VYP7M/xoj+DPxAe9vmlfw9q1q1jqaQf3T92Tb/s17N4Y03UNHfzUvnu54ZN8TyJt342V5p8VvgnDcWcviLwhbN/fvtIT/vrzIf/AImvIxWFVWL5Voz7HLcwVKSoVXddGel/F3UobXXoPKlinsriH7RA8H3XV/4l/wB6uD/tWuR03xJH/wAKl8OfaJ2kuodSuraDzP4IQsMlV5tbuoG2XEUsdfJSwvstD9RwmIhyo76G8j/jq1DNDH86fu3/AL8dcTomqzalfrb29jcXdbCWOvalbfaLTSG8jzNn313cVnGizsdan1Om/tiT+O8utn/XZqIfFTWsyv8AbrqP/rnM1Y+j+CdW1K52aheReHoP+e11DJL/AN9bFr27wT+zT4ZuoVuLvxGvih/7kCbYqzcoRdrmTrQjujD8PeObj7BPE7LrWl3C7Lqwvv3sVwprkdesLfw5qu/SpWk0ib54EkfdLFn70bf7tbXjP4e3Xwr8SXNv5TSaDdyedp1z95Uz96H/AIDWDeaxD5MsT/vE/iquZSNYcslzwM+58YW+h2FzdXEvyfM9eF+JPElx4q1WW9uP+AJ/cWu0+Jeg69fPp935DT6Jcbkg+yozfvB95ZP9quPs/D2oX1+un2+lXVxqL/ds4LZmlf8A4CtethacYrm6nj4ypOTt0Rm7/LTZ/fqHfXunhL9mPWNShW78S30XhqBPuw7PtM7/APAdy7a9Gh/Z1+GM6Lb3Fzrk966/fjuVWV/+A7dte1CDktj5+c1FnyfZ28k/3K6Twxf3nhXWLXU9P1O6sL23bfFNav5TJXonj/8AZy8QfD3StQ1jT7mLXfD1vum877t1FH/00irzGbTb6Ob54vL/AN+uiMTHnUvhZ3GpfFrXNSs7nT5b64jsriaS+nh3/JcXB+bzGX+9XK3mvSXVzPcSyyzzzNvlmkfdK7f7TNWf9mb+NqkTTfM/5eVR605SeYc95JUP2xv42qG/tprF9kreYn8Lx/dquk1ZyGXkvFkevbvBnify9E099Ygb+4r/APs1eP6JqS2r7/ljr0rSvBniLxxeWKW8Hl2qQ75byd/l5rnqLmR205I7zx/o6x/C7xVdovmf8S24ff8AVa6TwxpUP/CMaLv/AOfG3/8ARaVm/Eizax+EXipLf92kOkzJsk/65103h2zaTQdK/ufY4f8A0GueMSpSMHXtNhj8beBf+u17/wCk1dpDbR/3Vrn9b03zPGfgL9/9+4vf9Z/B/oj12ltonl/elWjlDmKcKeZ9yJa0oYbr+78lXrbSl/g21qQ2Hlovz1UYkykZsNn/AH61rbSv7/lVctkj/wCeFWPLj/55VtGKMZSYW1nDB/Eta1s8cfyJVOGa13/8ey1cT7Hv+StoxURF5Jv+mq1oW213XfOtZsKQyfcrS01PMuYokWL562iYn1B8O7YWvg2xVf7u6vHf2FefgzqA7L4g1EL/AN/jXunhiHyNBsk/6ZrXjn7GVsLb4S3YH8Wuakf/ACOa8uT0n6o7IdGe+UyhfvNQ33lrlNz5l/4KQKsn7IXjJT3a2x/3/SvpGw/48Lf/AK5rXzv/AMFD18z9kvxn9bY/lOlfRdv/AMesP+6tVd8iJOShtZLjxMlws3zwtIrJ/ejNbOh2o8y9vX/111M3zf7KNtVaqWOn3EPiCeVx+73Ntb61Po7CyvLzTZElKK/2mGR+jK7ZYf8AAW6/Wt69tLeRxYWPKnfueQftzL5n7MPjEf3ha/8ApTDXqPwp05dK+GPhCzVdiW+j2kX/AHzCi15l+29Cbj9nPxFH/emtB/5HSvX/AAfC9l4P0K2mffPFYQI7f3isag1Ll+5Xqzr5febNlerV8W+BdFj1j46/tKTxPL58WoaZbr/dVjFur7Ur5q+B8clr8ZP2h5d339btNvy/9Olb4SXJdry/M5sV8KPM/FWmx2N43lL5aV8G/F2Hy/i74x/ufbN/5qlfo18QrZZ7yW4lbzHf/nnX54/GaHy/i74s/wCu0f8A6LSvY5eWbOKM+aKPTP2V4Wn8GeJU2/c1ZX/OBK9gkh8z53grxn9l2by/D3ixP+ohb/rHXsT3Pl/P5vyfxV59SPvM7KctEY9nYQyJc/L5f+lTf+hVDNoMdWNHmW6hllTd5E00jxPH/Gp+bdV6Zfn+RmrnlFG0ZHlfgO1mtfiR8Tbi0ubi0uvOsrFngdl3wvbP+7auH8MfDHQfGNzrmsXGnL9hTUrixtraB2VdsTeW0jf3mZ0r1T4bzNB8TvilseWN/tmlf+kz1k/By2kk8K6qn9zxBqv/AKVvUuTprRhG0jk7r4FeEZE/5BUsf/XO5krNf4FeFf4ILyD/AG47lq9mubCRKozWzSSbPKaSsZTqfFFmnLHsfOfxI+HVv4cs4E0q51KR5rW9uGhnudy/uI0krtNB0fSfiNYarb67Lf609veLaadr0bxrqKRmCGSDzm27Z1+f+Kuk8Twwx+OfAH2iDzIHvrtJYf78ZtPmWuT+C3hXVLXw34s0eytp9Sn0nWmtFmjTdvZFSNa6oVZTWr1MZRjF6I850TwNfa/Z6UlpPFPq+ofuYNHjSRryWYM6tHGqr96obbTfL0T5FaOR5N7fhXq3wc1Wzj+LviF72e401/st3cQQwbYtjTr+/VWb+Lf92uF1hLW1mvPs6+Ra+dJ5EO/5tu6u6/MjmOPezX+Bqwb+2+dleuqmhWTds+49c7qqKj1zyijeMmXvDHjnxB4Os5dP0/UPM0ib/W6PfIs9m/8AvQPuWvYtH1Xw/wDGbSoLTVdIbz7T5FeC53fZ1P8ADHK37yL/AHW3rXgaP5ldh8LtctdH8QxRXcTR7/8AVXMH30b+6237y1w1I8qbiehRtKSUj1ZPg/oujwzvo/h7+3dRh3JEmq36+Vz/AHl+T7tcjqtt/ZtnPb6D9s0XUbGTfPoN06yrz/FC33l/3d717FpWvR6rCuxl+SqOt+G/7SuWf+zIr+1uFXz/AO9uH3a81VnezPcdCHLzRPIfD2pTeJksdQT79xM1v+8T7jCvRvENzZ2ujz2kW7Z5ez92m7ewrSuft0fmy/2U1vvbfL5Ft99j/E237zVj/adWnfZZeGtXnfd9+SH7Mv8A4/trTmVjlcHc5mw0qa3mguLj/UffaH7rc1sf2xr3hywubq0vLiO1hbfK9j/rfn/vbdrV0lh4VmvrOT+24mtJ937qGC5WXZ/vbah8T+GLG+02JJZ7iB4W3wXlrM0UsTD+JWWsXVWx1U6bjrY8h1521iGLU9vn2szf8fMnzb6q6V+4sFt1/g/5dvu78/3q3PE95JqWqrZWkH7i3/753VH/AMgqFpZbny3/ALkdbU5PQ5a9rtmXq0PkTWMVxL5mo3En3P8AnlGK878VXK3Wt3Lo1dZZ3kl9quoam/3IY/3VeevM0js7/ffc9epG3KeLOWovNRU+mVnImJ7l8JZo4/CUH/XaSvQodSj02znu2iaRLeNpmSNPmfFeW/C5/wDikov+uklbXiHWL6O/0+00+eWO9SaOZfL+9u/hrl5eaR0Rlyo8t16/uJ7ye4uP9fcM0rVk2dzcabcwXdpPLBdQtviuYH2yo3+yy1reP9WXUvEkuz7P/o6rDK9qnlRSyD7zbVrn99dkYqJnKR0GveOdS8TTWtxrDfa723hWH7Z/E8Y+7urLTW/Lf5qzua2/Bmjx6rqvm3C+Za2m15U/v/3VrGcUTKr7NcxpIkk6RfK3zrvX5P4TXWabZ/ZbbfF9/wC4v/xVRwo2saxPNL99Pvf7H+zXRaUiyTf7CVwyPBx2NdRcsQtrCaBPnl/790Pbf9NW31emmWT7lUZnrOR8/GTkxv2loPvrFJ/t7NtXrPVfLfYjfP8A3JKx7l6ppc+Ymx/vp92kddL3fePVtB1tb6HZ/HWlqSefps6f342ry3TdYksbqJ0avTLC8W+s1dNtczjqfY4LFc8bPdHheq6O0H2nfujfcz7/AO5VW28RaXY2EtpcTyz72+/HU3xXs7y18Q/Z0aWS1dVdYa87mf8AgdfLeuyNFTR631lx2PRNN17T5IWsop7eOCZv3vmJ9/P97dXTWdhYx229J4pN/wDzzrw/fWgmlatHov8AbCQXEGl+Z5K3m/bE7f3Y923dRKgpbM0hjXF+8j0LW5PknT5tj1qaV5Nii72g3w7X8mSavI7bWLqCZX815P8AYkevTPBmjt4j17R7SJPMutQuoUrlqU3Fas7qOIVR7H1l/ZU1rptjd7W8i4hV1pqPXrCaVDHYfYtvmQJHs2SVwPiHwlNpTtLb/wCkWv8A6BXHGRnKPVGLvo86ouaTf89EpGJaR/kpKgR6lqCx++kpN/yUlADqXfTKR6CjwX9pmwuNmn3CL+4f5K8Ds9Kmuptm2vtTxz4ej8R+Hrm3eLzHTdNElfOsNha+dvSNfn+dfxrtpV+VEex9ozz3VdNWx21jvC2+vUL/AEGG6m+79+sl/CTeS2yL+L96/wBK7IYiJz1MNI4VKkrS1jR2sf4az4baa6mit4omknZtipGldEZHDKDvYjd6b826tK88PahprxJe2N1ab/u+fDt31Te2k/utsquZA4OO5Gj1YttyOv8AvVC8LRrvohejmFys+0vhv4hXVfDdjcfxvH81ddXlfwQ/d+G4EeVZN9eqV4lTdnqwj7qK8z1C7056hesix2/56kj/AIqheiF/LqZSKLiVaSqKVcSkBehepkqmj1YSgUS3zRzUUdS80amkYhzSJSUsf36NQlEmSu++F3xCm8HX/wBkuN0+lu2/Z/zyb/Zrgd9SQvXbha7ozTOWtTVWLR+gWm31vrmlQXFvKjwXEe+J0rjfH3gbT/iFobafqH7ueHd5FzH963krw/4OfFq68IzLZXDefpDN80P8UTH+Ja+lkvLfXLGLULRvPgf71fVQ5asddYs+Yalh6nmfE/iTwxfeEdYl0rU4vLukXfv/AIZV/vR1kV9i+P8AwDY/ELRPsN3+4nhbfbXOz5omP/stfKfifwrqXg7WG0zVYPLuv4X/AIZV/vR18/jMHKi+aPwnv4fExqrl6mNTN9TVas9B1LUtr2mn3U6P/HHD8teTGLkdkpKJ5lzWvpW66ha3dv4ax9lXLCZoLla+DhLlaP6IqQ50yvcwrHVfYv8AerY1W2/jrFT/AHa9SEkfP4iHMuU3tHRt8Dp9xPk2SPt61oaPbSWsK6bqH2PUo7S3jT7TdP5Hm/wrurm4Xkjf91Eu/b/c9Kq614eXx59ht9V1W60VLf52e1RW35/3qyxmSfWYqrSdl1PzupU9jXdKs7RPbLbxJdWtm9vFplh59uv+ukvFgXb8n95ajmudU1XUlltNQs49L87Zvjh82Xhq59LO38I2Fnp8q2s9qlnHDFqWpTbflGxfurtX+CrT69cectui6baQI2xkj/1u4/7K19TlOMtBYaq/eXfsfLYyjyzc4L3WfBviGH7P4t1633SyPDfXCb/4nxI9dh4AubzR/tMqafcX8F3Ds/duq7GG/wD+LrB8eQta/E7xVby/fTUrlGf+/iR6dpVrq11D5umX0saJ/BHeeVXrVNz2cNHmpq56N52pax4VttK/si4geGa3dfL8tovk/hrvvBOveJrqzubLxHBdf2cn+omsYY1lfH/LNpVlXbXmOg23jKO2/wCPGW/T/nt/as/z4/3Ja6x5vHGm6bPdy6Y0cEK72mj1u7b5Qyf3Za53NnpKipQ5D7M8MTf2lYQP/q/tEMb7JH+5mvF0+OXheS5g0+70jxHqb6nfbLP+0raygi8zd5X7tq9e+HSXEGg6Gt6vl3SWduk/z+b+8Cpu+auT+A80l14JuU+2NvtNW1Ox2f3FFy7ba7Iy0R8JiLxqcqdji9a+PzeDvEk+iRfDnVP7RtFkmZJNYjgXaPvNtigb5fkp2qfHXVPF3wN1nxlp/hywnvbHUlt4NNnvJJYpV+T5ty7G/jrrNB8DWesfF3XPFF3ePPdaNqVtb2MO/wD1Sx2m6Vf91nuK8rudBbStN8VeCrK8t7DTrjXpvNeRPKit2P8AZ23/AIDHvlqZtxTkZ5fKTxkFUfutmh4P8SeLPGM2lXdkug6FpF3uhXUtN01Z2ikRdvlsz768/m8T+IvEet+Gv7W1C432kNxDfW3nbYnuQzruaJa9y+IXhVvA+q6H4g8H6VfzzpJCl5pWm3PkRahZQL/rJP7zR143rd/p8+vafe6PqH2vTri6jh86f/W3GI90u5f72/71VTi+Vyvc+pxdaFSK5IW19Gajv+7ZK89+NMPmfD2+f+5JC/5NXoEztsrh/i0iyeANX/2IVf8A8eSvPp/xEYHzZzU+9vlqunzpUyV6JvAmjqxVVHqesJHdAfUnzRpUdOd6g6CaH+KizZvJb/eqOGpIdtaxOWQfxUUylSrIHVae5j/sFpf+W9o2zZ/sn7tU99H8DI6/I/3quMjkqR5kczM7SOzu3zu1XtNhad/n+4lXv7BtZH3/AGxo0/6aJuarXkx2sPlW6/J/4+9aSnoctOi+bmBN3mUfx0JSVjKR6UY6FmGtbw3Ns8VaG/8AcvoX/KRKyUq9pszQaxpjp/BcRv8Ak1ImUdGfYUzrG7f71G+oZv3czJ/AlFcJ48ibfSUzfT+aBBRzSb/npKkBN9SWdhcXz7LeBpHrU0rQWn+eVf8AgFdNZ6beWqL5W3/c/hrWMWKUix4G0GTTZp/tDffrg/2q/hv/AMJp8Op72yg8zVNG/wBIi8v7zqPvLXqWmvcRusrr5ez7yVrX9tDdWzI/7xHXYyf31NDvEI2PzF8lbrSori3++nztWs8bT/DqeJF/49NQhmby/wCDKutdh8QvAcPw98YeL9Hii8u1+wtfWf8Ad8nduasHwHo+peKm8Q+HNMs2vtRvtNZ4oY/l+aJkkrSEmd00uU4F0b+Fq0rC88h6z7+2uNKv57HULaW0urdtk8M6eVKjf7StVhHs9n+tWN62cTOJtTaq3zf8tKx7mFbp971Vm3Rv8j0bJpPkRl3vREznLmO++Gnw317xdDPe6Pp/n2tptSWaN/4jXpWsfC7Xo9EaJ7O3/hdkkfy1/wDHlr0T4Y2y+C/A2kafbsv+rW4lfZ82410yaxcRwyp5v31olNHK4uR8U6pYf2HqtzY7ot8LfN5D7lq5YXPlvFXdftFWbQaroepvP5k98s0Mqf8AXPZt/wDQ68xtrny6xl/NE7qfw2kd9pWpeY/3vMT+5Wx/rEbyp/L/ANiSuBtr9o3Wuks9V8xFR69jBYlxdpHx+dZYqq9pBam9C8lv87/aIH/vwVtWe66uYpZdt2kX3/k2s61ztmnmfNb+bXRabdSQTfxTun8G+vo/bQjG83ZH5xDA16tX2dGLbOs1KaG68q7T92n9+P8AgaudvLmbwrrSy/8ALC7bfFN/tD71akNzHJbXKXEsUCN8+z+5iuH8ba239iQahFuksvty/P8A3Mxuv/j1c08VT9i5U3c9ahlNeOMjSxUWkzP+Jem2virwlfWWlaVa2k8t8uop5f7vdJt2yt/wJErz3wBrd1YySaPqv3Ldvlhn/gWt688SNqUP2ey3yO/8f9ytS20GO6hX7Rukf+/XydSo53v1P1uGGhQjGNPZHSaDf+F751Tz5bSf/wAd4rk/E/jBvCPxC8rT7n+0tIfyXlST/llJ/FtrSh0qO1dUeBtn9+PbXJ/FGwsdNmsbiygl33Ct5r/w8UYKK9soy2Zz4m8YuSPozwx420G6trW7/wBPj3r/AM+25f8Avpa7zSn0HUnWW0ni8/8A6aJ5Uv8A30teB/ArW2vvD09p/rHt237K9m0e2vJn8nyoo0fc6vs/irz8ww6w+JcEtAo1Pa00+p1Wq2c2q2E+n3stvqWnTf62z1JP/Ho50+ZWr5J1hI9D1XULK4/dz2k0lu3lvuX5G219XQ6b8my4l8ydF/1Mb14f40+CevX3iHXr1Iln+0RyXcUMEytvaST/AFf/AAGuWjJJ7ndQqct+YPg55d9rc+harpUt/oOrQtcPDHu3Js+7NCy/daqupaP4k8D3P2fXdMurTfNJDY6xH/qruNP4ty/db/ZavXtB0TQfhW+g6hquuS2mt2+k/wBnRWGmorNcRj52b/4pqyfiRc2fxQubHf8AaNNgsfM8pI7nd5u/Z/rv++K9rDUas3zJaHHWxtNS1PJ7nxzqUby297Kt2n/LK5jf966/7S1g6b4qkn1KW7llaN/4fL/gxVzxV8NPEUCS/wBmXUWpWv34od+2VM1xb6Dr3h+wWbUNKuoETb5s2zds/wC+a+uw3uxUXufM4qSqzbhsfQXgn4itdbopWWdH/cypIm6J1P8ACy14/wDF34IXXh+//tPwfZtf6RcN/wAgq13Sz2Tf7v3mjrJ0HxOulXP23zf4di+Y9dV4e8ctC/2vU51gR/8AVeY+1nrolFHDHmg7o8HvJprG8ltLuCW0uk+9bTo0Uqf8BaoXuf8Aar6E8f8AxF+HvjjQYNK1ODWbt7f54Lm1T9/bt/syv/DXlaeANJ1mwnfSr6/guk3eUmq+X/pGP9xflrjlKN7JnoRvJaqxzr/6dpUu9vnhbetZ6VJYTNA/75fL/gZJErpPHPgNvA9n4al89rv+2bH7X9p/h/65r/uo9HMhGHbfu3V0r6Q/Z+v1nmn0+b95+785a+cbBPu/LXuH7P155HjaJP79nMlEoKUXIcZcrR6p8XY44/hL4z/7BdxXTeG4fM8N6V/16w/+g1y/xguYU+FHjFHZY9+lzV1WiJNHpNjFFHL8kMafvP8AdrljHQ6OYz/Elts8YeAP9u+u0/8AJR67iG2jj2/M2+udfR477VdKlu2+exkkmg/2GMbx1rQv/s0coSkaUO3+7VpHh/55Vmpc1N9sX+7TFqaEdz5b/JVr7S33EX79ZqXP+zRbXjb2loDU2km8tPu1NDMsj/OtYf2nzHqZXaSq1A6CO/hj/irqPAz2t1r1t5u2REauFhRpPn2133w90pZ7+J5V+TdW1O8pGU7WZ9bWSxrbwiL/AFO35a8c/ZEdW+Et0UCp/wATvUen/Xy9eyWKrHawqn3NteTfsrWUdj8NL+NP+g7qWf8AwJevJvozsgtEexL95qKF+81KPvGsjQ+d/wDgoEgf9kvxyG+75cGf+/8AHX0FaMGtYGHQov8AKvn79ujS9U8T/AXUPCmiac2pap4huYbKCPeq/MG83+L/AHK950neulWSSrsmWBAyf3W281VvdRIqzL9u2bar6tcfYVtpz0WZVb/db5ahs939tXLN9ytO6tYbu38q4jV4X+8klVOyaOeh7yfqeN/tjRPL8CdVVPvm6tB/5HSvYNKSSPSbRZf9esKhv97bXmf7SVt5nwv8jZvT+0LIf+R0r1dWC+1Jy9xI6OoV4N8Gbdv+FofHZ2X7+vWv6WUNe814h8I9Z0+H4heP7d9Wsri91u/XWbGG1uN26zEEMWf97eh3fWtKV7P5GNa1jlPiFpqyXLOkEtfnL8e4Wg+NPi1dv8UL/nAlfpd8Wryx01/NVZ5HeTyUhj27pZD/AArX5s/tApNH8afEv2hYo53W33JA+5UzAlfTfFaXdHi03odR+y6qyaT4x3/wXlp+sc1eqXMMeq3LWn/MOh/1/mf8tWPzeX/u/wB6vLf2Wv8Aj28cJu2J52mfqtzXqGiXMkmj2cv+se4Vrj/vv5q8qr8TPShsi1vbd8+7fTXuVj+/LLsqvc3P8f8AGlV3uV2fxVzmpy/gO5t4/ip8VPl/5aaK6v8AWC5qn8H/APkVdc/e+Xs8Rat/rP4M3b1m+Htbj8P/ABa+I128S7Ej0Wb7m7ZiO5qn4A+KNrpOm6vE9i13O+uarNv3yRfLJdvJ/DE9Eo8yHE9SuUjghbbP57ou/ZGlaXg/VYdKuYNVtNXitHePY3mWbMyZ+9/EvzV5XefFeS+h2JofkR/347mRm/8ARC1j6T421iSZUSKWS1eZd3n2yrsX/wBCrHlKOu+KOlRz+M/AFxaXi3fnaxcfwbetpNXA+da3Xi34reArueWwstcjtNR32v3twVFnX/gW+Kuq8T/8TW58OXEUqxvY6otx+8/j/wBGmj2/+P15X4quZrH4x3msbvLS3m0yxl/3bmB13f8AfcVaU46kykZut+CW+GXirTLv7d9vstQt7uGKbYy7JBH92TczVzu9Z03/AOs/2/79egfGa/a08PWzpAs7zXCpF/c+69eT2t/57ype3Left/deQ/lLu/75auy5jGJpOlc3rdn8m9G/iq1eTXmmv+6nW7R/4Khe/W6tmd4vL2feSsZSNIxZjwvUyJ5n3K2Ibmxj+5Yxb/78nzVNc3/l/wCq8rZU8ptGRueGPGepaa6297BLs/hfftrvrb4owyIuzdvT7ySPXjL3kz7kdlqNLmTZ88v3PkrhnRjJndTxMoq1z6K034nQ3X8VayeLYbpNm2Wvll7zy3+95b1uaD4nuv3sT3nkT/8ALLzP9U//AMTXPPDrozsp4rXVH0hbXkbt89yv+5srmfHPiFbWzlSJq87s/HmsWs0tvLAsmz73lvtpupa9daxcrK8HyJ9xN9cfsXFnofWVKJTs9Nmk815V/ft9543qHUk/5+5V2J/yxjf7/wDvVYmub6f77eXH/cgrlfFtyum2H2eL5J7j/vrbXZTjqeTUkZ9z4hh/sS8t/mjurhv+A7a5Wum8N6Cuo/bLi4i/cW9vJt/2221y1dx5ctx9Mpd9JUyCJ7L8MUb/AIRWD/rpJWbf36z+IdVvYvNj+yWsnzyf3gu2nW2pX3hHwT4cl0/bHdTN9oXz/wC6GrBv7zSdShnfT2l0W9uF2T6bP+9g5bduhl/9lZKIx5XzGlzk0/eTM9FTW1s0aSu/97Z+VQzVXMTysZzXofgm2W18MfaNvzzTM9ebyV6V4PeP/hGLVP8AeT82rGo9Dz8ZeMDc0dFjtp3/AL/8f+0a0tBT7V5r/wBzcjJ9KzbaFrXTZYX/AIKvaPeeRYNEn33mZ2euGR40MNLEy5IGpc2038G2Osu5tpkp03kyffXzHqjcXnlp8jf8Ak+7WPtFc9n+wJxhzKWpXm86NN9v/wB8VTjvFkdJUp1zfxyWzXG750+8lYOm3LSOzv8Ac3b6qMTy/q8qd4yWxvedJ9+u88Dax/y6O3yPXnP2r5K0NHv5ILmJ0++jVMonRhpcsj1TxBo7arDE9ptjvU+68nvXifxW8MNod59r2xQJN91I3+aXH8W2vfra4+1QxXCN8jrvrzP4teA7zWNuoaf+8eFfmT/ZFbU58rsz6SN5RPHfDEP2rxDY2/2Zbt5pFTyZLbz9+f8Apku3dXrnjbxDZ6Gm/U7nz71I9kGlT7Wulz/yzbZ+7s4f9lfmrx25s9U0O42XFtdWE+3/AJaIytzVWG2kkf5Inrq5kEYstPcyaxf75Vi3v/BGm1Ur6c/ZX8JSar4wXWHi/wBF0xdkX+3Ia+ddH0qSPbs/eXT/ACRJ/tGv0G+DnglfAfgnT9P2r9q2753/AL8h+9Xn4qorW6npYam4s9GSahE/fSvVffUiSfPsry4HZKOhzfiTwTDfbriy/cXX9z+F64G/s7jTbn7PcRNG9e1eXWfquj2esW3lXEW/+6/8SVs4ox5Tx+OpketTxF4SuvD774v39r/f/uVio9ZEyLFG/wAyod9G+lzDJvMoqFHqamUCbt9fNPi22s/DOvXNo7eW/mN5SbPm2mvpavN/jB4Ds9c02XXYl8jV7GP/AF0f/LVf7rU4b2ZrCXKzzXTbmOf7m6tJ7aGeFvlrz+bWLiO5it/m3u2xXruLb9xZtvZZHonBwdz0ISU1Y898VafN9pVEi+d2+Xy/46vaJ4Y/sfVVit5ZbudIf9Kmg+7FIf8Almu3+7/er06bw9D4Rm33sXmeJX/5Y/w6ZGf73/Tb/wBBpz+Xa2cXlKu+tniOWNjnhhlKXMcXDfrqmntp9xF57p8+/fuWVf8A4qsXUvCrWttvT7ldJpum2saRbIvLurdm3/3fLP8ADWtNZ2t1YLE9YxquEjpnh4zjrueW6ro6x2C7F+euVS2+dq9M1W2XzmRN0mysH+xP9JZ69KFbmR41TDa6I9q+BVs39lLKk/mfNsZP7leyO9ea/AqFf+EVaXd5k6SbG/2K9HrhqS1ZUVyrlIpn/jqnNVp0XfVasgiIj0f3Kc+2mp8j0uU0LCVehddtU4auQuu2mBaSrENV0qegCWn0yn1IRCimfx/79H8VBUiRPnepkqNKn5pxM5RLNhctazb/AOB/vJXu3w38bX2nWa3FpKs6I2yeGSvAOa7X4Z681rqv2KVvkuF2L/vfw19NleJSfsp7M8nG0OZc0dz6j0fUm1K2l1iWXyLV12Lb7/lTFVvG3g+z8f8AhtrSX7+3fBN/EjVyfgnUo5tUg0293R2srb9n8PmCvQba6m1G8kli2pp6L8r/AN+voq1JSvCWx4EJOm79T401vR7zw/qtzp99H5d1btsavI/ij+0J468K+Kv+Ec0KeLSdOsYYdqRw7pbjf81fc3xg+G6+P9KXWNHTzNbtF2f9fEY/5Z/7392vk/xD4Vt57+W7ltpY73b5LPInzIw/hrwcPguTENNXiezLFKVG/U5F3qRH+eofMqTfX4of1J0N59t1pq7Kw5k8uStTRLlfO2VRvE8u5ZK9GjPQ8XELlbIX2yJ97y321j3My/Lvl+5/sbq2Ni1h6rDa2tyzvu/ffwRpX12W1FJuLPznPaLtzom1Kzt/FVtplprd5qX9l27SOqWrqvX/AHlrtrbXv7Hmg1CKC1ke4byf3j/Nx91pJWrzebUv3K/Z4vMT7jfP6Vc03xD5lz9nu7O3+xTbUnTZ9/8Au7qyzLLZ1aka9B2lE+Tp4z926NTVfkeJ/Ei2kn+LvipEXzHe+uH/ADanJ4e8vw9LcXenvBPDdKm+RPm2nZVf4o7o/ivrj/8ATxvR4/dU21atpr668MXyfaZZEtJI3aGT5l/vLub+GvVjLZyPUwt+VHVeG/Aelx+MNc0y7tvtb2iw+U/2n7M3O/8AiX71ehaV8H/BsdsqS6HbwTvuTZJqrf3fl/iri/B9hfQeIbqJ9Vlg16aGOaVILD+0G8sbFX5WZf79emaPoOsfwa5eRv8Af/5FK2+dh/vS1pH3jsqznC3vWPorwHDZ+HPBltv8qwstMtY0bzJv3UUaf7TV5X8NPGDeC7nxQn9lS6lp2p6pNqNnNav99XZ23fd/irDv/H95qt/q/hK9nX7Fo1nbee99D5f2243bm3Km7btR/u1x/iR9PgsJUe5sLB0/cxTfb/PaJT/dgWJWolJ7RPzbHYxe1bvtc9S/4WL4m02/1G4exsLC1e8W4ghnSfc8Z/57N5VcDr1/ocE3iFNQ1W3tINZvpriXy7mCWW03rCu397Knm7vKrifDfgDUvGNhc3unz6Cllb3kdj9s1XzF82QruXbtV62v+EG8beB9b0x31e30X7XdQ2LXOlJI08TSwPL/AKjarbdiVjJzkrNaM7cHyWjiYTba12Vkze8PeJLrw74blt/DUGqXcCfvlvI4drKp/wByzl+Vv+u1cjefZ7XUl82CKOd9S3ypO8fmpcSSfvW2tK8n/oFdNc+A7jxA+/UNe8ZeKLVG+XzHa2V8bP4Xri/EnhjS9D1SzuLT7PpL295H5tndXn2m8uMzp95furWkbwjZbHQ8yeIqXqO7fojtLmuP+JaeZ4D15HVdn2NnrsLn71cn8Rd3/CE65s/js5krjhL3ke50Pl9KkR/MqGOrEderqdECWrFQJUiVzndAfRT6ESg1JIP4qdD+882mwp87UW38VOJhIc9R/wAdSP8Af+emVqQI9SJ9ymolSUGUgjookp9KUioxQzy6kRKk2eWlEdM11HIlDv5dzA/9xqEqG5fy031BlI+yJn/0mX/eo31V87zH3/36mR64jyZR1LCPQj1Dvo30GRN5ldB4b0Fp3W4uP+ApVPR9Kkd1ll+5/CldhZotXCPMxSly7FyGH7Km9PuVeR1dPkqOF6Eh+fejV2cpgXrf79SPctBN8/3N1QwwtPUMyeTuSs5RLjI85+M3w0h8Y3Omamk8Vo9pDcW8/mJu+0W8se3bXmf7KPhKTR/D1z4tu7by/wC09tvazT/xxp97bX0Vf+XJbT+bL5EG35pt+3Z/wKsnQfFtr4g0SLfOt3D9z7TG/p91qxhe+ps5uUTN8c/Dfwr8ULCJNd0pZ50XZFeQfurqJf8AZlr5t8bfsd6t4cSe98Ly/wDCQ2Sf8u0ny3if+yy19YIscH8XmJTbzW47GHe8nmbP++ua6zOM3E/O3TfAeteI/Ek/h+0sZYNRtNv2pLpGi+z/AO9u27a9o8AfCiPwrMyXsq6lO/z/ALxNypivVvFWtyX2pPe+R5buuzztnzbRWbZpJdSfdrBzZXNzGxZo0j/PWtDbfIz1lpcrAioitI9Xvt62tnLLcN5drbq00r7Kyd5GkVyngf7TL+Z4k0HT0/5cbOa4b/tqyf8AskVeNpuj+/XReMPGa+LvGGq63cL5cdw2yJP7kafdWsGaZZ/uLXTGnK2xXtacVuTJNWxZ6l/frm03VYSby02VtGEou5z1KkKkeWTO60TWJL5/KiZoIE/1s38T13lnfwwJsTbXgdtrc2h3X/PSCu00rxVHdQ70lrnxTrSau9D0Msp4aCfIkm+vU9O/tDzK53xDpq3TwSvukRP+Xbf+6f8A4DVWz1iOdPvUa34ksdDtt97P/upH9564qcql+VHq16dKS5p20I/OtbFN+7y/9iOo7zxDZ2sO95/LrznxD8SJtSfZZL9kT/x6uTmvGk+d2r1YUHb3jwK2JjF8sNT1xPiRptrNsfzZE/6ZpWb4q8eafrGiS2VvBLG7svzye1eXvdNR9sb1rqhTVN8x5s6jmuU9K+FHjy18D6w0t7uktXXYyR19DeGPi7oPiq5W3stVlgf/AJ9pE8jf/wB9V8X+d89SeZWeKw0cU7t6hTqOktNj9GtESa7h8rTLPy/+es2z5d3+833q67Q9Bh03/j4laT+NvLr4p+Cf7UWrfD2aDTNda41rw0n3YZP9bb/9c2r2rxh+11pemw/8SyewsIPvxPOn266f/dgTaq/8Cmrlo4GnS13YTrOfkcr8XfD2vfCfUp9d1hW1q1vpvJtdVg+4+furN/davHX+KOvT3Pm/bPIT/njGiqtTeM/2jfFXjhL7T3nb+yLiNoWS6RWldf721flWvO5rmvchJxikcMoRvzHrWlfGZpHaLUIl/wCu0ddI/ie48lbi0uVkR/443r5/tpv31aVnqs1j8ifc/uV0Rmc8qa3R3nieGHUk+2/Y4o50+95Cbd9ef3+oTXSebK3+7/e4rrk16G+s/wB15v8AtQ7PuVxtzo9xI8ssUXmJWjk5ImEQh17UIJldJ2+SugsPE6z2zfa4Lfz93+u2ba5lNNuv+faWT/rmlXJrC40t9moWdxA77vK8xPK34rDlZ0cyLV/rDT3Lf6qdEb5fMhqTUvENxrkOn2+obZ7XT1ZLWHZtWJT95VrLRPMTZ/HVhLby/wDWtSje4OKsOmhtdjvaboH/ALkn3a9E+Bt55Hj+x3t9+ORPzWvO/t6xo0US/frU8K69J4c1Wx1W3XzJ7SZZtn9/Fdkb2aOdxPqjxzoP/CTeCde0q3ZY3vrOS386T7qZrrk3bIEeVZHSONP7vSs+5vFksJ5beLzIJo98D/31P3avXLtHcr9o+/tX9a5eblRoWNix3kHzLJ97+P8A2aufuY9uxqzba68y8i2Kr/eqb7R/0ySkVGJad1/56rTkdap+csj1Nv8AL/6Z1HMMtecv9779WoXXZ/FWfC7eXvq0j/7VEZAXEuVk/hqaGby/vq0dQpeR7P8AVVIlyv8AHFVgaVtM0j7EavWvhRprXWpW3+99+NN1eR6VND9pVEir6L+DVy0dxHFEipu+9XXTTjCTXRHLUktEe5xrsWvJf2ZYZoPAGpJN99de1Mf+Tb166leZfARJE8J62H/6GLU//St68Poz047Hpi/eaihfvNRUlHiv7W/gG++Ivwb1Cx0qzS+1OCaK4gh/3W+atf8AZp8O6p4R+CfhvStZjMF/bRMph/uKZG2rXd+Kpja+H7+Xds2Qs2/dtrRt3WeGN0+4yq9auT9modDP7TESHZMzbqsVWWZftDJu+erNQyadtbHnPx5s2vvBdlAvV9Xsf/R616L3FcH8YY2n0PSIl/i1qwB+nnCu9qeiNDznx98dfDXw61H+z9Qa6mutu9ktYd+yviDVfj14P8A/HxvH8Ty2lluk26W/kQMyvH5e371fTn7S3w70WOzn8U3FxeC5kdYTZ26K3mtXy9J8UL7wHDc2+iT3Gm2txGsU6SJbTs6jf/eg/wBuvdwNKMot2vfQ8vFTd0r2Re1j9u/4d+INSn1C6sdZn1R90MEMH2SdbeH+6v7/AO81fOf7QOq6T4m+KN9ruharb6lpd9DD/syxMi+WyyLXoGsftG3U81j/AGhfXmrQWlwtx9mkmgi6f7lruWvE9S1W1ury+uItQuJJ7j/W/apvNlfLbv3jKq7q9Jrk921jhhY2vhR8VLH4Xv4hS70+4vn1NrbykgdV/wBX5397/rrXoXg/4rw+INVi0e30i4jg8lng+dWlTH3o9q/erx3RNeXw/Dqtu9tLqVrfLD5sMc3lK/l/Mu75WrQ8PeM7Gx1iDULLQVje3/jjvPX/AIDWHs4zT01OqM3G19j6QS6W6toriL95A/3Xj/jqv5yx3P8Arfkf+CuBsPiRo+paJLqaQf2Lq7s0LeW7eU9xt3Lub7v/AH1UfxI+MFr4OfT4rSzi1qe+87cn2nyGtNmz7yr/AHt9eXOnKL2OyMlYt+G/Jk+MvxD82NZN1jo7/ktxUHwrtrGfRNcSWDzHTxFqqf8AARcv8tcOnjzxpJN/wldv4atbDSNQkt7G81KPzGieMSeX96u28EwyaH/wkdvdwNA769qNwv8AuvO7LWck4oqMjqrzQdN+/wCVWb/Y9rH9xKvb1kj+RqqzI1ZG0TlfFXi7R/D80UT7pJ4W3skdeX+M/Hi+IIdVt4tKtY0uFh3TSXO6X9225fu1R8eJcf8ACYaul3u3+Zvi/wB0/drn3h8uOX/nnurWJkGsarqmuTPcXTRSPt2ff+5VFLCSTb9onijRKLm2/wBZ8rfeqi+2P78tVKQ4xNSa20+P/lvcfJ/zzrJ1Kzj3t9n3b/78lbUcMckMGxlkd13/ALus3WLm3g3eUzSb1+VJPvVPMUUbZ6HSqcNzvSpvOqwJn/d1G8y76ru/mVH/AB7KgsnpjoslO+zTf9Mv+2cy1G6Tf882qZQ5hRkzW0TxCti6xagvn2v9/wDiSuwhvLWeHfp8SyJ/fjevM5kmj+/A3/fFNhuZoH328rQOlYumjaNRnpF5qTQbt7LHXmesTSX1+13t/cP9161v7YvL62aK4bz96/3PWi5S3n0rStKSB47pLhvNuf8AZP3anlUSnNyNrRIbiHQZdm2N/s8jt/umvOK9Vmtv7NsL6JPuJHIleU7/AJKmMjHlFrrfC/gabUkW71DdBa7d6p/FLVrwT4P8911DU4vLtUXfBD/z1/2v92uy1i/XyWap9or8p1Rou3Mzi/EmqySPFEn7yC0jW3iT+5GK5m5f+OtDVZv9Jb5qm0fR5pLxbi4gaO1Ta/7z+PFaSloTGm5M6ywhjsdKtrJ4lk2Lvl3p/EfvVl6roOnyQ70i8t/+mb1emm8xt9ZOq39c7m7nZ7NWOZv7D7KjP5qyR16N4es44PBMD/Ns8uOZq8t1W/kutyJXt0KWcGj3Npbt+4h8tPuei0SloePiqftEoxGwo09tP/f3R1MkPlpWW91NJ8n+rT77VaSbzPkRq45yO7L8KqXvS3C8ufLrnby8/v1Y1Wby5vnrm9VvPMTZFWcYczParVVCIXl+08zRJ/H96pLOs2GHy6vQ3knk7K6IxPkcS+ds0ker1tN5b1lw7Y6sJNVcvMebGPK7ns3gnUlutD2f88W2V2ng/R/7Y1hfNXzLW32vL/7LXguieIW0rdsl+/8Aer6O+C1z/aXg9dQf79xeTJ/3xU1qfLT57n0GCqc7UDsLCaRL+e4Rmjnf7r/3K+Z/2gdH8vx01x/rJ7iPe1fVWm2flzKn9/c9eB/GDQb7xN8YLPR9P2xvcW8Kb5Puoo+81ebGbi73PooQUkc38AfhjJ4u8Qxaxdr5el6fJ8v/AE1kH/xNfWVz420PR79tKu75YLqGFXlTZ9zNcDpvi3S/BeiWeieFNPbUvs/yfaZPlidv71bWiaDN9mnu9V/f6hdt510/+0f4a55TdSRtGPs0dN/wsLw/83lanFdyJ/yxg+ZnrS8N6hJqqebLF5Dv8+yud03QbXTnZ7eCKN3+89dRpqeWu9K0jFRM5SRuPVOb929SPeQx/flWs2/1i13r8zUSZPKWH2yIyS/cevLfEmjtptyzxL+4dv8AvivSPtlvIn+vWsfVbZb6GVHXzEeo1CUOZHm++m+dUd4jWtzLE/8AB8lUXm+ejUx5TUSb56maZf4KxUufnq9DN5lAzQR6vQ+Brfxxo95aS6rLY/Mu7yEXdt/4FWSj1oabqUmmzbk+4/3q3w8VKooyMK0pQg3HdGbbfAHwXpt/E939s1J0/wCfqb5f+BbNlb3iTTdH0vw3OnhzSNNtNXt/9ItrmO2XzUkH8W7726tS501tcRfs+6R3/gqrDDb2L7LuVYLpPuwyfefFfSSwkZU9jwo4+cai5mfMf+sm8128x33OzyfefNWkk+TZW1rHgPUtNmvnt/Ku4Embykgf975Zb5flrY8H/CvUtc1KB9Qjig0tPnnhkm+aVR/D8qt96vlZYWrGVrH3EcZQlTupHPzaDDo+j6f9ollk1HUN19s/hitz8sX/AH19+st4fLjbZUniHUtSj8UaqmsPFJqiXDJOkH+qTH8Me7+Gs3+1Vkufs/8AGnztXO4u7OuMlZSuV7yHzPkSs+bTfMTfW4n7yZU/v1JcpDaxr93e/wD3zWkWzFxUiT4e+JJPB2qySyq8llcLsnT6fdavcrO/tdSs4ru0lWeCb7r188zJ5kf3quaJ4gvvDM3m2Uvyf8tYf4GrY46lNbx3Pen/AIqqyffqj4e8SWfiaw+0W/302+bD/GjVeepkcvKH+sqRfv0ylSp5iywiVajqGGrUNMgmSpk/hqNKmSolIsm3+YlFMpXpgJT46b/wGpkoIJPl2U+okp1ASJeaVHaDa6N86fdeOm7KXmtYTcWpRM5R5j2vTdb/ALS0221iL7+3eyf9NBXurXMOsQwWtg3l2vlrLK8fy/Ka+UPhvrax3kujvL/x8fPEn/TQV9G/DfXvM8DwRWq+ZqCXEluyfxJj+KvvMPX+sUIy6o+TxtF0pabHYw/ZY2a0t2+e3+8n9zNeP/Hjwnb3V5pWoQwLHPcSNDO+z7/+9XtFhpv2W2+f94/35Xrzv4qQzapoMt2n7yytJF+T+/8A7VbwkrnHCWh8Gc09H+7UfmLQj1/O0j+wS5azeRMr1oal+88qX++tZKTL/erWs5o76wlTcvyfPW1GWvKcmJhzLmKL1j63Cs9tv2tvT5P3b7etbG+q95bR3UMsTr5iOuyvosJU5KiZ8hmOG9rSaOVmtvMs22K0ez+CN6hsLmGOZvNaLz/4k/i21k3njPwzpVneafe33n6om3alpbSNsb+KslPipHaTL/ZWh3W9PuvO6wRcf99NX2/PG25+T/Ua7k7Rucj8Qtv/AAm07v8AxtH/AKz/AHaveFUa70rVbS3+yxpcNCk80jsrJ99l21j+Lb+bUtY+23e3e/3vIra8B6rpujvqEVx586Xaw/JGkcTJht38bVwTtc+jw1GUYWtqjqvDeuef4/vnt7FY71LNreW2nv8AyF+Rk+bzVievVNNvNSkhWJNM0b7rf6/xPPK397/n1rzvw34wtbXxVeXUWkRWlld/evLFFnunx937zbfv16do/wAUdJsfNe4g1m73rs2PZ2kC/wDo+iFWMdLm1alVlqoXMfwZYSQfFHxZb6hY2e+axjfybWbz4k+5t+Z1XdWs/hu6kup3svDlhGm6SHZAjfPj/ctao6VrVjrnxI1zVbeJIIJrX5kvpoom4VP7jvXP6rrenyalqCPBpcb7m+e61Jp13H/dgqXJSbaZ+Q49+yqzU1Z6nM63ousfFT4e+I/C+n+Hri7gvtat9Wlv4E3fZJNrxrHt/wBqt7x5J8QvE3jzT9b1DRbjw1qFv9ksYrn7sVvIP3cTSNubazVzeteJ18P/AAu8X6VpmtJBrd9eadcWdzap+42wed5u7ev+3Wp4w+M1v4jvPDSaJFayQW9jpkN1Zz20G27vbf8Au7PvR73raMnykUXCWH96b+Qax4V8TXWpRWmt+OLXfd/ehg1KS7lTGxfmgT/frB1X4ezeFWnuNPluLu1tI4Zrq5ns2tFRvP8A4Veu6/4SH4vX1nFb6fpkui2X8MMFhHaLzs/havH9V1rWNVm1D+09Qurt7eOR50km3LFj/Z+7RLY58PKEaisnv1PfLndHM1cz42tpJ/CWrxJ997Ob/wBBrprl2k2y/wB/5/zrL1XbJpt5v+55Mm7/AL5rz4/EfpkZc0T5Btn/AHNWEeq9tC0CeU/30qfmvUOuESdKnqBKkR22VkdkSZP9ZUtMp9KRtEVHohdo3amp9+hP3c1MzmOZ/wC9SU+8dY5vkquj/PWxjEmRPLqSm/wUPQMd5lPqGn+ZUDiS0UqJ89D1URjkeobxFkT5/wDap9Jcv8i/71SRL4T6wtrnzLOB/wC/HH+q1YSbzNtc/pVz5mj6Y/8AG9rC7fitXkmrk1PFlLU0vtPvWp4etl1LWIFf7m5d1c+k3z11Xg9FjubZ3/jalFakHaarZ+Xc/dp0NWNV3faWeqKXK/cf93W3Mri5dDQSZq0rZ/MrLhhaStK2e3j++3mVpGRnyGnZ/fqK5Ty/u1Il/DG/yLVh0juqQcpxvirQbfxBZtFKv3G37P4XxXkttf33gDXrm3t4PP05413W30/u17lf2Ekb1w/jrR1nhW7RfnRqUlrcIyMF/HK3UKtbyvbp/ElY83iL7U/ztR/ZsMnmolU4bPzPnT+BqJSK5UWNVRv7N3y7vkp1n+8T/nnR4nufL8JT7GWOdd23/vmvFX8f69YzLLb30vlp/BJVRg5hzqJ9HabYeX/DXjPxp+Jayakvh/TFik06Hd9sm/vt/dqPWP2hLzUvCV5plvaeRq9x+5+379v2eM/erx+wvLeR2iuP9R5n8/7telgcKpTvM48TiHa0Cj4t01dH17ULeLdsm23EX41n6VeLOmz+Ouq+IUMMmm+HNYil8z71jLN/fx93/gVefwu0GpNEn7t/vr/t19BOj7ifY8Wc9zqkjkn/AIfPqx9jb7iQNv8A+mlUbO8huvv/ALif+/8AdrYh86D/AJb+Ylcaoo8upipRMvUtNmjRUfyt9UX0RrV18pmjutu9vL/u10V46wOsvlfc+f7/AKVjv/a0dzdXa7f9L++n0rhr0nJ2SPey3FxpwvN6sbYeJJLHckv8H/j9cvquq3Gq3ktxcM0jvV7W7mSO2gili8t0rD31ywpqL21PYqYl1UuV6A70vNJspK6TkH76Tmmb6N9BA7ZTX3b99LTuacSZDPOrSh/f23z/AMFZLp5clbGlfu7ZkqhAn3KSkmem760iKQ538t1q8l43k79vz1mzTVCly0fybvv1UZGcjoLO/aP/AEiJfnX/AFqf366Sz1KHUkV0X7n8H9yuJs7n+Cpkma1m3w1tGXKYyjzHq2lahDYor7fMd/8AVQx1J8b9NuI/AHg7ULj93df2ldps/uLJHC23/wAcrD8B6wsmqxM6xf3G/vJ/u13nx4s/7V+EVncROuzT9Whlf/dkjdK9F2nA4VeNVHz/ADXl1apBKm6OF9yb9nyuw/hoh1u4+0xPK3mIleveGPD1vrn7K/jH7RA0l7pniD7XZ/3kYW0O6vG9Ns5r6ZYreJpHevMl7rPSiaEO3zt6fcq9Dut5t6V6F4Y+Fen6r4bnt7u5a01eaTfBefeW3x/DtX7y1xOpaVcaPc+Vd7d/3POgfdE+P7rVtTqImpB2PpD4XeKofEfgBbdJZd+mRx28sO/5tv8ADXo1/cyPeM8v3/lr57+BVzYxpq6ef/xMZVj/ANG/vxj+KvctSvGnvP8AgMdY1JJNhDY0rN2+2RbP9qnecsbsj1l2c3777tTJukeueUjSMTSS5jj+4tTfafMfZ/31WanlwJvfdVyH92nz/fep5jTlNBJl/jlqbzlrNR1/vVN5y/x1UZGcomgj1Mj/ANzbWajx7/kqx8v92toyM5ROk0S5/fLX0j8EbiSS4XbF/vV80aJN5cy7Iq+kvgPukvt/zY213J/upehyyXNJHvVeZfs/zPP4X1/eeR4j1MZ/7eXrtvEniK18K6DqGsXrbLSyhaWX8K8X/ZT12y1Cy8SR21xdS3NzqEuqT+Z/qEeZ8ssf5V4yg3ByPU6o+gD94UlOam1kUY3jKc2nhTV5tqvstZDh/wDdrQ09/Msbd/7yLVDxfDHceFtWil+61pLn/vk//Wqbw7dm+8PaZcEfPJbRufqVFV0JtqZ9tMs3iadNzfItdIK43T0Fr40u0VdiuGc12S1rX3j6Ixo9TjPiUPM03Rh/1GrL9JhXZN1ryT47axBbr4d0rzZI7+7vluLfy2/55Fc/+h162v3RUSjyxT7myerOW8f+C7bx9oMmmXErQLu3rMibirCvCR+zL4v8M64974S8X2elPLC0Mt39jbeq/e27d7V9PVnXyzrdWrQN+4+dZFqqdacPdT0MakIyXM1sfJfiv4W/F/TZf9K+LV0I2/55wtXiXj/4e61/pP8Aafii61qeH+Cevsrx5cXU1xPDcXLRx/3I3rwnxhYL+9R5/LR1+5X0sUo0lpqzwlN8x8x23h66nufs6Ty+X/FUN58PfLf5/KuP+AV2ybYNSuYkerT/AOl22/8AuV5kqkoM9GEVJHndt8PdNj/evY2E7/xefbK1cnrfwfh/tKWWLStNjtZvupap5Wz/AICtexOnl1H51YyqykzqjBHkMPw3021mgd9Fi8+L/ltJ95f9pd33a7a2mmgmvPtCNdwPcSPvj+aVK3pnWS8ZH/u/c+tUbBGtXvIt3yeYzxf7tYykVGJDvmk+e3VY0/6aVDNeX1r9+BbtP+mHyt/49WpNt/u1Xm8ukWc34h0HR/HFhH9og/fo2xbnZtni/wBmvO7/AOGM0c3/ABJ9cs9Sg27G+1f/AGG5a9M17RIdVttn+rdGXbN/ElZ95YRzzS3CN5d6m1Ptkf8ArXx/e/vU4yIkeJ+LfDd94ZsILi4nt7hJpGiVIHbcn/fS1w7/ALyvWvi1eTXWiaVFKv7+GaTc8f3XyteVvW0VzIgr75vuea1XNE0S1vob6W7ufskduqvv3+tRV2vgn+y4/Deq/wBoW32u6e8h8iGOHzW4WmWeX/aGq1prtPcKs1U5pG86Xevlvu+5VjR/+PyOoA3nhh+5t8tNrP8AlXL3lz/droJplk81N3/LOSobPRJPEFtFbpB5ezc7XNEpAc39pkpyTNsZ9tdJN8PbrZ+6nWR0/wCelD+D2gs4v3vn/wAbJGn3GrHnKiZelQyXz7PPlgrSudKvIPCs+tpqHmfZNQaxurb5t1v8u5ZP91q3vDeiRx/vf9ZAi7/9+svVYZIL/wAQ2Tr/AMf1qt3En+0lTKZpGJ0Vz8IvEm9U/tewngdd+/zpPu/981k3PhLXPDOqyvFtne0VbiCaNN0Vxn7y/wC9Xq2l+Lbf/hDdGt4vs+tPDZwp9vgfyl4XbtauVuXW6uZ5bj92jyb/ACY3+WuWdRndToqSKsyTalo8ruv2SeaNvkn/AL1YuieGNP0dPNfbfz/89pE+X/gK1rX95Yxo37r/AMfrP/tu3t0+SOKsbykdEacYs2Hmmnk/dRM71n3mizXW37bcraJ/cj+Znqu/iqTZ96su81vzKmMXc2lKNjUh/s/Tv+PeBd//AD2k+Zqp3mpNI/yNWPNqq/fqH+1oUSttZHPzRiaE155afermdYv2kqa51uGRGrDmm892d60jExqT5vhLGmw/ar+2i/vzLXqltczSTTv5vlwfxVy/hXw21in9oXq+XO/+qh2fcz/FW9NMsEP2dP8AgT1jUkFOnzK7LVzf/wBysW8vLiD/AFTVMj1Vv3+7XL1O7SCM28vLid98stV0fzKsfLI/zsuynI6xpsiWuiMTxcTWGpbSSNvdqtIix0JbSSfO1WIUjj+5+8eqkeLKpzDUTy6clSeT5f8A03eoX/2KI7mMZczLUNy2zZX09+zxctP8Otm/y3t9Um/VUr5Td/Lr6W/Zmhkj+GN5qD/6ubVpnV/7ipGkdVW96m4nsYL3Z3PfNNffeRP/ALOyvLdb0Saf4heJdY/1fnW8enQJ/sj7zVh/FT9oeHwdptnF4Sn0vWtX86RJ/MdpVt1/4DtVq89T9qjVvJg+0eHtNnuk+eeaSaTbK3+zFXkzw9SS91H01HEU4N87Pozw94eW18jcvyQr/wCPV01fKf8Aw2N4ijm3p4c0PZ/c3z1raP8Athzfaf8AiceFbf7L/f025ZW/8e3URws49CZ4mM3ufTkifudn8b1Y1jWGsUgt7L79eV6J+0D4J8Y/urTWl026ddiw6r+4+Y/7X3a7iHdHeM8u6R0rOd4uzVjaHLa6dzWeZvJXf996hm+5sprv5k1RzUySH7N/HR8sb/79G/51qN38u5aolHQ0jLU4Pxa//E1Z/wC+tYPnVteMH/fb/wC41cm9zUx95GM9zS3+ZViG5/grHS6qxDNRKJMZHRJNVhJqybaarSTURk4u8SpJSXKXEsG1J2t3vrqPzvupHNtWsX+zbrQ5m+yWzR3qt/rpE+5itZHq1Nf3V1t3ztP/ALEnzV9Bh8eorlmeHXwHM+aBl6l4n1KDR7O0eX7fPuWad50/76ra8PeJFnvIP3XkP/crn5ra+j3N5EUj1izQ65YzfbdtrAifwec25/8AgKq1dUq9KSumYUsPVi9jzP4zX/2T4o+JU3eY81wrqn+/GlYPhuz1DWH+z6PY3GrXs0ioz2sLMqMf9qvWrD4RXHirxg3iXxBYrIlw0MMFnI+3f/dr1iw028n0uVNKg8hNrWkEM8M8USfw/vlVV/4DXiypqUmfUwrSjFI8X0H4OeILpN+pz2GhQIu+fz3WSdFHy7vKWu80H4J+F49yahfapq06LHu+T7NE+Vdt0ddlZ6Csl/OkWny2k81vH++TTWg/co38U+1933PlWtybR7h7O8e4s/ItUkaGJ5NssUv92aT5V/j/AOWVEaa7A6ku5ytt8OvB9jYRKng5Z3+4vn7mll/4EzUJ4A8HyJK934a0ve7SeV9keTc0Y/2d3+uX+KuwuYbi1sFeVf7WvXaPz/3ywb8/ekVW/wDQaybm2+ypL9rW41mex2vskto5Wf5tqyQxLu+ajl5QjeXUwdN+HXhex1KK40+x/s26279kc0m54/8AaVqbrdhHBtlt1byN3/AUrorywmunudPuPKkg+42m/wC1/vf3XT+HZ96qNyi6rZzpFuk/cq6vs+Ws5x5kPU5WpEfzHqm8zb6ck3z1wuIamtC9WkestJqvQvUykw1LiP5lWI6qwvVpfv1IEyU6mpTpKCQ2fwVLUUdTI9WQS07mmp/HRUByjuapaleLpttv/vtsq8n9ysvxDDHJbW0r/wDLGZX2VUZaoFuZs1zfQOt7b/uLq3ZZon/uMK948P8AxutfB+ial4oSDfa6xaxvB5abvst6G8uVa8l014bqPynWibTfsmm6vpjy/wDEr1ONt/8A07zD7slevhsY6V49wrYWNdK/Q7Sb4u69rkzXtvrl/bzTfe8u5rsPD3x6utV8K33hfxKtvG7x7LPVYPlV8fwyL/er5X8H391HYQeb/d+b8K7aHWPk/wBIVZErrhmDjq9UYzy+E42scqifJVff89RzaxZ6a/8ApFzFG/8Ac3/N/wB81i3njCxj+dFlk2f8BWvyONKpPZH9ERnGL3Og8yr2lTeReL/cf71ec3PxCaRNi/Z4/wDrmm6sO88c3UiMnm3Em/8A29tdVPBVrpnPUxNOSauexaleWem3LJLeW8f/AF0mrJufEmlwfeuf+/deMza3cSfPu8v/AK51RuLxpN29mk/66V61PCyjuzxasoSNjxm9ndaxLd2U6yJcfeT+LcKxURfO37qh87+Ko0mknuVit/3jvXsQ5rHjVXTpxZDryeW8H3aqw7tla2vWzWrxRf3F+/WbClbSlojysF78mWrW2WR/nWt7SoY43+7WTbQ/drY01PnVK46mx9PTp+4eifCLzIPFX7pYpP3M25JNv93/AGq7zWIdSge+lTT1tIHVvNd7NYl4/i3LurzPwA//ABVVsnm+XvbZvrstbsLOO/vIrjxRcfPt81I7a0i/8eeeuqj7yR/OGdxccdWVupl+G/EjeDvB/wAVPEaS6XrWvafa2k1n9q/frLI877tv3W3VqfEX4u2epW3g67/0fUrrU9H0e+1GaC5VpdPmjneWeGFf4Wqn8H/hpZ/ELxPq9lrFtLOljZtcQW0c3kea3mJHuZv7tHxO8N+A/CuvXmnrpVxpOr2NvbbbCS5a5gluDPul8yX+6sSV6F1GNjLL41pYZuLSXmYfiT45abdefs8P3F+m5nifWNVkl6/3oF2rXI6l4z8RXWiNZPZxaTpFxatDFDa2flRSqK9UvPGngfStzW+o6NabJPlTw/oPlS7RJ/z1ffXnvi3x5o/iaFbSy0+/ndP9Vf6jMu6KP+6sSUc2hx01KVRe9d+R6JbTLPYQS/344/1Wo7mFp4ZYkb/XKyVV8Nu0/hvSpX/584f/AEGrm/y3WvP5tT9Gpx9xHyDc7kv7z5vM/fSUvNT6rC0Gsamn9y6m/RqhSvWOuBMlT1AlT1jI7IktEdMqajmNoiw/fqHf5d0tSQ7vOqNP3dzVRiZzId/3qkhf56dNbf8Aj9Rwx7GrU5yxv+en802igstw6bcXX+qiqb+zVjRt1zFI/wDcj+aoftN9qSbP3siJ8/39sVCWfl/625Xf/cgqBRkhu7y/ko303f8AepyUFRFqK527Iv8AeqXmorn+D/eoM5SPojw9N5mg6V83/LrD/wCg1rJNXK+GJv8Aim9KT/p1jT8lrWhmrHlPFlLVm5DNXUaJc+RcwP8A3GribObzHrqtNf5KmUeUInqjv5kKv/fWq7p8m+Wo9B1Bb6Fd9XNY/d/P/BuqChrzN8qfwVMk377/AGHqr/rLz/gNN/5bbKANiGZd+x/+A1atpmjfY9YqP5nyPWlDc+YnlP8Au3reJjKJeeZv4/nSubv3jkmaJ1+R61vtLR/I9cvrV55ky7f3abvuVTloTGJxvkzWPi2+snVvISHer/8AAq5/VdSj0e8vvNb7OiSf8Br1DxJZxx20Wp/xvt816jhh0/xBpsD3FtFPBMqvsnh3VnI0j7x4XbeKrPxNf3mjpO29rWSaJP7+K4XVdDb5vlr6Y1Xwlo+hwy3en6fb2l08LQ74IVi+U/wttrx28s/P1LZ/tV3YeKkjjrS5Wca/gzy3g3q0buu+uB8eaVb+H/EK2lvO0jqsczp/cZ6+hrlPPubF02/uYZE2V57+0P4b0W10rSNdi82PV7ub7J+7+7KoXdub/dr2sLLlkjyakuYzfBmiTePPh14q8P28H2vUbeNbuxTZ8zsP4VrB+DPw10/4t+KtX0e9luLDUbHS5pon+79nuBKkf7xf9nf8y1sfs8eJv7H+JmkI7fJfbrFv+B/d/wDH66izeP4a/tvTxbfLtdem/wDSuP8A+O16mIm6V0tmYwiqi16Hi9zYXmlX9zpmq2zQajYyNDOn+0K0LP8Acf6qfy69+/af+G/zt410+L7irDq0P+yPuzf8B+41eB21tb3Sb/ti7P7klcMJcyPFxNNxkXkufMX54Fk/243omm/vxRQf9dJqr/2Iskn+vijqSGzs4Nvmssn/AFzStTgjLlOH8VXiz6l8jLsRayK2fGyL/bzbPuOq7aw68qcfeZ9rhpc1JMfRTPMoqDoH0mylooAeiNvp3yx0yjmgBn8e+tLTX+9vqhzV2wT56AK7v96jf5ab6hmm8uq/+sreMjOUSw9z5ifJTUdvv0JVhEpkyIYbnY/3a2IXW6T/AG6x5v3b1NbTeW9OJkbGn3k2m3K3FvK0Dp/HXs1zrC/EL4LeIbeJljuka289P4k/fou6vFU2z/PWhpt5JpszPbyNG7/xx+3zV0QquKt0IlBSafVH1BrHhOGHwl8VNEsrmKOCbXpniT7uxUghTb/3wlfPN18NNc0ObzbSD7Wm3evl/LLz/stXp3gD4mSeJodc0/WJP+Jjcbrtbn7qysV2su3+9WtqH/LLe/8AyzWsZS5jSNzyfTfGF5apPp9xvgn+5+8Tayf8BarFs6yQtE6rPA+12ST7tdp46fTYPB8V7cWcV/OkmxUn/ulv/Ha5XStY8E/Zv9N0/XI3/uWt4rLWMZGz94NKsLjSr62vfD7LJqO75bOR/v5/hj/vf7te8eG/Fum+MYftFlP8+3e8Mn3krx9fiXo+h7v+ES8NLpt067P7S1Kbz50z/wA8/wC7XJ6beNprxS28rRzp/HRKTCMUfV1s/wA/zqtWkr53T4tatawrF/aDSb9qL5abpXr2jwreatPoNtLrEHkai/8Ayxk+9/s+Z/tVjKRXKdFDtkm/2Eq0m3fv21ThRYE2VN5lTGQi8jxxyfdqTfHv+7Wb5lSI/wA9aRkRI0vOj3fItTJWfvX+7Vi1+/W0ZGMjc0p2jkWvoL4P+IJLG/ghXb5bts+T71fPtgjf89VrvvA1+2m38Do38VdMZ/ZkYyifSH7QWjal4h+D3iKw0qKSe/kjj2RQrudwJEZgPwBrl/2Q9JbR/hTIjnLtqVzu+TayYf7rV7DoOpLq+k212n8aVwXwHfbo/ieL+74m1P8AWdjXBzuMHDod0ejPT2z2pKjd1j/irPvNYt7X77V586/I7JGyTM34iagtj4O1TCq8ssJiVH77vlrW0WJbHRbGHd8sNvGn5LXF+PPENnqPhu+t0WXz2X915f8Aeq7ofjK3/se0VoJXnWFUenzykk7BZXsQ6Xfw6h4ulmQfek2bt/8Adrvl614xpuvLp3jKe4exljR5v4K9dtr1LhQVWRP99MV6FToc9PqeNfHDR7m/+Jnw3uUDeTE13Dv25VZHktthP/fFe3fwiuX+IEe+00n/AGdVtD/5EFdTu4rOUuaKXYuK1YlMkqUjvWP4gvp7G3ia3TzHaVUqYpyaQqjUYtnmPxWtmgvN6y+Wjr81fNfi3zo5pf8AlpXr3xK17UH1GRLqThGrxHxJfxzzNvXzP+udfQRk4wUZdDwuX7UTi9SRo7mWXavz1npc+W9alzNDP5uyJqx5nrgqS1PTp7IkmmX+7VGZ6sb2+/Uc1cspHVEyd7R37f7tQwu2+d/40k31YuUX7TvqrbOvnS/71QPUted5ib/79QyU35Y/4Pvt/wCPVm239saxrDWmn2bR2UP+tua1jEUjU8ltlZr2zIku+L7/AN2pvt8OmvKktzcSTp8n3Pl4qnf+IVg+dP3ibaszPN/ipps19pVn5UTb0mb/ANBryGa2ZPv19CPeWuvzNb3cCzwfxJ9KzdV+FGiz3MVxZfaoN/z7JH81Xq4y5dCDwitWz8PapfaVeXenytG6fJsj+9KxX7tdF4t+HWqaPbfa00+6jtU/1r7Ny81zug+KNY0vdZWV55FrcfOyfVasDl9S0SSxf5F8xP8Ax6qtnujddm7fursLx186R/46y4Zm0rW4ru3gikdFabZ9KiRZDdaVcab5EryxfvmkTZG/zJhf4q6bwrZrJo8XlXku9/vQxp9z/gVc3rfi2TxH9m32cUDw7vnj966bwr42htdHg0+4guJPJ3IvkQs3Ws5AdQlnJInzxeXTZrCGBPtDt5//AFw/j/3qrprFndPsinl3/wC/tanfbPLf7tc8vdRtSjzFjw34eup/tjxQfYLV5t6vJ/Hlfm21i+Knh03WN7wLJdW67Fmk/wCeZrstH17/AJ6/8BrN8eaauuabFcW//H7b7n2f31rlhW5pcp6UsNyx5kcy/iHSbGzglTzbu62/ckRViib/AGVrJuPELSbqx7PSr7Vbn/RIGkR/++f++q9G0f4Y6DayLcaxrUt//wBOdr8sX/AmrqdPmOeNTlPOXmutYv4rKyglu72b7sMHzV1mg/BnXtV/5CE8Hh5Nvy+f+/lf/gKtXoieJNL8M6a1poVjb6an8TwJ8z/7zfeauZv/AB5JPu+7W0aJyzxDuaGlfC7w3Y2apqEra1dfxTbGgX/vlWrD1bwr4Z/fpFZ+W/8A0zmb5KxbzxVNI7fN9/8A551k3GqzSP8AerRUkY+2kGseFdLj3Pbyy/8AbR91cnf6O0ab0bzK6xNVaf5HVayXf52SiVNRKjUZyeyui8E6J/aupea6/uLf52/3v4az9Stljd3SvQvDemrofh6Df+7nm/fNXHUfKdlK8mXL+Ty90r/fSuf31pardf8ALL/vqs+Z44ErhkelpFDd9Zs0zXU2xKkeSa++RPuf36dDCsNVGJ5uIxCtyxJIdNt/418yr3krGmxFqFHp3nVR87UqOTJEs/Mf528ypERY02JUfnUO61Mjn1HP9zZULp/cpzv8lQu/mVS3KjHUr3P7xGqb/hKtUj8NweGotQl/si3aR/s0b/utz/eb/arJ1i88v90lU0fYldUYnrUolj7T/BTvOqv5lHmVZ2Fio9/z1H5lOSgByQ+ZXfeBvjf4o+GtstvZahFd6cn3bC+TzYk/3f4lrz17lY6E3ffrKUVJe8ioylF3TPu74IfF21+L3hi81D7D/Zuo6fJHDeW2/cvK/LIv+y1dl53mTM9fIP7OvxL0f4c3OuRa3eNaQagsPz7Gb/V7/wC7/v17pD+0n8N967Ne8yT/AK8568upTcZPlWh7FKopR1ep6U0yxv8APUKN5j76jS5WSHzaa+6P53++9ccjoicT4wTzIbmuD+2eX/FXoGvJ5n25P76ttST/AHa8V0fxDHrkK7G/fp95K9DB4V14t9jhxVZUmr9TqkvPMer0N1/HXI/bPL276vWd/wCZH96s62HlTZNOopK6O2s5lkSriPXM2F40dbCTLJXHKPKdkTahmqZHrNSarSTVkUaEO6d9lOs0vo7mB4tsCTboVeT5m/4Cq/eq9YaPNIkT3ETbH/rW1D4esftn2hG8xH8tPs0j/ukxv+7u+79+u+jCViZWOZ8N6bJrPlaho8TWEFw0NxK91bbrq4j8vy/mVt3lVvWfh7R/tC3d3pF1BdWki2P2yeZfN8sM7eZ8rLtjbfU29r6H7W1jqlg9vdSeUmpTeUrsPuybUb7v+y1Zc3iqx0eH/icams91DHJ9q8hFWB8/7LN/sV1iNa51i1u932e8WB/L86DW5PI8jzC23y/veYrf7WyhNEkg1K51C0tvsniFNunXl5qVn82oW8C+ZuhVGbzY/kqu/i3Q7tJ0l/0uCGbe0N0jTxRY3rtj27tv3Pu077ZoMFyr/aYrS6t9yRXMieRsbd8u6JVTdSkXGJJomsLfWf8AbGnz3E/h7Vpri+/tXUryST7Ix/d/u1uGTyl3v8sVRpeRwWf9j6xLL4l8Q2keyWb7NHp+/e3zbVZm27Uq5c6JY+Kvtl3cXjeIUuLdbS8SS5We1lU/7Lb/AO593fUb2+oWtjZ29xcy2EGn3SzLDoflqt3DFHt+zzROrfu9lZyNo2Ib/TbWO5sbL7Y08DxyW8VtHc+bAuG3eY0TK27a/wDEuxqrw6rNrkPnWTNv/vyQtv3D+Hym2su1/vLUOiX8+m3kVlDY2Gm6FfQxvZzSXMn2r7U7bdrRsu3b/tLVq/S4kmsdl9LGk00lv511bMsqY/5Zqzf7af7tQI4vxVCtrqu9P9RcfvlrPhm8x1rpPFtnDHprIn7ueFvO/d/N/wCPLXEwzLXBPcvlOiSarkLrsrFtpq0IZqxlEDctpvMq5D/BWPDNWhC/3fmoM5Ghvo31GjtUvNVEepKj1NHUKU7fTJJ6KZTv46BSBErL8VJ/xJJZU/grX5qC8to9Ss57R/uTLsqAj7rRi+CdS+Rnf93XXPN/asLROteRpeXGh6lLZXH30/j/AL9d94b1hp9u9lqZSPSijz/Urabwzr0uny/6iaRngetq2eSSFdn3K6T4heG18VaP8n7u9h+eKb/arz/wvqskkLRXsXkXUO1JUqeZm3Q8dmv5tnyN5H/XOqb/ALyb528x69Sh02GT/lkvyf8APRPStiz0e3/59ov++KmNKMT2nnTvqvxPF0f+D+/91KIYZrp/9Hgup/8ArnCzV9AW1nDHt2QRRyL/AM8021eSH5FT+Cr1MZZy/wCU8Bh8K65df6rSLr/f2bf/AEKr0Pwu8RXSb3iitN//AD3m/wDia902eY9QzJ/foOeeZ1p7Kx5HZ/Bz59+oav5n+xaw/L/301XpPDdjocO20g+f/ntJ96u+uUrn9Sh8zdS5mcrxE6vxM8t8Ww1hwpXXeKofkauXRF31s37qPYyuPM2WoYa1LD7/AN6s+FPkWtSz++K45SPtKcNDsvA2tt4c1RrhIFn3rs2SPWtrfxC1iO//AHTLGiL/AM9p9/8A47LXM6bu85am15P9J+b+7RHESgrHx+K4TwWOxDqVG03qFz4/8SQXjahZavdaTdTQ/Z5ZtNuZImdf97durk7+5utVuZ7vULy6v7qb71zdTNPK+P8Aaar1x/q6zXqvrE+5tS4NyuitYt/PQpvCqfw02zTy7ldlWJn/AIKrwv8A6Sv+9VRqSluzf+w8BhbujSSf4nsHgx1/4QzRX/6dVrU2eXWL4D/5E/TP7iLIn5SPW98tdUT4atHlqNHyb4qfzPFWtP8Awfbrj/0KqKVqeKk8vxbrn/X9N/6FWbXqdCo7EiL/AAVMiU2OnJWcjoiTf6t6P+A0VLzSOiMRU++vy1XdGjmqaP79QvukmqjGZYmbzFiqvsp1FbGQR0UUP/sVAF5EvLpF+9/vyfdqSGGGP/WytJ/sR/dqukNxOm928v8AuvJU3k28f35Wn/8AHasxK7v89EdMpd9QaxJEqG8f+OlqC5egzkeyeG7loNB0xN3mf6Otaj6wtim964nQdS8nRLb5vuLWf4n1hoEZP9W9elh8M6p83iKqhI9I8MeIf7V1Vol2x7F+5HXp1g6xv8//AAH/AGK+b/gtNNPqWoXbz/uN0aV9FWD+ZCvy/frjxNJU3Y2oS5o3Oy8PP5dz5Uv8ddhcq09hsrzu2maPa+77ldho+vLP+6dvLevLkdTRNpr+Zc1NeI0c1VbD93fypWpqUPmQ1stiXuV/vpvo85qdpU3mP5Uv/AasTWy1ZmyTZ9qtt9c/r1n9qtmf+NK1Emaxm307VXkuLZnTZsdauJL3KqbdV8MbKy7WbyLOJE/gq54PufM0pkf+Bqo6kn2W5dE+49Ty8yJ5uVso69eNJZy/7teOu6x3NemeJ7nydHnevKbmb/b+5XZRlyo46y5mbT3PkJbS/wAG6s/4l22l6x8MdXe9g8/+z4WuIPLfaySD7tNhm8+z2bvnRq3NKSGSza3uIlkhmXZLDJ911Py7a7oVeVqRxygfLPhvUl0PVbHUNqyfYbqG4VP7+xt1ezftnwta+IfBnjjR5f36LsWb/aRkubZq87+LXgm3+Hvi3ZZbo9Evl86B5P8Alk38Ue6u48WXLePP2ababcs76ZCsyv8A9cJPL/8AQK9TEVFVgmmY04OLZ9OP4nsfE+j2eq26rJZatbx3HkyJ8rxyr92vkf4u/DdfAGvNcafB5nhq7b9w/wDz7sf+WLf+y16V+z94nbVfg/pUTv8APp8k1i/4fvF/8ceus1J9P1K2a01WKKfS5dySpdPtWuGMnFk1qSnE+WYYfM+5VyGGOOsu8ubXTde1DT7S8+12tvMyQXMb7t6/7y1aS5+1ba7FL7R4EqMublSMHxz+8uYHT+7srlq73x5okkFnA7t93+DZXBV5rqRqNtM+ro0J0KcYVFZj6KI6fSNx6ItO8uoUeppKCAqN6c70lAD/AC6vaVC082yq+yvWv2adHXVfi7oKPEsiQyNN+S1EpKKubRhzOx5DD4b1KfRJdYSD/iXJ959/rVGH949fQXiTSo9Y8N+JYt/zzNJNv/4F5leA2ves8PX9sn5HVjMK8O1rui0iUtMqZErvPHlEr3P8FGyrSWFxqNzBaWkEt3dTSKkUMCebK7H+FVWqsLrIm+nECZLlo02Vatn8ySq3NWbCzuL65+z2kTTz/wByP2qpRJia1ncyWr70Zt/8L19deEvBOl+KvA2lPrC3Fhqjw/8AHzYusTfdT7ytuVq8D+D/AIJ0vxBcwanqF9b3ext62G/5t3+0tfQGq+M9L8Mw+bqGoWtpv+6kj/Nx/s1zuWp1RjoeO/FrwlNo+3w/LqcU6PJ9pgv40++o/vRfwtXA23gC4+//AGrFs/6ZpXYfFH4naT4umtk0xZZPJbf9p+7XIw3/AMn3qqOxnLc1LbwA0iKj6m2/+/HWhZ/Dq3uv3X9oXDui72SN1q54ekWSx/e1oWdzZ6PeNept2TR7Jf71ZyCJa8JaJZ+GdS/dK32r+/J97/vpa9a0q5+1QrL5Xlom5FSvF/7S8vzbjcteyeG4Zo9B0zzf3c/kx7qxlIZtI/yU6OmojVMkLUD6EiQ0On9+nbW/vU5EqzORJbJ935quJatTraFf71XobBf9qtYyMZRCxj2V23hV5PtkW/8Adp/f2Vy9nZ/9NWrsPD9m0lzE6S1XMZ8p9h/D3/kU7H96sny/eTpXnvwPjku/D3jxPOkTd4n1RFeH7yfva6T4X60qaItk6KnlLuXZXAfBPxJcWM3jG1/dR+brFxffcb5PMasHszoUlZHXatNcWr7PKupNn8cj+lQ/b/LTY7S1i694hvpLxt9z5lYr6xfb9/n1xSi5G0Zm9rb6f9gn+9v2ttqromq6Xa2EDy20u+uf1W/vLqzli8/761n2GpX3krEjW8iJ/sVtGOlglLU1NV8SfbvE0V7aQMiI1ej2PxWuLhNiaY77VrxKG8m/tX5Fi+9XYWfjZrVJf9Gt9+3Z/FXcraRscLk43PSfF/igzaFo1ykEn73Urbcj/wDXSvQvvLXgfiD4mw33h+zifTV3pdQy4j/2G3V7tbzJdQxyp9xhurOpHlS0N6MnLdkw6GuT+Il5/ZugxXf/ADxuon/Jq63jvXkXxw8WNYafb2Fv5UheTfLv+bbj7tTT+JDrNcjXc8e8f6w19qU7+UteQ+Inj86X/lnvrtvEOsXmpTfO3mV5vrcM0l41ek6mp5sYaIzbb955qbvMrLvErY0qH55XenX8K7GrnnI7IHPo/wB6iSrDw1C6VzG0WZrosj76hs7bzHlf5q1Ni1Y0q2jgm3v9yrKiNs9Hh8n7RcL8m77n0p02pLJNOm3y0qG/1X7UjL/BC3/fH+1WO7+XNPv+49WMyfElzHJc764m8do7PZXSeJEa1m3O3l/Ns2VyOsOsCNsb+Lf+dOMhSiZcNz5d4uz7+7Yj11X9t+XZwI7f7a/jXA2aeffwI7N92t68dZPPf+4tMnlPSvD/AIq8uzaKX95A6/vUri/FvgDTbuG8u9Kg/wCPfd5tnH/Hj7u2neHf3k3+w+2GrWm380eq3O9v3byb/wD2WsuY05TxGa2aO5l+X5E/jrPtoWn8Q2aI3zutd18S/CK6HfxXtpFcTwXH3Uj/ALw/2q5fwfZzf8LC0iK6X57hpPk/7ZvW0ZGcjP8AGcPlpZv/AB+Y1XtKhjj0q22RLvdd9XvGGjrb20/mr9yqOjp5mlWz/wCzRImJNMqz/I8VNhhhg+dN29Pu+Y9WHShIV31yyNoS5WXrO88yHfXVWbxwQxb/AN/dbf8AgK5rnbDQbqSH+07df3FvMqS1Y0rUm87518xP79cco8rue1Tqe0iGsXLQfJ/q3/hrm5tY8v8AiroteeO6s/K2+ZOn3Xrz+/STe3/LPZ96vQoVFY82vTcWXptSk2bPNrLmvKpvcrA7fvarzakv92u7mUjzZRZce5od6bZ6bqWsJvt4PLR/45PlWtaz8JRx/Pe3PmP/AHI6qMXIzbUTD+0xxx/Pv31Nbedff8eltLPs+8+yusSx0u1X91Yxf78nzVoWaNdOv/LO1T7zx/wVnP3UdFKPMzn9H0SaG5+16gixwJ92H++1aE2pNfXn+5Uniq/8v54vuJUPgDTV1VGldvnmk2Kn+yK8WvNfFI97DU3dIr39zHG7O9YcNz9qudj/AHK9I8Q+D7ONF/f+Qn3G/vO1cjrfhhbGH5N0n96uWnUjJnZiMNOMWZr3Kx/IlG5v7tNs9H+T5Glk/wCulTfYfL+fz2r1I0+Y+RqRdxr+Zs/1TU3Zcf8APKh/tUafurmWm/bNSg+fcsn/AACh0Wcfsx3k3W/7tHk3H92m/wBsX0nyo0XyfwSVIl5qGzf9mirGUDNxcR3kzbPnZdlDzQxp/FJQ803/AC1sfM/243qG8v4ZLaVdrQPt+5IlZx3KhHUwZm8+Zno3rsquj0/mus9insTUu+oOaVJqUpGhNvo8xqh305HpAO2L9+hJmj3VJZw3F9N5VvA07/3I03VtWfg+8kuYku4vLdvup/frKU1H4mbRpOWyMN4ZrrdsVpK9m+C3wJ0nxdff2hda412lj5Nw1tap5TJJ97a2/wC8tc+/w9urG8iS3/2d1d14As7zwX4q+1ojbNuxn/vqa4auIjbRnpUsLK/M0fTUL/appX21DdP5k1R6JeR6lZrcW86yI9F+6280ruzV5cpI9DkZyesO39trsr45sNWm0rVZXib/AJaN89fVV/feXNqeofNst422/wC21fHts9fSZTeNzw8yWx7JbeJLe+0pXdl37fuVNYX/APH/AH68/sZmgs5X3VqaVq3zrXqY6nGyktzy8LN3aPVNNvG/vV0VnMv8FcDo955m3ZXYWF591navlakNT3oS0Oihfy3rqtE8K3l0/m3cDQWv3/3n8WaPAHhW61LUrG9u7Zv7ORt++T+PFekaxqVnYzN/aCywQf8APzs3RVVPDreRTqHO/bF3+VErfd2eTGn73/gKt8rL/s1k63ftptg1w7RRwQ7nl8xG8h8f7XzbWrrtS0GG+sPtEUsV3ZOq7Xjf/wBBZa838XXl1Y3M728EsjvDsV97RSv9/wCXcrfNXU/dRUPeJND166vr9ri7a1+y27RpAkc3zSsf4vuv8tXEvG2Reb9ok+WTekl+3z52Ntbda/7FYfhXxzDBpa/2hYyz7Jl+ypHtZrjH8VdRZ38ckPlJ4Qlgg27P3jwfdqXI2Ibma1ghuftE8u91jT7Td3MH3h537z57VfmqSG28+536PPaxuk2+L/Q4GVWDO3zNDOvy/wDxqukttEs77/SH09Y593nfvE2tu3bqz5vBOlyTQO9n5nlSb9m/dv8AufK27d/zyo5gujmbyws7W8glu7HyP337ib7TJBO8e5PvfaFVW2olr/HUialq3h9Ik/tDz/3MnlJqSbftDBU3NuZvm/3ld62LbwreaPHAmn6vdRok3zJI+5XX5P8A4iWslLPVNKs/KuLFZIPJ3zpYp/EFT+Fflb/vzWMjaMjSv/FVrH/o+safLA7zf8t/38D7Ni7v/H60PtlvqXz+e097Cq/6yb97F/dba3zLt2VzNteWMc0tokrQQbtk9nv8pUxvVl2tvj/j2fcSmvpUeyzvfIiu4HVXivI/9Gbn+7tZ42/4C6VPQo1NN0e10u2ayigiSymaR2to/upvbcyr/s15PeJ/ZupX1um79zMyL/u16NCl1BNOkstx5Cf89E8pef8AaavPfGdt9l8Tyun7z7Qqvv8ArXLU95FR3LVtM0n360oZmrnbN/k+7WtbP89YBI3raby/4q0raasG2etK2f8AjqDI2kerSPWXbTVeR6OYC5HUiPVdHpyPQLlLiUf6x6jSnR0CH0n+spu/5KKCDH8VeGIfE1su9vIvYf8AUXNcnoOq3Gh6k1ler5E6fwf/ABNejb6yfEnh6HxHYMn+oukVvIuf7jVMjop1OXR7GpHeLPbK+6uT16zj3+an+sqj4V1to5msr1vLnt22NXXQ6V9qfen/AAH8axkj0ox0uedw2DfwKta0Nsu9adDbfPv+aryItanm6jURasJDQi+Y++pETy3oAb/v1G6fe31NTXT+OlI0iZs0P3vlrndVh/3a6aZF/u1i6rUOXKdUInm/ipV2M/y/O1cjCld14kh8tJdlcSieXVylofRZXH3mWoUbZV61T56pw7di1oW27fXHKR9xTjodFpT/AOkrU2vbvOT/AHap2P34/wDlnVrW/vxb6m4RXvI5+5T71Z8yNs+7WldbqzZnojudXQqzfcqqj+W9W3/gqo6fOtbQ3PPxC5kz174eusnhWD5PuTTJ+TVt1zXw3fzPDbf9fkyV0zpXdA/JsVHlrSPmPx+nl+PNcX/p6asVK6D4lwtH481ff/z03/8Ajtc+n9+vS6IiBIlSJ/DTUpyUjsiOqZKbvoSg2iLVabb51XKr3kLQTLvpx3MamwSUynyUVoco1N1S0yn0BzCIn8dSP/rKdDTKAF303fSUzzKCx9VLl/kX/eqWmTbfJ+eqiYTkdN9vWPwr+9l8v9y216ydYf7RZxfM0m+FXp15tk8Nz7/+ebPUOm7r7Srb/b3Q19ZldpRaPj8wXvI7T9nhP7Sm17TPljuk23EVfQ2gw3H3Hj+796H/AOJr5V+EU02j/EKC7RfM8mGTzU/vx/xV9fQpcQWcGp6Vc+fZTLvX/drw8wjy1GdmElzRNC2s12b0b/gElTW1tJa3KulWtPubi+hb975b/wByRKLmG8f/AJbtXgyPUia1nM39t/8AAa6R0aSFkrhdHuf+JlXdQ/6uqjIzmtTFk/cTb63Ld/tVsu+qdzD5iU2zma3dkqluS/eRcms/Mqr5LQfI/wBx60kfzE3pR5PmVqYnG+GN1rf6nb/9NKva9Cslm0v/ADx+epNStv7Nv1uP9X533qEfz0bf9x/vVcTOR5H42v8AzLDYtcDNNXsHxI8PWv8Awjd5exReRPb/AD/u/uvXic01VzGfLzFxJvLT/gVbGm3jR7a5X7Q9a1jc/dR/4K0jMzlEo/HW2bXPhjqv/Tp5N3/3w1cb+zlrdrqvhvxH4c1OTy7Xaz/7sMq+XLXrF5Zw65pt3p9x/qLuGS3b/ga7a+W/hLM2leNl0y9Xy/tazaddJ/fz/DXZCWhnKJa+G/jnVvA8Oq6PZSxf6QyvvkTdsaP5dy/71N8Q69qWuPv1O8uL/wDupO/y/wDfNVfE8On6V4zvrfTJ5btEb78f71kYfe/3qx38TtvdH+zzp/3zXVCSMZRIUuWgmar2j+IftWvaVFK3l2SXUbt/t4ast9Sjkf8A49l/77pv2xd/+oiraXvRaCkoxqKUlse7eMNKbWJry3iXzN8O9a8PeHy32PXtXw98TrrmmrcPt+1W6+TKlcD480pbXW53iX9w/wA9fM0JSpVHTkfY4+EK9KFaByaUb6dsqPy69aMj5pxZIj/PQ71HUyVXMTyjKVE+epvJq1DZ+ZUykbRhzBbW3mV79+zB5Ph/xtLevuk+z2NzN+Ub143YWDb/ALteqfDWaa18TwW9v9y4sbu3b8Y64ak+b3T0MPT5feZR8YXi2PhvU3t3+R7NUrw2FPLSvYvFXhvXJPhLfeIH0yX+xLdre3a82bYvMdvur/erx9PkStMDTdOL5upWa1o1KijF7Isf6tKEpv8ABToa9U+ePSP2eP8Ak4H4Zf7HiSw/9H1vftdabY6b+0V4lisoLe0SaOG4nSBNq+dIu5mrl/gbcra/GzwBcfwQ69Zf+j61P2kJl1L9oHxVcJ9y48l/3n/XBK6Y2sYSvc5fQfB66qkEv2yKRNy7krvNE0e1tdVgsrexX7u9v9v/AIFXmtmjQJ8jSxvXdeBrzzLyLffXl3PCy7YZ/u81srW2MfevuYPxC8Jab4Z/sz7E1x5dw0iN577umzbtrnbOz8x9/wB9P79ehfFK303XLae40+8inn064bzbb+La/wB7b/e2vXndttjm3xS/PXnyjqdkb8pY8mON9kVXNNhaSbe/7uOpk02S6+dIvv8A8H1rsNN+FeoXUO+W+itN/wB1Nnmt/wACpDKcOq+XYSpE3zvTprxpE2bq7bQfgb9q8p73xC0ifxJa23lM/wDwJmavQtB+G/h3wy6JaW3n3T/8vN0+6VKylJDicv8AD34e3F15GoaxF5drD/qLOT+P/akr1ij5fuIlSO61zykMbv8Au07fRv8ALo31QEyPTt/z1HTkT+5VkSkaVtM1als7Vm2CV0FnYeZVamMghdo3rqPD+pNazK7xeYlZNtZ+XJWxYQrvo1EfUvwv1vTH0EfvFgnT7+964b4S69o9j4o8efaJ4NlxqTeV/tr/ALNcDbarcWsf7quZ8H3k0epX2xW3u3zVHcXNse1a1rGnyXMuxV/3/u1zc2vQxt88VYdy7b/maqN199amMEDqcptXHiSOSFtkVc+/ieTZsRabsjgh2JWDM/l7q2jBE+0ZpWeqtG8ru38Tbq6DR9S0/eu9q89R/wDW/N/FTkuW/g21UgbPUPFt5Z3Gm2f2fyt6SLu+TbX0loN3BcaPZNA6mPyo8bGr4hv7xp0VNzV6d4Mmkk0qBPP8x9v3POZaznJ2RMZezZ9N3Ukn8DKK+cPjfceXrDfv9711EN5cRuvzNsf7375q87+J266ufN3NJv8A4/4q54SfMTKXtGeW6reN/HXG6lqX+kOm2uq1hFjh+euJv38yaV0r0Ij1LWlXiybqmv3XyWrH0p/3zb61Jn8y2aiRvEyXeo5Hb+BqkpnNYyNyL5qm+X+zZ6dDt/u1Rv8AVVg+WL7/AN9aQoxOfv5prV1uIvvw1obFurBpUXy98LbU/wBoVVmmtbp1a3lWN9u/Z/C9WrB/LRrd4GjgRtm+P/llIf4W/u1lKR0RiZ9//wATKwlidfMfb+6ryvxCnmJ5qtvTy69OfztKdkd/nt5PmT+/GfutXmesfvIdQt9qx/Z2kf8A4Cfu1UJMJRMPQf8Aj82fwPu21cv93mT/AGfdseOm6DZtBfxP/ch/8erUsLPz2+T/AH2rSUiTY0qGSO2ib/VosdTIzT38rxVTv9Saxs1RP3d1/cqjpVz93/Y+9WMpFnUXKNJ4eeJ18zya830TSriP4u+DpbL/AJ/I0b/dLbWr0rTb9fJbf/wNKz/DCfZfi14ce3Xy0mut61tTlqYTjoV/2ivB6+HLae4igljgm3ba8p8MW3maDbPtaT73/oVfSX7V0LXXw9s08j/SvtUm3y/+udeE+DLby/CtjviaOf5t6P8A71bVdzOnsUXs/wDZar1hYeZt/dNW8lhDIldp8N9EhvtVVJYFrGHvPlKl7qLFno8Nr8Lp4ntl33Fxvlff/s7a8J+3tpM0tpLK3yNs31+g3jCG1j8AM7xL5CW+/wDdp9zC18Y694AXWNHtriL93qLrv3/36MTTUbG2FrHA3N/5knyNWHraSSbURWk/vVauYbzStQltL2JoJ0/gkqZLWGePf5tcMZcrPSkvaI419Nuvv+RXVeEvDdnJDBd3a+e8ytt8z7sTCprmFY027am0FGntp0RfMTd9yuynW1OOpQ0Lk0zR7on++lVXmqa/mbyftEu2Of7kqf3KzftlvJN99q9iM+ZHjyhyssSTL8qVem3RwxW6TrAj/OqSfx1iwzfvok/1j1vX2m+Z4k0q7uPKn060+9DI/wB9q5a0XI7sPaKOX8T6qsflRI38Nd58PUh03wxbX215J9v/ACzT7jGsm5ttL/tKe7t7NY33fKkn73Z/u7qveG7j7c95pn+rvbjd9jfztvzCvJxNCXIe1gsRH2hDrD6pfXjXFxEsECbfK8z+Os25udSn274FnTd83l/wLWpptzcazbS6ftW08S2O7/WP/raz7DxJZx6ksWpxS6Leo2yWaP5l/wCBV5cIS7bHvTqRl8T3Ket202jussW77FN/y2/hRqyftPyfdrpNb8YTWOqy2llBazwp/rfn3RXH91v9muZvLz7dcyXHkRQb/wDljB91K97DylGNmfJ42MOduA77Q9R72qH5tm+jzrf+PdXVKR5vKSXXl7P+mlNs79f4JWgqvNMuz+KSo4bxrV96Ktc84kypm59pb/l4i8v/AG4/uvUNz5c8LbJ/MR1qnZvdSTKlvF56P/BXaaP4Y/5eNQVf9zZXDKSizanhZSfuo8rf927UI9bXjPTfsOvXKf323rVPStBvNYmWK3irZSVuY6I0nF8pRpu9d9emab8KIbWHfqFy88/9yD5VrvPAE3h/wzcq76LpN3dbt+zUXkXcv+yyNXLPEqO2p6FHATqvseO6b4A17VUV0sWjR/45/lruPDvwWWS236nO0j7v9TH8q19IWfiH4e+IEWK78K3XhOd/+YlpWqtqECN/tQOu7bXM6rZzeEdYXTJbm3u0uIVuILyB90VxGfusteTXxlWPw7HtUsvpbNanF2eiWujxtaWljFab/wCCNPvYqxbaCsbwb1+dPnWuqhhtZ5lllX9+n8dSXkMf8FefLEuR6EcLGJVtpo4N29Vk3/PvqrefvPmi/dvUOpTeXCzptrD/ALYaDd5sqon9+R6xinJ+6dMuWKOi0fxDeeGblnibzE/iT+Hitrxb8ZtHsdHWWVZftT/IsP8AfavGfEPjxrp/s9kq/wDXauJvLa8upmld13vXtUMG5Wcz57FYyNNtQ1Z0WufFTXNcm2ef9ktf+faD/wBmrmXs7W+ffuWCf/vmo/sc0D/doeH++tfQUrU1aJ83Um6jvI0LmFoLZU/1j1Tt7lo3WpIXk2bIm8xP+eMlO/gV0Zfk+9DW1So5mcEonoHgy2vNcv4LKyglu7q4bZFDH/HX1h8PfhLZ+Gf+QxFFqWqOqvv2bordv9mvjX4f/EXUvAGvQaxZW1rPPCuxUukbb/47X0F4e/bJtZ3VNb8NNaf3ptNudy/98vXDKHMzsjU0PpB0j2U2ZIZE2S1xfhj4u+F/GOxNP1WKOd/u213+4l/8erpJrlvuPWcvdOiBh3PhLS7Xz5dMWXSZ3/jsX2/+O/drznVYfEWm3P737PrVr/37l/8Aia9WuZvkrldbdvs0r/LJ/sVjKR6FPYyfhj4Vs5PP1h1aSR5GhgSf+DH3q9AdJo9qRRLHXhulfHW88OTNZXGh2epadDIyK8DtBP8A+zK1dlYfH7wndfJcf2lpL/3Lq23L/wB9JuqfaR7hKnO92jvPsHmPvuJ5ZHqZPLj+4tYem/ELwvrDrFaeI9Lknf7sMlysUv8A3y9dE9tJsV/IbZUuXVE8rIflkTY8S1DNZrUz7f8AaqF6TKiY+paJHdIvmxLJ8y7X2fMmK4nVdKj0e5Z7KeW0nfbuTf8AK+P71egX9ysCNvauNWwm1i8a4ll8tPuf7TrWWptEx7azup7xr3yLXftVPO8n5ttc38Qt0Gpae8v33h+/9K9c+zQ2sK/8tET/AJ6V5f8AGOZvtmi7P7s3/slY1NiuZXOZs3rWtq5+zufkWtazmb5qwCUjctv3b1pWzrJWPbP89aEP39lRKJMjYtn+dfmrQR2/jrHh/wBXWhC9QIvQvv21Y31TR12VYR6sCxHUm+od9O8ygCXmkSo96/fp2+gjlJEouH8u2lf+4tMpHTzklif+Ndn50SJPLdY1KGe8guIlWCBF2K8af+PNXfeGPEMkcapuWuHm8PTWry2UreZ5LbN9R2em6hps2xZW2f35HrGolpY9rDvmR1UKfcq0kNOSH56tbKs4Cu6Nsp2xd/3qkp2zzEpSIW5Ds+f71Nf7nyVNUb7vuUzSJRm2yfJWDqSfI/y10E3+3WLfov36ylE6oSOB8Tr8n3f4a4n5fM+SvQPEMPmWzPXAf8vDUS92J9FlUv3rLMO6PatXIao2yVetk+eueR91DY2rN/LdWq9rb/Iv3az7f+Gr2pIsiLU9QfutGDc/vH+9WbNWpMnz1nzJVG3NoUZv3dVf49+6rj1RuXjgTe7LW0InBiJKKZ6t8Md0nhuf/r8b/wBBSuoeud+GNhNa+Fd9xBLB9ouGuFST720qldJ5ddR+UYqSlWk0fN/xXh8vx5fb/wCNY65fY33Ntdt8YIf+K8n/AOuMdcen+xXpRfuoKcdASkpUqT/WJTOiMQehH+ejZT6DSJKn8NRap9+Kno9R3lz+5aJ/729acdzGpsQUUu+hK0OQd/uUUzmno/399WBND/q6HqPf8jJUO+oAc9JSb6a9A5Bv+eib/j3alplz/wAerVUTOexrWD+fCqfwVT0pVg/tCy/ghk3xJVqwT9ytRzJ9l8SROn3LtdlfQZXU5anL3Pl8fHmXMaXgy8Wx8f6C+35LiZrdv+B/LX0t4P8AEMngu5l0zUP3+gzfd+T/AFWa+V5rz+w5oNQ2+Y+n3Ec2z6NX1Zpr2t9bQRXE/mQTbXtbn++p+ZaxzinyT5u4YGXNE9GtrPyE+0afPFd2r/dqS51X7ySxNBXK6VDqXhx2+z/vE/ih/heuss9Vt9VT/wBChk+8lfKyPZMNLnyNVRk+4/8AHXo2lTLPbLXA6rYrs3WjV1ngl2nhohLUc1zI2P8AYqjcw+Rc7/4K3ks4fm31Ye2j8n/VVtzKxjG5hw+ZH91fMrQSwkkffu8urF062Ng13cSxWlkn3pp3WKJP+BNXA638fvAeh7k/txdSmT+DSk8//wAe+7Vc2gRpSlsrm145tltdK81N0jpJWHZ3iyIteW+MP2k7zxA/2LStDisNLf8A1s18/mzuv+6u1Yq1tB8Zwz2yy7qI1EE8PKC1RrfE7xPYweD9VSWVN/mLbr/vHY1eAzXlfS2j39rJC9xFtT7dJvleT2rm/E/wr8H/ABC82y8P65oem+Mk3XEVtauq/aMfe3QL/wChLWxz8p4Klz/HWlbXP75XWqfibwnrXgu+itNYsXtPO3eVN96C4x/zzlWs1LloHif+BKqMdSZI9Cs5vk+9/DXzD8QoZtH+JGoy27eW/wBoW7gf+5n5t1euf8JFNHuevK/io819qVneyv8AO8bQ/l92vQpwOOcuUueBtSh8Mpc3qXNvaXVx8i3M8Pnyoo/ur/tVa8W6xeazps+zdqU8y7N8lgq9f7u75qksJo5LOCWKJI98av8Ac9ad5jb69qngFK0mzy54xx0SOVh8JeZpMGxpYNU/itpE3b8/3aqv4P1TfsuIvsj/ANyf5Wr7K/Z+8SSf8IB9nSfy3t7qSFkj/jz83zVy/wC0n4hup08Oab9paSB/tFxLD/DxsVa2pUIyq+zaJnWcYc6PnXwxo994cv2uEvl2P9+HZ9+uk1X7PqttsRW8+odlCbY66MTllCa5oq0kaYXNK0FySd4s5WbR2R2qm9g392u0e2Xfvp39lLs37a+MnN024s+up0PaR5jg3s2j/hqa2s5JNtdddaCsjrVrTdK8tPkWsniFYI4N3MOz8PTSfPL9yr0Om+R8ldM9h5aVT+zeW9c/t3I7o4RQRHZ23z/PXaeALltN8YaVcJ+82Tfcrm7ZPLSu6+FeiTa54n/0f939hj+3M+/b8qUUb1KiHWiqVJyO4/aQ8JN4A/Yz8L6O9y07pq1p5/8Ad3FZpGr4zSvtT9qLVf7Y/ZR0jY3mPb61Zef+Ecy18U7/AJ6+mnFRskfFxm6l5SJ6VNsdQ76mRPkqDQ6r4dXP9m/ELwvd/wAFvqltN+UiVc+K+pXE/wAXdeuL1ovnaNF8v/nntTbWH4Vdo/EOnun8E0b/APj1WviXC0/xI1dEiaR/3PyR/wDXNKuMuVESjzMampWMab3vm/3ESnP4tm8lrWyVrS1f7z/8tX/4FVOw0eSR/ksbiT/gFaz+FdQk2pFbL8//AD0fbQ5sIxRnwzRxp8lSQ3MMH8K1sW3w6vJNrytaxp/cjdmrYs/hvD9yW8l2f9MErGUjbQ3vhjfyakl8jwLGibXV0T1r0SGGub8N6JDodv5Vkv8AvPJXRWczSOqVnKRMjpNKmWCHe/3EWtS23fNK6+W7/wDjlYdnbfaplif7kPzy/wC9W9/rHrGQRLHzVJ/rEquj1J5lQMm+bfU/NVnf5FpyTNvpxDUmSpkdqjR1kepEda1Ika1nN8n8NdFYJcSfxVg2afdrorD/AFdOJjKRahS43/erY03b5y76zYU+etazRfv7aepjKR11nqWi2ttK721xI+35fLfbXL+EtShj1jU38iX52+VJH+5V7zPLhb5a5nRLxY9Vn/3qjl3CMuZnfXNzDJ8+1qo3M0ez7tVZtVh8v7y1Tm1JdlEYiLVz+7tnf5awXf8Ag2VNc3/mJWPNefP92thJE0L73l/3qHhbft21X028+ef5f+WlXvOX+7RK4ynN50f/ACyXf/cr0TwrcyfZo08iL5P+eczVwMzrJ9yui8PakqQ/drGa5kB6l9pmks13weZ/H/rmrifFusNIjI6rHWoniTy7P5FWuH8SaxdXTt93ZUxi7knO6w8c8PztXE6lbL/BXVX7tJurBvIfMeuqMitTn/szRv8AI1Oy396rj2zb6heFv41olI1iU3pvltUk27+CoU8z+9WRtGRcs7Np643x+n2eH5G8t0+dX+7XbabefZYZXrlfFUy3zypKvlo//Aqjm1OqMdLnlM3iGaO8/wBI/dvu3skn96u00fWGvnX7POv2rbsaGf7sq/3a5W68PRyOu+eKT+7/ALFbGj+Fby1jVLeeKRN29YZ3+X/vpamceYqJ2ULx6l5tpKnl6jCvy+Z96WM/w15n4k0VoLmVH3fOuyvTks11J7aK9ZoLqH51mj2/Jj73zV1Wj6Jaz6IuoPBFPO02zybr739793/tURiTKWp856DpXl23z3VvHJM2xUketi61JfD9h5T/ALy6f7qV7lqqaPOm+90rS5N6/LbeT5Er/wC7LXk/i3w3a6beRSxT+Za3H3Uuvllix/C1Ekwi0cDNNJfebvi+d6uQ7rGFfmptzujhZLeKWdP78lNh028+b/lns/jkrORpE3tNdpIZ9m3f5dN1K5bStYs7i3l2T2m198f96jw9pvkPOm7+Gi/s/MuWlRWkeqjIzlFnVfELxhdeNPBmmJd7d9vM3/A8rXN6JolvHpsH7pY/+uaVYvJm/wCEdgsniX5JmmV4/wCNTUmiusdhFFWzfMZxjykiabax/PXfeALaOO8ieJfnrkUf59m2u68Kzf2a8UvleY9FOXKyZx0Nr4na3fQaI1o6r5Fx8jV5bqUPkJbJt8tE+7XfePPGH9q/ZtPe2ijT7+/+LiuL1u8hkeDYq/LRWlzMmnHlR5/4802z1W2giuIP4vkeP7yV5TrGl3Hh+5ZH/fwfwzV7FrEyz6kr/wACVh6lbW998lwq7P7lccjuhPlPJ5rnzErc8MJ5ln8n96m694MurXdcWX7+D77J/ElN8Hv/AKNOj/8APSp5jsjJVCxqqN5n+x/En9+uTeGTUrlYreL/AHfnr0aZVkhf5ay7a2h0pGeKJZEm+SX5PuV6GHrc3uyOPEYfl1RVsbNbFP8Anu/8U1D3LSU68dbX+LzIH+69ZaXLSfxV6mkkePrFl55FjT5Kz79Fk2/N86fOr/3MVDNf/P8AJQiNJufdWMrS903jLlNDUteuNY02CG7iik1G3bfFqUfyy7R/eqvrfiSTxBYW1vd2ayXsLfNeR/xrVG6eOOH/AFvmP/cjrPudS+TYn7uuX2Mex3/WZSXLcmeGOD77VG9/5f8Aqqp7/k31C7/JVcqOWUnIkeZpPvtTOaZvre8N+Eptc+d/3drWNSoqavJmlKm6rtFamD/Gqf6zfXZaJ4Akf59TbyP+mMf3q9I8P+G7HTbb/QrZd6Lv3/eZ6dc6bJdXMqWi+Y+3eyR149TGOWkD6KjlvL709WY9hptvpsKpbwLAn9/+/Rreqw6PZtK7fP8AwpWbeaq1qjfN5b1xepahJqVxvlas6UJTlzSLrVIUI8sVqZeq3LX00txcfvHeuu8JJDBbQOn8f8ddR+z98PdJ8aeLWuPFFj9r8NW8MibPO8rfcGvVvjZ8E/Dvg7QbbxH4PsWsLKx+TUbDe068/dmVmrorzUVyLc4sMuaXPI85hv22bJaNe8Mf8Ux4e1ZG+T7dd2Mv/fMMkVZMOq2s/lbJ4pN671+f79dxpsy6l8H/ABQj/wCs0zVLTUVT/ZkV4mrzY3PesrJnH/8ACMSRw/aNMn+yXX9+N67TRLm+8QWaxXcvnppMbP8A7iuyK1cLba3NBviTdXVfDHW44P8AhKtPlX5NT0e4Rf8AZki/erXPKLkdDqKCujY/tLyE21X/AOEkh/1W6uJ1jxUsFtFvl+dq4u/1trrd8v36mjgpVd9DGtj4UvNnqWt+JLWDc/nrI/8Azx315nret32rXO9/uf8APGsd5l/u0fbG9a9zD4ONLXdnzuKx8q3w6ImSZv42qTzmjf5GWqP2r2p32h69E8nmLn2xo/v7quJeLI/3qyftPl0ed/fpxINLyV370qb/AFn+t/eVkpN5dWobmkBobV/u0Inl1VSb/ap32r2oHEuW0zQPvRq9U8B/tD614V8q31CVtW05f4J/vJ/utXj73PmJUe/56Uoo2jJxdz7q8K/ELR/Gmm/a9MvPP2bXlh/ii/3lrP8AGeqx2Ol3kvy/dr4z0fxDfeH79b3T7yW0nT7rxvXpE3xcuPE3h5tPu/8Aj62/fj/jzXDUg4o9ShWUmkzPhvPM+epHufupWak3mRs6VYhevFlFnvR95Fh9EsdSm33ECz/wbJPmWr1nNdaGn/Envr3Sf+vG5aL/ANBptt/vU6aRY6zlOUeptGEex1Fh8Y/HGlfc1qLUkX+DUrZZf/Hl2tXYaJ+0tayOsXiPQWtP+nzSpvPi/wCBRNtZa8TmmrNvJq2p1JbNmNSnC2x9Tf8ACZ6f4usFfRNQiv7V22M8fysmP7ytWtYfu0rgfh74ebw/oNjbv/r9u+X/AHjXaJc+WldUTzi9eTfwV5H8Zrxf7S0O3f76Q3E357K9G+0+Z8/9yvBfiZr39qeM5URv3FpGtvQ4OQpSUSSzufMf71b1s9cfZ3PmfJtrcs7msZQ5QjI6q2etSGZd9YNnct/HWhDMv3KxlEZvW01Xkday7Z6vQvUyiKRqJUyVTSarG/8Av0CLSPUnmLUe5afQUOpd7b6j3+ZS0EkvmU7fUXNJvoAo/wCjya81vcfxrvV6vX9mtq/3azfEOlR6lZs6M0E8PzxTf3cVxdh8Qr66ttlxB86Vw1IyvoerhmrHfQwtvbfU3k06NG2U7yfkrrPM1I/71N2eXUzpUbpUjjIhdKj8urDpTXSqNTLmTzKybxG2bK2pvuNs2/drJvP3iUDjI43WIY50lSuFvLBvtPyfvN/8H1r0jUofvVzM1n5dLl5kd2GxUsPLnRy8KfP92rSTLHW1DYf7NblnZrHt+Van2aufQR4gcFrG5y9tqUf3k+f/AK51ce8vLqHeljdSf3fLhau8s08v5K0o9330aj2KsYy4infSB5inh7Wrrbs0qX/fk2rUn/Cu9eukXf8AYoP+uk27/wBBr1BP/H6sbKqNOJy1M/xMvh0PObb4RRyIv9oarLJ/eSxTyv8Ax5t1dJo/gbQdDeCW009ZJ4fu3M/71q6DZS81pG0VY8itj8RiPjkVvv7nqGZPkq1JUM1HMcJ87/GlPL8fy/7dnC9cbXoXxytmj8WWcu35JrH+TPXn+yu6PvRR6NOPuqQtLs+SnJTv4ao6IxGc0uynf7dCJQaRiNSqd+n76r3y7Kz79/31bQi5M56vuxvIKbvqaGzuLp/kiq4/h7Utn/Hs1dyw1WSukeS8RC9m0Zu+m+dUf+rfY6tvSiueUeU6Iy5vhJnmo31D5lCP5aUg5ibeuyhKTmjmgOYmqC5f/RmqSi5T/RpaDN7GppqfuVo8SWbSW1teo3z27bKm0RF8n5K3H03+1dNntE273Vtr13Yar7KomeLiY8ycTm9bRbqFn/57Lv8Azr2r4Ca3/bHgyLR9T/5d2aG2mk/uhq8Lj1L7Lqtnpl7Euy3uo7e6/wB019EeG9KkvtSlS0sfMtUj2L91Yk/2a7c0xMKqXIceDpuDZ6hYfbNN/dP+/RP4JK0vs1vqT74pfIvU/wC+krQ8N2f2Ww+z3cqzvD92b++talzoNnd/wt/v18fOWp7UfdObuXm2f6R+7f8Ahmj+6/8AvVNoPi2PwlufUIridP8Ap1Tza0JtHurX7jJdp/ck+9VWGz8y3uUSDy3RfuSVMTTSSKesfH5Y939maQ2/+F9Sdtv/AHytcL4h+LvjbWNHvLe11xdGvdreQ9jbL8jD/e3V3CaDNJ9/bHUdz4Yh2N96q52Fo9j5DuvEmseI7xZfEeq3+tTo2z/iZXLT7G/2VbdtrQhmWN/k/gq18cvCs3g7xh9tRfLstTXer/3JB95a5PTdSjn/AHTt89aSi5RPQp1FY6pLn563LPWJrWFUSX939+uD+3zRzf62tCG8uv8AZrOMXE2k1UPdPD3xpW3htrTWNIW4tYV2edYvtl/75fdurqrm/wDh78RraCxuLz7BdW8yzWdzdfuLq3kH3WhlX7rV83w6g0f360kvI5E2PVe1OeWFjLbQ+vpv7B8QaJqej+LYPP05/knhuoW27v8AnpGy7tv+9Xxb8UfAEnwyv2l0fXovEPhe4b/RdSgf5os/8s5l/havSPB/xa8ReDkWKyvGktU/5drr97FXbeEvij4Rk03UNP8AEGkfuNQ3Q3UPk+ZBLGf4f7y13U6y05jy6mFlG/KrnyWniG6t02I3mf8AXSodbuYfEemrE+2CdW3rWt8RfCtv4Z8YaraaFLLqXh7zN9jebG/1J+ZVb/aWuR3LXrRqr7J5s6Ur2kjotBRbXTYre4lXelWnubWR9nnxb642a/aT91E3z/xPU1ncra/8sq9KnjHFJHmzwqkz1jwNrGoeH/tP2TU2tEm2uyfK1U/G3iGPWLyK7vdVWedV2fv3Vdi1wb3630OyWJZ/+uiVVeHS4E/1EUD/APTNNzV1Qxii+dLUxlhdOVvQ3H1vS4/+Yrbv/sQfNTf7YsY03JBfzp/fjttq/wDj1ZOm/YZJl+2rqkkH/TC5ig/9BWrF4+g2tyrxaR58Cf8AP1cszUTzKfYIYKEXubFhqUOpbtkTR7P4JHXvXQWcPyfPWan/AAjMe5NHs/IvW+dvvbdtalmnyV8XjJuU2+599l8VyLyLkNhHP9+pEsVgfelWoUqbZXi87PejBdjLvPuVTdPnrYubb56qzWdbQkYziU0SvTPgbfLY6rrj+b5bvbx2/wCbV5z5Lf3K6DwHctBqV4vm+X+7r1MF/GTPDx/8Bo7D4qXLSfBPxnp7y/JD5NwqbPSdK+Q0evor4teJ7rR/CV9Em2f+0F+wt5n+3/FXzvs8uvpJ+8z42muVBDVzZVOGr1QUza8Hov8AwkOmb/8AnstdBqsy33xg1qVP7q/pGlc/4YT/AInen/8AXatzSv3nxO1p/wDpnv8A/QKco6EuWp1ltDN/zyWtS2tmk+dFqFP3abd1bVh/yy31jKLAjhs/Mf56tJD5f3Kkd/Lf7v8AvVahdfuPUFjrP7++rnnNa7XT94/3Fh/vsajRP3NTWe3Ur/zd3mQWnyL5affk/iagDqtNha1tlT/WP/y1f++xq8lU7N/3NWkesJDiSR1YjqqnyP8AdqZX/u0RGSJu/wBqnb131Gn7yjZWpJaVl31NC676q/xVYSH7tBEjas5lroLCb+CubsIa3rNP7lOJjKJ1FnZ+f/FW5YW0lZulXMeyt6zvP7lM5ZNle/TyLaWvOXuWkv2fyv4q9I1hPOtmrz1LaT7Y33auyKhsDzNJTXmaPd96thLNdnz1VeFZPuURaNuUzfOk/vU590jrVj7H8/3ak+x+ZWpnIy7HzI3vE/g+0f8AsqVqf3n3UaXbfPqCfNJ/pH/sqVqfZvkX91SkIyUtmkm2faWrpNHs2gT7zVThs49/3VrasLby4f4axlsKITI0b/61qx79Fk+/W5Mi/wB5ax7+NagZz7pHVGZK1pttZ9z5dXErUx5l/wBms+5Stqbbt+Ssm8SiRrEzXqnMlXH/ANZVbmkdEStcv5FtL/f21yPifXobW2tnuG/1y/f+ldNrCf6G0sX8G564n4nJHP4e0OVF+f7OyN+DVza8x6UZR9lbqcunjPTY32fY4p/+B1ctvFVra7fsiywR/wBzzq8dv38i5bZVqzv7eOH52lk/2N9dUY8xy3PaLDx5Y3V/Bb3DSwQTfJ50k25ua7DxD4k1yO5a0tJ1tLW3t/8Algm1pWP8VfM73LX037r92n8MNe8axqsMelRXG79+8O+sWhnL+M9SvrV1li1OWP5Vdkj+6/8AwGtKw8XQ6xpVjFcN5k9uy+b/APFVl+LJvMuYHTbsmt4/n+tcLDqX2V9i/u3Rfuf31NVy8xB6Zealawf6plrDudbt53X97/wBHrkZvEnnuyJOu9/veZVH7f5k2x4PLnRt++P7tZyibRPVvCsyz3P3f3D1oarZrY3jRbv4qz/hjZtdW0WoS/ceaRFT6Vsa3tutSnl/3kV9lccZv2lj0KlNRoKfVmS/8Py1JbP9ldqbc+dHt3rQnzvXZGR52prW1xJJt2MtdBbX919xP3lcmjt9xKvWepNAlaRkYSiWtVmm+3tvWsu5RZE31JqWpeY6vVX7Z5iN8vyVnIInO3ls3nS/dqrNbNsrSuU8z59tUX3RpWJtEaiLH/3zXJ6wi2t58irHv+dvL/vGu085o4WdIl/3/wC/XC+J3b+1Xd92/atTKJ1U5ahbTfJ96se8vGjm/wCBVchf+CsW/m/0n/gVTTk4s7JxUojry8jj83+4/wB6s990H/TTf9yrDp/tUXN55en+VF/H/r/71epCtzI8mpTMma5+y7v3Xz1D/aX7n52qG5eb76fvEq54b8NyeLry5t7SWKB7eHzm8+tJTOXkM2bUlnqHzl373rQ8Z+G18K6pZ2X2z7XO8KzM+zb1avVNE+Gml2tytvDYtqV1/wBNP3rP/wABWs3NFcptfBD9nvQfix4bW41Dxe2m6i82xbO1SLd/481ejTfsH6C823/hONUg/wCummxt/wCzLXO/8Ki1C602JItVt/B+yZZopoE82VMf3YlZd1e1ab8S49H0SCy1i+uL+dYdjXmzbLLXk4r6zKN6LszanKF+WZ5XN+wjpsbrs+INxs/iSTQV/wDQluqh8W+GLXwjqUVlZQNqVr5MaQXlrbbYv/Ha9CTxb/wkF/vt/HFxoulw7X8m6hj812H8LT1evPHXhmO236h4s0GC6T/nnNtidT97ctfP1KmPlZTVz2cLUpUW2jzXwz8MdS1i22Ra5Fps83ybJLPc6Y/h+9XTab8JdP8ACPm/2x4j8ueZd7TTvHBuqn4k8YWOq2axeH/FWhzuirDsgv8A0+61eK6roOqf2t5txuu97fNfyTbt+f8AaaijTr7zdj141ZVFoz0bxn8KPhrrGm3j6Z4qitPEKfPF5k3mxS5/hrw2H4dalJeRRXE9rHa+ZsaaCZW61pJM0Dt5sq76mTWG2b91exTlKCs3c4atGNR76nt2laDZ6Vo8Gn6eqx6XCvyw792/Nefw6l4i+FdzL/Y99FPav/qPIvP9Vj+Foq4WbXo4E/1tUbjxP5n3K6n7y2OGNNUpbnpyfEL/AISNLl/FHhDQbu6mhkRby13QT7j/ABN/tVa+HWj6lJbarZeRL9i1nS5Lf7T/AA+YG8yOvG7nW5JNv72vYP2b/HK31/feFLiX+Fruz/3h/rVrP2Wp0PEKKdjlde8N614fh+0ahpF1BBt+aaOHcqf7zLXMv4tksbnfaQLv+551fRXxy8YSeDvAbWlvPLHe6hut4v7yKfmlr5PmmrSnh1e5z1MZKUbbE010vy/LULzVDUe+u6MVE8uUnJ80ieimI9FWSPp3NV6KCCxzRzTEen80DiPoR6j30lSallJvMepkdaz/AJY6kR6ogub2p3nVXR6k8ysglIk31JDN5b7/AONKru9D/eaiUSoy5Xc66wv/ALUm/wD76rWtrltlcLZ3klq6uldVpV5HdJ8n368mvS5dYn0GExHN7rOktpvLSpLmaqMLtsqO5dtleTKOp7kdiveTfdStbwHpX9seJIt/7yC02zNXN3lz5cdeufC7wq0Hh2K4eCWSe++f7+1dv8NdVOOpy1pcqO8h1jy/4PMoe/k+Xe3lpV6z8N+ZGvmt5af3I61IYdN05/8AR4vtE/8Ac+81dp5/Kc3qWpN4c0G+1u9/d6dYwtM396XH8K18w2F/NrDz3tx/r7iRpm/u817V+0P4kuI/CU9u0vlvcSR26wx/dTLbq8F0qb7tfQ4DCxqxfMtzw8biHTkkjrNNufn2V01nNXL2ds08O/8AuVqabctJ9+vPx2DeHl5HRhcQqsTrrabzP9+tS2mWTbXP6fN/HvrWhm/uV4conpnQW01a1s/3a5+2f/arWtpvLSs5RA2oXqxHWfC9Xkes4xAub6EfzI6rpt+5U0dAEyVJsqFHpyf6ygCT5qWmR05KAIdSRrqwnSL77q22vKbmwkgml2L86fIySfwV6/zWdqWj2eqpvlg+f/ntH8stTOHN1N6dRUzWRPl+SnP/ALtO3/eenf6ukYEL7ajdPnqaam7KBxIKgk+5VnmoPufM9AyrN/c/76rJua2H/wBis2ZKCzm7y28xG+XzKyXs/MeuouIV3/dqn9j+eggx7az+Tf8Ax1oW0Kx/fWrENt+8q1Db/wB+rAIYfu1ehSo4Yfu1aj+5QKQ5EWnfLs2UbPLokqyZDd9DvTqKBkL/AOrqu9WHqu71EYjieL/HiGT+2NFldfk8mRFrzHf89evfHtPM03QX/uTTfqqV5FzXbT2R61H4UHNFJlqP4as2HJ+7j2UlHNFBY+ptN02O6vGluF+RPupVV62NB/eO2z+Da7V7WWQjOurnjZpNww7cTqobOG1Rd+2R6me5qm7+ZTv+A19/GnGJ+cOUpe82cn48s186C9T+Pckv+8K5Pzq9E8T2H2rRJ0/j++v4V5rvr47NKKp1eZLc+vyys6lOzexY31JVXf8Au1qTzq8OR7JZp3NVt9O30gLCPRM/+jS1H8tD/wCroMpSOg8Np5ltXVWCeW9cr4VRvscu/wC+kldlYJ5j1EpcrPNq7nnPxLsPsviqeVF8tL6zW4X/AK6JXuXw61yzfR9Ilu4mkS7jV2eP+Bv4q81+Klgv9laZqH/PpcNC3/XOVa2Pg5qXmeF5bR/v6fdMmz/ZPzVVSTlEzp7n05o+j2d1Ckun3PmJ/wBM3retrC6sfuXkqJ/c31wOg6k0fkSxQRR/L9/zttdpba3cSfJ5lvXmyidXMzYR77Z8983/AHwtVXhkn+drmXf/AN806GaST/Wt/wB+0qw6NPtT5t9HKVzEbpHHZ/6+Xf8A79ZN480ibIllk/g/ePXJ+Nvjl4N+HN5c2mp332vVLf72m2KefLu/ut/CtfPvjn9rHxR4j3Wnh+JfCenP/wA+r+beP/vT1pChKfTQxdWMTpP2lptPsbC20+4vrePV0uFm+xx/61FK/wAVeFvcwwbZfNrDf9+8rv8AvHdt7PJ956Eto/469CNDljYXtmdNDqUMn/LWpob9oJvkuf8AgElcykKx/cqbyY5Nu+pdFG8cQztrbXv77LWpZ69bu/3lrztEhqRNv+1HWcsMjaOKZ6cmqrJ/y1qaHUvu/NXmP2xrX7l02/8AuVYTUtQ2fIv/AI/Wf1bl6mkcUux6Q+pLWXePY3W5Lizikf8AvyJXIprF9GnzwN/2z+aiPXlk+R92/wDuVtCnKJM60Zms+g6H/BA0f/XN61LD4b2s6LcOtxHA/wB1P4nq54MsIZIV1DUIG2P/AKhJPu/71dk95a/ffdI9fRYTDOS5pnzuKrqLtA5//hFY0tvKt9DWdP8ApvN81czN4A+dvK0O/g+b/lhN5v8A6FXo01/NJD/onlf7kn8dD3TRw/dXz3/269R4eNjyY1pXPH9S0GS1+RfNg/2LqHbUNh4J1C+f51W0g/57SV69/bd1G/7q5ZP+ub1l3MyyfxNI9c7wsbm0a0pHPw+FbXR7mKW3luJ/3exnk/vVsWyeZ9yqszyRv96mpf15OKy32rvB2PewWZKguWaOgtkq55dczDrc0H3Gqb/hILivFeTV77nvRzqhbU3Hho8la51tbuJP4qpvqUm/7zV0Uslnf32ctTOqX2UdBNND/BRZ63/ZU3mxbd6fxye9YKPJI+3/AFdWERa+iw2X06Hmz5vE5hOvpsjU8bPJ4/8ADctpFBFaXSSR3ETyP9/H8NeR3PgvXoNv/EqupP8Armm7r/u16lDdNH/FVpNS8uTfur0JYaMvI8uNSUWeK6lo99oc0UWoWcto7/Ovnpt31csNE1TUkV7TTLy7/wBuOFmr2T+0odirLaRXaI29fPTdsqSbWJLr77NJ/wBdH3VjHBLuVKu+xwuj/DHxVHf20r6fFaRq2/8A0qZVrsNK+GN1pviS+1i71CzjS4XZ5Mbtuqbev92m7/7i1tHCxM3VZ0X2C3kT7Pbqu/8Agm/iqRLBoH+eKWOufhuZoHXY1b1n4h/guP36PWdTDK10EKmo6bd53ybtn+5ToYf7+6tR4Y54Vlt2+T/x5KIYfk+WvHqR5Wd0ZKRTuXkjtlS03R3Vx+5i+T1/ire0rTYbG2iii3bIfk/36x9Khjvr+fUNyyIm63gf/ZH3mrqLGP8Au7q5ZSNIxL1ttj/harCL/fWo46tIn8b1jzFRDb/s1J9m+9QlO8uqjIJDU/3am8v/AGKTZ/t1LVRkTINnl/8ALKrEP+7Uf/A6tQ7ZKsResP4flrptNh8x6wbCHy/v1vWH+xQZSO20PQZLqHfu+StqHRPLf71U/Dd432PZureR2qjy5SdzPv8ASvLjZf8AX/7Fc3/wjbQTeb5UVdxc7p/4ahSFo9ybfv05SCM2cfbabJO/yRLTdS0SaCOWV1rrNNs/LuZUqxr1sv2GX/YWp5tTbndzydLxpLlYttdJbeHppET7tc7Cn+n/AD/3q9K0qH/Rlro5iZyZy6aPNYzT/Kvztvqb7HN/s1uaknlzVTSkZxmzLbTZpP7tV/7NmjT+F3Sui8mST7kVQzQtHUSKjJnOvZtG/wA+2q9z/c21pX6VjzQt/A1QdESF7Zv9mqs2mtJu+Va0La2kq5NbLsoK5jkbmzaP+Fayb+Hy/wC7XVagnmbq528TzEoNInPzeZULwtI/8NXJk8uqr7vuUG0SS2h8v7+356878Z6JJJZzpK37hJv3X+xmvQH3Rp8lc34ttmn0qf8A2Nz1lI7KctbHzb4w0r7LctsrlYd27569K8SQx6kjbPvpXn94kkc2zbWkZBUjqbWjzRx3MH+x87VtX+vSQQslw3lo8eyKuZ022kgR3f8Adu9bU15DPpssVx+7Tau1/vKjf3qqRMRuq+IV1jyLd/uIuxqy7x/MmZ/43+SsNLz7Cio/96ryXKyQ70/vUhlfVd3mbH/u1peFfM1KaCJ/3nzbKtXkMd1Zr5q/PXTeDNNt47mDzV/iqJS0LitT0y2s/wDhHNH0zSkufPe3jbdN/tFqh+zTO7bJV2bfv0fY9jtLuqF7z5FRFrjjHldzoqVOaKj2I98m9tjLJR5M3zv8sb1G7+e/zr/vUeS0b7Hat9TkLSo0dE26P/lqsf8AwCqc27fQk3z7KALk03n/APLVf7n7tNtV/JaP5/P/AN75KjT7/wAztTX+4yUm+YAmh8v7k676zfJaT+JauXPl/wC1/cqvNbSfNWbkOMSq6NH/ABVxPi2FoL+J3b78deiJbabOipcahLaPubcnks3/AI8teQ6peXV9r2pyussdr537jzE++oqZS5jqpx1JPO/c/drn7m8/0+JP77V0SL/ozVx+qzeReb/7jb6mMTsk9DcjqG5tvMommXf8lRvc1UZOJnKKkZd5D5c1dN8K9v8Aat8m5o7ryd8T/wAPDfMtczef71b3wuhaTxVK/wDq0S3bdW0ZuxxzgiP4mWdxrHjnSrS0geS9uIYYYof77GR6+ltN+y+FbOW3tNv2p/8AX3n9/wD2f92vH4Zo7X4x6LcOqybNLm8p/wDa+fbW5rGvNa3LI7fuHrqpx5kefUlynUax4tj85oZbxa5G/wBYuPm/s+++R/4N+5ar3nkuiyuy/wC5XN38Mc7s8UbQP/fjrqjDQ5YyJtS8QzTvsvbby3T+OP7tc7qt0t0m99sif34/erU001qnzzrOn9ys+a8hjdnT929ZygbRkUYb+4td/wBnk8v/AGKsW3iq+j+SVmkSs25m8x2f/V/+g1seAPAGtfEbWIrSygljskb/AErUvJZordRXHOmux6FOtKPUrza80/8AC1Zr695lytrF+8mf5Fhj+Zm/4CtfQWm/so6fHfebrHii4u9OT7ttBbeQz/7zbmr2DQbHS/Bemwafo8EVha2+1F8v73/fVZqijolimfLfhv4FeNPEe2W4sf7CtX/j1L5Zf+Axfer0aw/Zs0G1ttmoarf38/8AE8G2Bf8A2avWLzXqwbzWGk3P/fraNM5ZVnLqczZ/Bnwfo6tv0z7X/t3T+bRD4G8L6HqVtqGmaVb2mo2kizRPH8vzCrl5riyQ7H/ef7FYN/4i/jf+79ytOQx9ozi/2h/GC+KvGUSW/wC8tbG1WHZ/ckPzSV5S71c1i8+1alcy/wB+RnrMqCviJd9NkplNoAl8ynI/lv8APVd3o86q1Atb6N9Qo676c7rS5gJt9G+od6yU+nqBL5lPqJPub6N9SBLTKKPLqtSCZHbfUm/56i5pP7lSWWeaOaiqTfUAOR6vWF5NBMro1UOalT93JvqZR5kbQk4vmid9Z363UO/+P+JKbeXnlpXM6bftH/F9/wDg+lXppvM214tTD8sj6KhieaPvbmx4e01vE3iGx09PuOy7v90V9RWEPkQqibIETamyP2rxn4FaD5n2zWJYv+mMHmV7Zbaasm3975lEY8pUpc5Jvj/vNUN/qS6bZyvt8tKsXN/Z6b8ifv7r/njHXM6klxrF5sm/ef7Ef3UrojHmMZSPF/jfqTTWekW8v+vu5prjZ/cjT5f/AGevMbN2jet74r+J4/EHxLvPs7eZZaev2GL8PvVk2yfvk2V9tl0HGKR8njJKUmdl4b8mTTZ5Wn8udP4P79R2btGio+7fRCn2Gw+f79U7abzKM9iuWJnlktWddYXjfc/v10FtN5jtXI2E38e6ugsJvu7K+FlE+ojI6Szmratn8uPZtrn7ab+B62IZl+WuWRtGRsQv8lXoazbZ6vI/+1WIy9v/ANmpEqnD9+rSPVgWEp9QJUm+nykD6mqLfTqzLHf6ym0fNQ71YpF75ZKd/A9FGz56y1K5Rr1G/wDF8tSPR/q6oRXeoZqtbKhdP9moHErVSuUq9sb+Oq7p/tUDMmaGofJ8t60nTy6h+z/N/sUAU0hqREqxs+ShU/uVcRSkNRKmRKI6k2KlWIaiUf8ALT56fzTHoIFqJ6N/z03fValkbv8APVN38uppqqu9LlHE85+N+2Tw3Y/30uq8b/369s+MaeZ4SX/Yuo68Srqp/CetR+FC/wAFJRSpWpsNSnP9/wD56b6SioKjEY/399Fnqy6brcG/93BMuxqc+2snWraS6vLaJF+d69HB1HCtFo83HwUqEj1b7HJs3p+8T+GhGWT+Kq+j6ldWPhvT0li8udY9kr/36dbIsjtsX7zV+ouPuKfc/KlJ87iNmfy68t1Kw+y388X9xvlr1DUrZk+R/wDf2VxvjC28uaC4X7jrsrwc0o+0pc66Ht5ZU5KvI+pznNJvod6E27K+IPsoyFp8dOhhkkRXf92j/wAclCTLB9xvMf8Av0BKRY8mSPbvXy6cm7f+6Ws2a8+f5/3ldV4J/eWE9xtXf5mzfUP3Uc8pGloNhNa+f9o+/M2+uos/3afPWXbR/wB+ta2f7tc8panIQ+LdK/tjwlqtvt8x/s7Ov+8nzVx/wZ1jy/E9zb7vk1C13/8AAhXpSfc2V4vprr4O8eW39yx1Brdv+ubt/wDEPW0Pfi0YS91o+nvD14sH+jvBFJ/H+8eu68N6x5D73gi2bf8Alh8zV5is32W5WVG8t0atrxV8ctF+F+m7LuJdS8Q7f3WlQP8Ac/67N/DWMaUpG0aqsexNrC2Omz6nqc8Wk6XbrvlvLp9qotfMPxm/axvNc8/RPA7S6bpf3JdY+7dXH/XP/nkteO+P/ij4k+Jtz9o8Qam1xAjb4LCD5bWL/dWuP311U8Oo6s551B3+ro8tqbvp2/5K7DAmR1p3nVV30tBfMW4XqTfVVHqbfQEZFjf5dO86q6PQ+2g05ixC/lv8i1aS5rP31Ik1Vyk8xqQ37fcroPDFguuakqS/6mHa8tcej16V4JtmsdBWX+O7be3+6Pu10YempSM6lRxidJMjTt823/cj+7VV0aOpkejf5m6voIx5TxZS5im7zfcTdUL+d/eq9JUc01bGZXy1R/N/BVjeslQu9ZyKjIhd6rvt3/dqZ3qF3pFcwIi035fm+9TZKd/wKg05gRF2fOtSI6/3VpOaOaUYmcpFjmn1Cj1Ij1tERLSI9R76SrILFTo9VqfvqtSCx51SedVPfRvpcwuUuJNVf7S0czVHvqGZ/LeiQcp1Gj69JYv8jVuX9zNdeRb2/wB++/jjf7ij71eew3jeZXdeD9V8/wD0d/8AgNebiaalG6OilJxdmdNY20cCRRRL5aIuxf7qKK1rN/33yVnwvWhZp92vnZnoRNJEb7lWEh+RqE3SR1IiNs+esipEaJsjWpqds+dak2eWn/PSnEQ7y6Ef+DZRDRs+SqiAVYtn+eoUqZNtaikbFm9dFYOu+ubsEX5Nm7fXTWEf8G2nExkegeGNskf3a6TZ89cr4bRoP4a6iF/m+7TPJmnc0EhXyVoSFY3/AIkqF7yONKh/4SGOOT7vmVEpExiy5bQ+Xcs6VV8Q3Kx2M/8Ayzd1pv8AbaVk69qXn2ctEZG3K7o8/sI2/tX/AIFXqVn5f2OKvKbZG/tL5Jf4q9Qs7n/Rvk3VpKQVIsr3jtJMyf3KmtoY4/vrWfcvJ9sZ/wC+1WoUuP8Anr9+jm0M4x0NiF7Xfs8r56h1Ka38lnTbVNEm31XvLG6k++r1Mg5TndSf7U7bF8usd0rcvLCaN/u/JWTcosdI7I7BZzeW/wA9XprxfJrH2NJ9yquveT4f0qfU9TuYrDTrf/W3M77VpxK5SHVblvOd/lrn7x5JPn2+XXnt5+0z4F+0siT6lOn9+O2+WtCw+Mfg3WId8XiG3gf+5dfuG/8AHqqUX2NIxNib7/z7arv/AL1OttVsdYhaXT7y3u0/v2syy1G9QbRIf71U7mFZLaWJ6uTP/tfcqu/7xKiRtE8R16zhtbmeL/arlZNHW+f5P3bo2zf/AHK9M8f6bH9sXyvvvXCw7rWZt9Zxlys7uXmiYevWa6PqUqf8uv8AF+FZevfuLZZbedZ/7ySe9dd4hf8AtK2iSVV/2nrzvVdKkghleL/UV1Rkccomanmarcpp9uv32+R/7ldxZ6PDa6aqRN9yb/vvP3a4vwrcra38srt86Lsrqv7YWNpYt3yP/BRIImg7wzwqnlfOjfzra8Kv5mq2zp/A2/8AKuRsLld6p/fbf+Vbmj6kulTebtX/AL7rGUTaMj2T5p037qo3lm10/wB3/gdV9B1iPUrDejfxfNVzUtSs9NtvNuryK0/g3yVMYkyM/Y38CtHvo8tpHbYrVRuvHmixzKiauu//AK4t/wChVcs9Vtdc+e0vop5N33I3+aq5TMjmh/j2/PUfk+W6ps8vfWl5Pz7/ADW2VC837nZtrORUTP8A71QukkbrV7zvMT7v+6lZsyeZ86N/vJvpDGzXDb/k/jqu940e75mqR/8AXfdqvskjeolEcTPubPXo032moWs6P93z4f4f+A1yupQ65JD5up/Z5LXdsV4Eb7xrvoZmgT7v3P4K5nxJctJDbW/zbHk37KxlE7KTMe2hb7G1cDraeZc7E+/XozosEPyNXnupW0l1qWy3XzH3fLRCWp1T2HfZryxhgS7Xy32/c30edVz+xNQ8mV5dvmJ89ZFbcvMYCXM1dh8MUWOG+uP43aNK4eavQPh1D/xIZ3/vzNVcvKjKUin451ttD8YaHqafft4d7J/s7trV0mpXP2p2t5du9Pu1xPxa/wCP3T/+veT/ANCrstV037VZwXH+rfy1rspy0PPqRKNs8mpTfZHby7pPu+ZReaq2mp5Vwv7v+F4/46z97Tt87eRPD/qpqx9bTUJLnfcQSyb92x7X5onxXdGWhx8upJf38cm57eXzE/h8yo/D2iap4016DR9Mg8y6m/75Rf70n+zWPfTSQfO6tG//AE0Svqz4ReGIfB3gyz+VY9RvljuLyb+J2P3V/wB1azkXqR+Hv2efBujwwf2hFca1dJ96ad2WJ2H92Jf4a9KS5t7GzitLeCK0sbf5IraBNqp/uqtcrqWvLHNs3Vg3/iHyE3p+8rOURRkdpf68sH8dc7eeJPM/+Lrk7zxJHI//AB8rvrFudbaN9+2jlDmZ0lzr3luzp+7f/ppWPf8AiRZE+Rq5u515ZPvy+W9ZN/qvmQ/JKr1UYjOgvNej/wCe/wC8rl9Y1Jvsc6Iy/d2VlzX7Sf8ATNKq3kbSafPLtbZ/f2fLUyHFHOzU2mvSVgdQu+m76Xmkk+5UgRyVG9O3+YlRvQA5KP8AWVHv+SpEfy6AJkqZHqrvaneZUAWt9SI/9+qqVJHVgTJUm+od9G/zKA5SbfRv/v1FzT6AJkpyP5dRU6lICakSo3ejzP4KkrmLUL+XWxbXPmIsW7y/9uSudR6uW03l1nKCkbQqOJ9feCdH/wCEf8N2NlbxeZIkO/fH93ca6T7NNIm+4ufsif3I68n+APj/APtiz/4Rq9l/0q3X/Q3k/jjH8P8AwGvZks49+9/3j/8ATSvNlBxlZntU6ilAow2yyJssoPIT+KaRK4X4x+MI/hr4JZ7SXy9X1Ddb2f8Ae/2pK9OvLyG1tpZZX8uNNzs9fEfxd8W3HjTx5qd3cfct2+zwQ/3IxXdhKfPPyRy4mpyQ82cfZp/faus0r94kVczDC0j12mgwtI8T7fkSvusBDU+RxMtDY1jUvLRUSJfl/gqjZzfIvy1Hqr+ZNEiLTbaby3rxc4rOpV5L7HdgKfJDm7nRabN5fyV1Gn1x9hNXUWD+X/FXydQ96J1Vm/ybK1If3j/JWPYP8io9a1r3rhkdUTUtnrQR/LrJhf51SriP+8+Sp5SzUR/79TJ9/wC/VFP79WIX+7UyiQaCfeWpaqb/ADKlpgSpU1V46mTd5lKIDqj+aN6WkfbUhI2eaTY2ygffWl5oNdSKmulOokoJI3pKe9MqAK2z7tVdi7KuSfcqF/8AWVY5FN0+em+S2yrWyoqDOUiDyfLT7tGz5PnqbZRsqoxAjoodKb/HVRAj/wBXQ9OeoXp6gNeoXf8A2qc336hd6CyF3+fZVV6sP9+qbvSkUcf8WoWuvBNy6L88M0b/APj1eHojfx17p8SJmj8Aaqn9/wAn/V/9dErwv+Cuin8J6tCPuiUUn+5S81udIv8Av0b6blqXmlIBf71ZOsTfZZrOVPvo2+tRHrH8Qp8kH+9W+HfLUUjz8XHmpOJ6RpUy32lMn/A1os5pP4P9ZWP4P15tR8h5du9NsMv4LWo7ra37fe2bq/XqMlVoJrU/J6sXSqtFx0ad65vXrNrqwl3t9zc/+5iummvP3LIi+Xv+8/0rF1KbyEV9rbN33K5alNTpyhLqdNCbhUUkcLZ6bNfR7/8AVwf89pPlWiaa3tfkt2+1un/LbZ8taFzpuoa5eSxJuktbdtif88kzWhZ+G4dNdfNXz3/8dr8zrRVOo12PuoVOaCZzd5DdeTFqF2sux/kV3pum/PN92us8cp5eiW3/AF2rk9K/11ZRlzIpS1KsyeW7V2XgH95pt58v/LauTvPv11Xw6dZLC8/66f8AstEtjGcTqrb95WtDtrLT7++tK3+5XLIy1NRK8h+K+mtB4knfa0aX1msyv/tJ8rV61HWD8SNEXUtBiu0iaeexZpmT+N4T8stbYd6nPU2OTf4qa1qSWNxEy2myFdyR/wAbBdu5q4G8s/I3On8bb2/GtbyW0fakv7yym+eC5j+66mm7Fvvkt5YpHevWjBHFKRi76bV5/Dd9G/8ADs/36j/seSP795Z/9/lquQOYp76N/mVNNZwx/wDL9aySf3Eeq+9d/wAjeZUFRkLU1QI9SVEiyXmkR6SipAf51O8yod6/3qfQBOlSVVR6kSarAm8yvZNKhW10fT4v+neP9VrxX7TXs1tc/wCgWP8A16w/P/wGvQw27MK0tCx5lH2r2qnNNVffXrxkebKJee5qP7TVV5l/u0b6vURM94u+o/tCUyoHhWSjUUYljzFqPeslU3tv9qm+S1SaRiW9n+3T9jfxtWftajyf9moEaXkr/eoTb/erP8mpE3URkBpeZRuWs+OpErTmFylzzKPMquj07fTEWvOoR6pu9CPV3YFzzvko86qu+jfUAWnmqGZ6j31HN/q6cpAO8ytzQb9rG5ilT76Vz6PVq2m8t1eplaSsB79beXfQrKjffXf+dXoYfL27K5H4e6kt9pslvu+62+u2RG/gr5nER5JM76fvIsQ/dqZNu+q6QtJ822rXkv8A3a5DYk/5Y76Ep29tn3aET+5SjICR0qOFPn/2HqTy2o8mqiAbBVqFGqNLbyEq5CvlvWkZGci1YJJ8uxq6bTUbeu/+OsnTa3rD7y1ZjLY7TRP3db0M1c7ps3lpWok39yg4XHUL/wC/8lY7v8/3q0ryZY6yZJleoCMS0l1JHWfqU011C33tj1chuabNNHIlVE0kcXZ2PkXium7elegW01xtVK53yVjud9dJbXi+Sr7lqpSMZRB0kkeVHrSsbzyEVNvmVmw3i3E0ldBYP5kOz5aRitiSHUvMdd/7tH+7U1zu/wCev+7TvLamzQrGmx9uygHY53WH/grj7l2311mq/vH/AHX8dfLPxs/aTh0e5vPDng+VZ9UhbZeax96K0/2Yf70lOEXUZ2Uonp3xI+KOl/Cvw3eahqDRT3qR/wCi6bv2z3DH7vy/3a+HfGfxL8RfEq//ALQ8R6g926N+6h+7Fb/9c1rJ17UpL65nleWWeeZt8s077pWY/wB5mrLR/L2pXoQpqBuXkmprvDJ/DVV5qjR6pxUi4xNjwxr03hHW4NV0xvLnhb7jv8rr/davqzR/Fuj+ILOK7sdQi+dV/c7/AN6jH+GvjfzvLf5F+etqzuZI1+eVpHesalNGkT68fb5Kv5qyJ/fjf0qvc3K2sMr3H7uCFd7PI/3Frw34deNodKS50y7n+wJcbdt/B99GH97/AGaxfiRqvizTXW01jUJb/Tpv9Rcx/wCqlrjlHlZ0Rid1qWpWvia8a40+88/Yuxa5nVba4tZvNrye2vJrG5823laCf+/BXoVn42k1WwW31L/Xp/H/AH6xlTd7nZCorWNCZPMh+75b/wB+ud1VFgRXeJv7jVvPMskO/d5lc/f63JHM37iLZ9z94lVE5ZnC6lG1reM6ffeq8N+0f8Vbmt3n2jdvs1j/ANuOsezsPM3P/wB81pzGBtaPc+Y6/wByti5vG2b4ttZds6xoqeVUNzcr/eokbHVaD42utHsZ4om/2N9cvqupf2o7faJWkd/46z/tPlv96o5pvMqoxIlIppc3Fq/lee0b/wAL1attem3+buben+t/vVn3+6RN38aU1HaO/ZP7/wDWtSD1rwr8Tpo3ii1CVruD+/8AxV6JZ3kOpWf2iJl8n+F99fNcLtB8ldZ4Y8Z32ju3lS/u3+9C/wAyvWE4KRcZHt32fzE+d6runmbnT+9U2m39rrGlRXtvFLJA/wB5Nn3GH8NWH8vZ/qv/AByuOXum0YmW8KyR76jhto43X5mk/wCuiVpb1nT5N0mz/nmlYbeNvD8by7tXs96ts2Rzbv8Avqjm5g5WWJoVjT/Yf/xyuJ168W61XYn3Ifkrev8Axbb6lZz/ANjr5n/TaP8Agrk/srbN+2sZSOylFlPVblo4WesPQf3niG2fb5nzVqa3DJ9j+SsXTZv7Kv7a7uPuJJ81ETomd09msnzv/wACrzG/tvst5PF/ckZK9EufEmnx23mxTyyPt+VNlee39zJfXM8rffdq0ictmZ8yV6N8K5lk0S+R/wDljN/Na87dK6DwBr0Ph/W2+1y7LW4XZK/9zH3a0+JEyiTfGlPLm0x0/wCeM1eiWy+ZY2qbfkeGP9VrhfjlMs8eisn3PJuP+B52V3mmzf8AEq0x/wDp1h/g/wBmq5uWxxuOrOT1vTfsrtWTDeXVruRZfIrsNV/4mX3Fb5P9iuXv4fP3V3U6nMjllHUyb+Gad4ndv4tjV9DXniq487bbr8lfPe9Y/kl+/wD9M/469A0fW/tVtZu7fw1sYyOuTWIZ92xmkn/uVi3mvRyOyN/HVHWE+3R/IyxvWDc6pJG/lXcC3f8AtyJ83/fS1YRDWL+G7mZK5l9VmsZv9HnljrSb+z7p9jwSx/8AXOai8s9JksG2LLbukdZMqJmvr3mf8fcH/A46P3N1NElu7b3+6n8VYL2FxdPst1lnrsvB+if2aiahL+8nh+7/AL1EYuTsEpcqOg0fwxZ6am+7/wBLuv7n8KVH8RfE9xdeG4tP89vsvnL+53/KmKqzal5afO1cz4kv2urZf9ht9bVIqMSacnJnNv8A67ZS80kKf3qHrz5HcLzRzRzTaQETp/HUb/c31M6f36ozfcZKAH0qPTKXZ8lAE2/zKcj1HT6AJ0qRKqU9KALVOR6hR6XmgCffTt/7tahjp2+qAk30f8Bo30I9SBJvptFFQA+lR/LqOiOgDc0TWLjQ9Ss9TtJfLureRZonr7U8JeMLPxj4bg1u0/dpMrean/PJh95a+E4X/wBqvWPgh4wk03xCuiSzy/YtTb5Yd/y/aR91qxqQ5jqw9Tkdme9eJ9YkukWJN0cG77n9+vj3xDMt14h1p0/5/Jk/Jq+uL9PLvFuLj93Bbqz18b2zyfaZ/tC+XPMzP+ddmDioMMVLmSLFsn76u20NPLhld/uVzdtbeW8VdMj/AGXSvvfw19rhUqdNzPmq/vTSMmZ1nuZ2q1Cn3fkqv/rH37fnerUKfJXwuLqe0qyZ9Hh4csEjYs08vbsrorB/L2vXO2f9yuisE+7/AL1eRM9CJ0ljWxbPWLZpWvZ/criOiMtDXherkL+XWfb/AH6uWz/3qks0EqZNv8dV0qwlOIFpJN6Ub/Leo0fzHqXmiQFlH8xKk3tVXzKkR6RBZ5pN9R0f6tKjmA3aV0pv8NO2fx0Fic1F/DUtMeggipHSpH27Kh2UAR/L/dqGb7jVI9D0Fld/9mm7Kmf7/wAlGzzHqyCvUcf8VWHSoKrUCB6Tmpdn3qi5oCQj1Xep6gmRaAIXqrM9WJkqvMvz7KAIZqqunmVaeq/+rpyiaRkcn8RU8zwTqf8Aux/o1eF/7617148/eeCdXT/pj/7NXg+z5P8AbetofCeth5aDX/2Kjd/kqX/vion+/W0TaUhaR9sf3KWimQFZmuf8e0T7vk8ytOs7WP3ln/F96rhuYYiS5WN8H3LWupbP4HWvRL/9/DBKn8a7K8vs5riR7NLeDzHT7sMaffYV6lZ7p7Ce3fdG6fPsr9IyPE88HT7H5vmlPlmp9wR1k8rf9x64nxzrS3U09pabo0hXer11VnbSajfxW6fcdvm/2MVn/E7R4YP7KvYl+T5rSX/dP3axzbFOg/Zx3YYKhzrn6I2vCtyupeEtPuP7keyVI/7wqrfw/vvu1m/CK8bydV0eX78O24iT/wAdatrUk+evz2pfnfMfVQeiMPxyn/FPRf8AXZa5PSk+eu08Zov/AAjbf9do65HSU8uZaqEtDqhEpzJ87V0nw/8A+Pa+2fc3R1zd5u+0y10ngD7l98v92qnsTUjodcn+3WhbPVNKuQ1yvc45GhC/8aVwvxI+ITabDPpWnr+/8vZdTf3FP8NdRrGtr4f0e61B18z7PHvVP79eZ+DNBbxB4ks/7Q/f792o3SSf3f4a6qcVH3jFmh4V+GOvalon2j7ZFYQTLvis7pNyvn+Jv7tVbn4OeInf/j1s5P8Arnc/L/49Xt2/zH31MlafWXEl0UeCw/BfxBJ9+2sIP+ulzXO+KvDdx4L1JbK7+yvN5KzfuPm2Zr6drwbW0Xxd8Zpbf/WQfblt2/65xferSnWcrmbp8puWHwNmkhge71zyHeNXZI7P7mf4fvVsW3wQ0v8A5eNV1Kf/AK5+XF/8VXoTu29v77VNDC0j7K55YiRtGmjgU+Dnh3+P7fP/ANdLmtq2+D/hPTYftd7p/l2tv87eZM1dlcvZ6ND5txt3/wAKf36898T63carcs7t5dru/wBTRGo+5LjEzde03wzI/wBn0nQbOBE/5bbNzPWb9htY9v2ezgjRP4/Jq5bJ5j/7FSPHD5O1GrTmM4xM9LC3k3ebbRT7/wDljIlcX4q0FbH57f8Ad2UzbP8ArlIa7h5mj/1VYvi1PM8PXn/AX/8AHq0jLUJHF2Hh5r7QZdQt5W327Mk8P0rH86ON/n3V02j3kkHh7xGkX8fl/wDj/wAtRpokMHhJtQuF8x33eR/D0rqiZyMFLiOT7i17dpT+ZpumP/ftY/8A0GvHXs1h0qC7/wBW800iKmz+EV614em8zw3pn/Xv81dmHlqc9XYsTP8APVd3qSbdVd3r1oyOMHejf/BUVJvquYgkd2qP95vo30tAEX76jfJT6KAGbmpyO1N8yigCTfS80c0c0ALvo30nNNoAfvo86mUVYpD99G+q/wDHSUD1LPnU6oUejfVagXN/yU2Z6r76XmlIXKKj1Ik1UdzfdqZHpBI7jwZqvkXnlbvLR12V7No/7zTYnu77zH/v76+c9NvGt7mJ0r1Lwfqv9palp9vK3/LRtyf38/drysZT5ldHZQl0PUNnyK6N/wAA31NsXZv+f+59+o9/mffqbf5e7ZXhyOskSzX7m6X/AL7anJD5iNv3fO3399CTNsXf/eqSSiJAIn9/d/321NRFkf8Ai3/79O2eZt37qKqIDkh/2Pv1YSGP/L1Gn3971ah/3fMpmcjQhhj+/wCU1a1nCsj1lwvXQWafP8lW2YyiaVqjbNib6vQw/wCZHqO2T+5WksPmf3aDmKqJUP8AFWg9tJ/BULp89AFV/wDYio2eYn+qq15PyU5IfMSqiBnp5O//AFFSfZoZPvxVJsFORPnpjlEh02FY5rz70n7z/lp/u1uWtz5H3Kx9NT/TL7/eX/0FK2Ibby/v0GJafVWqvNqtRzWy7Kz5oY40Z7idYIEXfK8n3UUfeagIxR4j+1d8Y5vCXh628L6Fc+R4h1zdumj+9b2g+83+zur43/c6bbfZ7f7ifd/26veNvHM3j/xbrXiiXdv1Cb9wn/PK3HyxLXMvM0lejSjyROqMdBzzeY7O9MqLfSVoWSu9NkplNoHEltl+ffWhv/c1ThqSab+41TI0iWnufMTY9elfCXVY/E0Op+FNbT7fpzwrNAknzbMfe215P/DVrQfEN14Z1Vb2yZY50XZ/s81x1Icy906qc+VpyOs8efDG48HXMtxp+670j+H+9F/vVyaTLJ8j10Vz8V9avkZH+z7H/wCecNcjq140+6Xb/wB+6xjF294qco3vA6zSof3PyXzbP4kko1K2/wB7e7Vzeia95fySquyumm3XXzorUSiY83MV9Ss4fsESeQsj7m3PJ/47XL2Dx7/k/wBXWxeX/l7t+3f9zfXN+d5czURiBqXm3YzpWbc3Lb6sPc+Yi7Gqi7+W+9l+/wDeSiMQHPULv5dNd/n+So3raJAI/mJVN/8Aj531Y/haoXT56YFyZ6La58t6ZzUG+lID1j4S+KvsuvS6ZLK3kXELOqfe/eCuoh+K9nd/66C/0lP4X8lZV/4EteG22pSaVf6fqEX7ue3k317B4t8JL4js4vEvhx1t/tatcXVh/DuP92uWcTphI2rbxnpOqzS/a9ainR/4PJ8rfXO3nhXwrI8uxrX/AHI3VdledzP9ldoriDyJ0+fZ916pzOsf/LKsjbm8jSmSbwH4h/4l98s8D/d/2l/utXo2j6lofiCzW4Sf7I7/AOth/uNXkbzLJ9yBaEufI2ukVRKCkioVHBns2peFbPUkX7FfLI9c3r3gBoLaVPPri7bW7yD7k8sdOm8ba1Y7t87XdrWMabvudEsRGS2M1LxvM+dfuN/KiZfM+5WfDfyR/vbjb/pDM/8AuVoI6zp8ktbcpnzIqzTf7NR20Mk81STeTB99vMf+5HUb6rcRpsiXyEqoxM5SN7x5u/4Qzwrv/wCnna/+z8lejWF15fhvSn/v2sP/AKDXl/ieGSDwN4ail++jXP8A4/sr0jR38/w3pH/XnD/6DRLY5+ppWyfIz/x1zviGz8x2vUXy3/irpE/2KhdFk++tEJuLCUOZHm95Cs+5Jf3damgu0Fh5Tt86SfLRrdgtjN8n3H+7VHSpmjv/ACk/5bf+hCvSjJSOGUToPtnmJUbzLP8Afp01n5cKu/33/gqm8P3dktMzsU5k2TNvqF08xG2Vcubn+CVapvZts+R6AjEh8PaVdaPqvm+eslk6smz+Ku0trbz7b7PbxNJvjZ1T61zOm2F1fX8ESS+Wn8T/ANxRXfQ6lHaotvb/ALiBP++nrWnIJxMP/hXupai/728t7BP7n3mrH8c+CYfDmiRSpfS3c7zKn3NvWu0fW/Lf79c3401X+0tKZHZfvK9VUkuUKUXc83mqKpXSo3rzZSO6MSN6Wn/x0nNEZBKI2qF49aPNZ15C32lt9MkhSpkqHZTkegCxRTt9LUAFPSo99SJVgOpyPTakR6UQJKPMqP5dtG+mBJ5lO31FRQTImp6VHvpagIktR76N9D0FEiPU1tctHMro3lujb1f6VV/ipyP5clAH1BZ+Nrjxp8Mb7ULuC32eS1veXO/aySD/AOKrwG5to502PH/DUeialJHDLaea8cE219m/77Crj7v+um+s4ycWbX5kVdNube1mW0uJfnroNVdXhTytteb3Nys+qzy/3K6zRLbyNKg/v7d9exHMJexdM4/qylNTuaCJ/BVyFP8AZqvDVy2Vt6/NXzs5ansRjoaVsn96ugtv3afPWLZ7vlrWs90j/PXLOR0ROgtv3iVsQv5flJ/s1i2ztG/z1ofbFsbae4l+4is9Zxi5PliVKSiuY1rnUrXTdr3c/l7/AOCSrWm6xa3zslvL5myvH4b+bUrne/793b7/ANa7zwfbSWt4qP8Af2769Spl6pUueT1OOGK5pctjukfzE2P/AB1aheqcLrvWnI9eD1PQLyfc2VN5lU/MbfVjf5lMCxv+9vqZP9XVN3/uVYT/AGKgqJY/go3/ADfJUKPR539yjl5iTpnpKKV6sqIlRSVLzSb/AC0oJI6j2VNs+X56bUAR7Kj2eYlS0x6sCLmopKkf/doegCu9Qv8A7dTv/BUD0AQvu3/d8vfTX/ubamd/n+dqh/1dUQQv/BUb7akpnNAED1Xuf7lTSffqrc1ZcSGaq839+p6iuXoKiYfiqwk1Xw7fWiS+W7rXkc3gy6+Z5Z13/wByNK9om/1Ncvc2bT3k6SxNGn9+pjNxNoVHHZnmr+D2jT/j58x3pv8Awh9xHufz4tif7H369G+wfP8AJVV7b/Zo9ozb2ku557D4S1KR/wDVW/8A20mq9D4JuJE2P5UH+x96u6Sz/wB2pvs1EqjJdSR5+/w9uvvxXkXmf9NEob4YtdQ7LvUP4t+yOGvQvs3tUnk/wUe2l3MXJyVmYOieGNP8Pw7LSBd//Pb/AJavWXqVn/ZOsK+1fJm/55pXZfZm2NWL4q01ptNW4Rfnt2r6DJcc6GJXM9GeLmFD2tF2WqOdhf8As3W1f++1bHjPR5NY8Manbp/r0j86L/eFcn4k16ztbZbiWfzH2/PDHXp2lJ/odm7st3vhj+f+F69/iCVOUoTg7s83LOaMXCSPn/wZqsem+MNOu3/dwXC+S3416VqqL9pZNvmbGrzHxhpX9h65qtkn3LS686D/AK5mvSLO/wD7Y02z1D+OaFXb/er5KtHmtI9amzP8YJ/xT0/+9HXG6enlzLXbeLf3nh6f/eWuHsE8uas4bHqUtivf/vLxq6L4e/fvvl/hWsG//wCPhti1ufDt/LvL7/drboTUjod1ClWE3VDDukq0n+zXP1OGRyPxRufL0OxtH+5d3H/jqfeq98K0+1WGp6w/37uZYYv+uMS1xfxa1Lz/ABDBb/8ALO0s97f7z16d4JsP7N8MaVb/AMfkq7f7x+auqXuxRzr3pHSQ1N5lQpU0dcJ1X0Kusakuj6Vfan/BaQyTfku5a8d+BumyX3i2+1B9/wDo9uzs/wD00kau4+MF/wD2b4DnTd893NHb/wDs1HwH0RbXwfc6hcfu0u7rfv8A9mP5a7qceWLl3OWUtUd5bWck7/JRqviaz0C2lit/9Lvf+eO+sPXvGbeS1vZfuET+P+J65FLxpH+99/c++s4wBzLmpalNdTJLKzST/wAU31qq8Pmbd6tTZvL+0/ebf9/ZQ8yxv8i1Y9QeZoPK+7VGbdv+T95HTkha43b2/iqwkPlp8lRzAU0Sbf8Ad+Ss/wAYbk8MXnmt877UrooZvI+TyvMd/upWf4ztlj8Jam7t5k7xr8//AAKtIPUUtjhfCWlQ6qmrxSztBGjQvVzx5NHpuj6Vp8X3G+f/AICKufC5PPfXotv31t//AGeuZ8Z3n2rXp/7kKrCtd0dznkVdSuY9ljbr9y3h/wDHj96vSPBNy0/hiD/Y8xK8p/1lelfDq58/RJ7TyvLe3k+//fzXVh3qYVNjem+58jVXmhb+7Ulztjqrtb+9XsR2OIc8Lf3aalG+4/vUedN975a05SB/NL81RvNNs++tQu82/wC9QBa2UbFqr+8/v1H5LSfxUAXn203fHG/3qp+S1CI0dAFzzF/v1G0y/wADVFSf8BoAmR2oqPzGqTzKACjZ/t0I9DvVgN2UlPpnNQAUUc0m+gByP5dG+k5pm+iQDXemveVDcv8AuWb+5WXDN89YufKaxgdBDeeXJXWeFdQuJNVgS03ee8kKRf7xauDtnaR1RP3j16R8LtBuL7xVY7PuWki3F0/9zFcNaouU6KdPldz6Gmdd+/8Ago3+WnybahSZdnz/AMdWt/mPvfb5f9yvF5jpCF/MRXT7j05/3cfztUyf7bfcqaFPM3PupikQp5kaVMn+/TvJ8zc/lNUjwrQTIj3+Xv8A9irCbtn+/Uafu4WfdTrb/Sn2fNHsqiDYtkaP5K3rP94i/NXP2afuf9+r29vuJQZSOutpvJq59paT7i1yds82zZFLLv8A7/8Afq19suo41+ag55ROke58yoZnbfXP/bJPM2U77Q1WTym0lz5fz1J9v+SsH7T5brR9vX5vmoNTe31JC6/c21zqXkmz71SfafeqiRKJvWb+XdXPyr87Lt/75rShuY9n3q4PTb//AImuqo+/5Gh+f6rWx9o/jpmbgzqvOWSvMf2h/EK+Gfgz4suEl8t7izksYP8Aen/d10n2hq+a/wBs/wAWyfYPDnhxG+SZmvpU+nyrTh7zSKjDU+WZvubEqjJUzvUMleibjd9CTVD5lO30uYsm86nJNUFFPUsspNTt9VuaTfUSkBa3rULvVfc1DvUyHGRJv8t6k3+YlUqfDN5dTKJWpY2bPnSr0OtzfKkreZ/BWfJeLI6pUfmVjKJRpXM0k/8AF/u1jv8AvJqme5/2qrzIu+gCaHdI9E3+9UKTeXVeabzKIxJkFS81Aj+XRvqxEj/6uo0pyPRQASVHN9ypKjmqACZ/3MSf7VekfDTxVJPbNoj3LR72ZIH/AIUk/wDsq8xeiwuWtbxkT7j1M4lxkewar4P1DVXVLud5Ni/3PuZrn3+Ht1A7bN0le0eA9SXxV4V0rUHZZLra0Mv+8PlatS50ry3/ANiuF3ibRkfPr+DL6D+7VObwxeeds219DJokcifN+82bqqto8cbt8vyP/Bs+ajnNOU+d5tF1SD/lguz/AH9vSq8lhqXk/wDHsv8A20evoJ9Ht47n5IPMd/nbzKovoMMkMv7j79TzhGJ4e/hjUL5f+Pa3qa28AfP/AKRPL/2z+WvYv7HXyV2ReW9V/wCyvLf5ov4aqMy9Tze/8E2djbL9nZ9+7Z9+trRPB+nx20Fw9jFJP8v+s+auiubPyE+eo5IZrXaiUOQuU4v4rp/oFj/sSSfqtbXhi58zR9KRPufZ1rN+K6NJoljN/wBPH/stXPB/7zRNM/64rRKXumfLqdMj/JTZqmT7nzt9+mvD8lZGnLzGTeWy3y+U9Y/hia18OeIWfUIm2OuzfH95P9qPdXQTbt/3azb+z+3OyO3lun3Zq3hNnPOJ658IvhFpfxC1v7J/wlVu8Fw37i22eRLLn+Fv9qvrbw3+yXp+saO2ma1pi6b4eRt8Vt92d/8A4mvzj0q/vLG5b7PO1pdQtviff6V9hfBP9vnxFpumz6J4z0z/AISGeGH/AEHUt+2Xd/dm/vLXZzuMTy62E9tNSu9Ohm/GP9gxvB1/ea3oUt/4h8Ibd/2aD/kI6f8A7y7f38dfPNn8N/DepQy3en+Jbjyd2zZJtl2V+mn7PH7Qln8Zpr7SrixbRfFGnxrcNbQPuiuIS23zIWrzX9q39k7wj4tm1fxHpWsr4T8Y3EO9Ugh/cXcn/TaNawqpxpupKdkj0cNUVOoqNane58Q6V4JtbWznltNVWRN3zeYlZN/bQxzN81dlrGtw+C9BsfC8sUWk6ilrGl8k/wDy1mH3pFZf9ateY6xfrvkfcs7wrvZ5Pu15lPFVJfC7o+jeGoSV0i9MlrGrPXNvpV5rFtK9vF8kLV0Gy1urbzUl+fb/AKmtjwxbfZdNVNvl+dJvaqq4qUY33Jhgac3bY8vm8MahHu/0OWqM2j3kH37aX/vivpK2s4ZEqaPRLf8Ajirhjmf8yOqWTqWzPll6Xmvpm/8ACul3SfvbaJ/+uiVyOseA9Hjhlf7HF/2zTbXRSzKNR8tjjq5VKnqnc8RRG31aubZb5P8Anm9a1zojSXkv2dVjSq6aPdb/ALtetGopdTx5UZRZzM0LQTMj0cV102lfarbZdr5if9M/vJXM3lhJYzbH+4/3XqoyM5QcSvsqemU+rMwpd9JRUAOp8dRpRvqogTb6WmUeZTAfTuabTuaAF30lFFAD6d/rP+AVGlORv4KgA8yhH8tKbs8z56SgCyn399dE995elS3D/fRa5NJvnqSa8+0QyxbvLR6mUQiyGwh8x1i/57TbK9ARF27K5PwxZ+ZqS/8ALTyo99dckNYzkdUIk0NXoUqvClWofv8A3q55HVEvWe6Palbln/crHtk+7WtZ/wANYyiVGRtW3aqfie5aPR1t0+/M39z0qZJvssO9K5/WNVjf5/8AXv8Ac3//ABNetgsLLmU5bHHiMQrcqKvnW+h22+Vvn2/KldN8KLaa+fUNYuG8x5v3MSf7Iry25mm1K/3uzSb/AJFSvavh7DNa+G7FJU8t3XfskT5kzXpZlNU6Nu5y4Vc1Xm7HZI9SeZVVPufPVhH/ANqviZH0BYR/4KmR6pr9ypldd/ybqRZc31Mj/JVVH/jqRHoILG/5KN/yVX31N51OISOtpf8Aln8lCU6kERlI9Od/npKAEdKPl3/dpeaTZ96gCF6jd1/jqR3qGSgBr016Wmf8CoAjf/WVXepvM/26gqiZDX/gqHmnyVG9GoiPzKjk+5Uz1XfdIlGoFd/4qqzffq5J9+q7pRqaxIXSqs1WnqGaFt9SMpunyVm3Ns0f362NlV7lPk+79+gcTBmX59lVXtvLT562PJ+SoXh8v53qBlFLapkh8x6sJCtO8mgCr5Lb/koeH560Eho8mghsz9n9ypNn+1sq55P9yjZWkfdCR85/ELR103xPrlin7tJmW7g/GvUPhFqX9seCbN93mPb7rdqxfjfonl/2VrCfc+a0n/vc/drL+AmpNY+IdX0KX7lxH9oi/wB5K9jm9pTTl0PN5eSTUR3xs0HyNe0zVdvlwX0LWk//AF0H3ayfhpfrPoM9k+7faTf+OmvTvi7pTal4Gvtn37Ro7tf9jH3q8R8H362vi1fm8tLtdlT8UQj7sjuvEieZoNzXC2H3677xD+88PXn+7XB2ves4x0PSpy0K9/tketr4dO39t3KJ9/yax9S+9Wt8N9v/AAkk6f8ATu1bfZCpLQ9GT/bqwiVCv36L/Ul0nTb69f8A5d4ZHrGMeaR58pHjusKvibxzOu75Li+WHf8A9Mx8te8I9eH/AAus2uvFUEr/APLvHJcNXuEO77+2uipE54FqH7n3qtJD5j1Cm2NN80qwJ/fkem3/AIns9KTZp8sU97/f+9ElKnhatV2hFs0lVhHdnlP7Q955GpaHpm9f3NvJcSp/v/Kv/oFblnczWvg/StMdvLS3hX5I/wCJjXO694S1Lxd4ql1jU7632bo/k+8zqK677HHJ99a92nlVeUUrWPPniYxe5T+zST/O+7Yn3fMepkdY0/dR/wC89Wrl/MTZWfM7fcroeS4i2hn9cgNeaGDd+68x3X7/APcqGF/M2/NTflgfe7VaSFZN3yfPXiYjC1MO3CaszupzjUV4sd9mj2RbJ2kkf+DZ8qUbPMdYov3j1Nsa6dorf93/AHpv7laltYR2qbPl/wBp/pXmmpTtraO1X73mO/3nrH8eI3/CH6r/ANc//Zq6h7aON653x5H/AMUfqr/9Mf8A2aumnHUUjzfwr4tj8IprUqKs91MsKQJJ93jf81cvNM11NLLL9923t+NOmT981MrujE5hUfy66zwBrDabrH2fasiXfyf8CH3a5KrNncyWNzBcQ/fhZXX8K2p+7JGUveR7Bc33l/ftlqu9/b/xwNUMNzNrGnwXsVtL/pC/3Kr/AGDVJP8AmH3H/fFfRU6U5JPlPPlJXtcvfarX+/TX8n+CdaopZ6hI/wDyD5f+2jrTv7Kvv44PLrf6vU7GfOu5c8lf+eqU3yf9qqqaPN/GrU7+ym2fOstOOHqdg513LSQr/ep3krVH+xGk/hb/AL7pv9gsn97/AL/LR9Wqfyh7RdzQ8uP+/R/wKqP/AAj3yfw/+BK0f8I9/tJ/4ErVfVanYftF3L2xaaiR/wB5ap/8I3/u7/8Ar8Wpv+ESut/yRfP/ANdo/wD4qj6tUj0I9pHuOeFZE+RqPs3+1R/wgesfwWcsn/XN4/8A4qj/AIQPxBH9zTLipeHn2Dnj3DyaKE8JeJE/5hV5/wB8NTv7B1yNf+QRef8Aflqn2Mv5WVzruRUUx7PUIP8AW2N1/wB+Wqq73Sf8u0sf++lP2NTsHNHuXeairNm1KRH+63/fFNfVpvv7qzlTkEZGp5lN+aT+Gsn+1ZpP+WtXIbyafb+/rCRUR15bfuZU3eXvrPhs1g8rfL9+u28PfC7XvF1gup2S2/2F22LNO9eieHvgbptrCz6xPLf3X/TP91EleLWqcrPQhHQ8x8N6JqEmsLb6ZbNPO8f39m7ZX0R4P8PQ+GdNitLdftbv8877NrOxq1ptnDo9stvZQRQJu2bI0rQTdG6/+0682cnI6SO2/eIv72riTeX/AHZESq6bvL+fbv3f8s6ckLeT/vt/yzes4kmkj+ZH8n3KuQzfJ/D937lZabflq1C/n7nT+BasC550mz7/APDso3/dfa0n/XOoX86SSLymbe7fcqSH7+9/9z86BSHb/Mj37ak87y9z7fuUPC38dSJ+7fYqtGlUZFyG6h/db62IX8t/9bWPbeXsWrybZEX5Wj2fx0ESNj/bp2/5GqnC8kcy1a3NVmMiTZ5n96h0Wm72k3PULvNv+T95/sb6BEz/ALv+7Td6x/w03f5n8NJQOJLvX79DvUb/AO9Rs8x9lAyjpT/8VDrj/wCzbf8AA/v1rI7b6x7N/L8Sa197/U2n6+dWp/rEoDUPOWR1+9XyP+11uj+Jelf3P7Hjdfxnmr6ye2Xer18z/tmeHvLv/CviBPuPHNpc/wDvD97F/wC1aqn8Q4xPmt3qF3qaaoq9CMiokD0vNK6UymWP307zKipN9KQFjfT+ar80u+pAdRRTXmolIBOabSPNUe+s5FCc0zfT+ai8yjlAHdqEfy6PmkopADvQ6UyigBm+h6Wmb/LegB9O5ptO5qAF/wBYlNdN6UtI9A5EL/6yhE+eh/3b1reFdNh1jxPpGn3D+XBd31vbt/umRFqZBE+iPgtpTWPw9sd/37tpLj/cU/druNn8O6o/LWCHyoYvLSLaipGm3Yop2yTzl3/xrXnzkdUYlO8RbqGSJ1bY/wAn51HNYNJbPs+/99atQor/AD/N8klOm2xzfxf7VQacpkzWa/v3eLy/4/yqG2sWk+e3bzP/AB3ZitqZ/ISqN/8AvF/i/wBlKgZjvCvnN97Y7fcjqF4VkhZ91aSQ/vlRJfM2L9zZUf2aORp02rIn9z6VYuYy3s2k+fZWfNYf3/v/AMT762HXy4VeKX79R/Y1/gl+dP4KUZBzGD4h0GzvrCO3uImkRP44/vVTsPD1vpttsi83YkfypJXSTQyR+U/y70Wmww+Ym+VfnT7tHMMy3tv+2dQ/LH9/d/tVqfZljbelVZLOOOb/AGHpgYc00n3NtUua27m2X+BPMqn5Pmbk2/7v+xTiRI891jVf7K8bL9o3RwTRxpXTWbzQTNKn8C764f4oo0HiGL/rjHXoz3K6alz9399/z0962qPliGHh7x3Xg/xtdWtxbXCXNxYajb/PFc2s3lSo3+yy16h/wuzVtVf7Prty1/533r+T73/Atv3q+Y7O8+yuu+eum03WPt0K7Gr57FUpYiPI9UfQx9nJa7nvn/CJaH8TbmxtNQ0iXxDao3neTazeVK6/7Mq/6qvEf2h/g5H8BfEVtaW+v2+paXfbntbaeZf7Rsv9m6iX/wBCWuk0H48eNPhj4J1fw/4Sl07fdyLNFePDunt8/eVa+d5NN1jx54haW9uZbvVLht895dOzM9LA4arhW4ylen+KZ5tpRn7v/AOmh/fwwSxf8BrtNNfy/KTbXO6P4Vbw+/2f7Z9rtU+ffs21uWEjb/8Afqq81Znu4eLum0ddYXKyJ92tLesn8NZOmw+Yn3q0Hrw5S1PejHQkeauJ8Yaqsdt5Sfff5K6K/v1jT56811vUvtd+/wDcT5K7MLDmkcOKlyxsZuyh/M3/AD055l+5Q7+ZX0EW4nzsoqRXkRvuPWbrFh5aN+68yCtaaby0qvJN/fatozZy1KaOFm2xv8lG+uqubCHUn/1EU/8A461YOpWC2NzsTdsf5/3ldkZHlzhylbmn7F2VGlSVuQNRP79JT6aj+XQQJT0eijyaAHb6bHTtlGylKIDtlD/u6a9LTAdT6h31J/uUAOjodPLemu9CfvEpRiWRvS0jp5abP79R/wC3TIOg8MXP2W5eL+Cb5K6hP7lcDbTNB/FXeaVMt9ZwSo1clSJ0QkXIXWT56vQp/HVOHbI9XoU+T71c8YuT5YnRzcvvF62/eVpfaY7FGeVvLrN0fW4djROv32++/wDdrH1jVYbq8ldJ/Mgh+Ra+ww+VxpU1Opq2eLUxspycIaJF6/1WS++/+7grLvL9bp/KT/Vp96s+a/kuv3Sfcp0KfdTa1dEo8vwmKlzblzR9NW61Kzi2/fmX5K98hdfM2bq8z+HWieZcz3D/AH7f5Fr0S2/eJ975K+RzOrzSUOx7mDhyxv3NCGpk/wB6q8L1Im6SvBkeoWafHUKPUiPWZZYR/k31N5jbKq7/ADKmR1qwLHmUfLJUO/5KN/lvTiQd4jrIn3qN/wA9CPQ/+spANfc70vNM/goegBzv8myl5pP9+koAidKh/wBX/D9ypnqGgBr1Hv8ALeh3pro1AEb7ahd/nqw6VVdKAEqB92z5KmeoXeggj3tJTXqTfUb0FlWaoXq1M7bNlV6AiR/36hdG3fJVpk+eq8lQWVXqGZPMq1/BUb0AZs0Pz1G6VceGoXT56AIYUpyQ/JViGHy0o2eXRyjlIaiUPDVqGGnPbVZnIp7fMT7tDw+WlTeTQ6fdoA5P4i6C2v8AgvVbdP3k6Q+dEn99k+avnvwlrC6H4t0HWN37jzI0lf8A2T8rV9X18neNtBXw/retaV5XyWlwzxf9cz92vRwsuZOBw1t1I+oNShjuknibbIky7G/3TXyjrem3XhXW5bT/AJetPuNi/h92vpDwTqjeI/Aei6g8vzvCsMr/AN9k+Vq8z+Kmg2+uaxFe6ZPBJdIuydN/yvj7vzV34ahUqycIK5jWnCKUmy1qt1HqXhie4Rvkmj3r/sZrgbb7+ytzTUutK0ufT7iVZIHX7n3tmapw2EMH96R69ujkeIqfFoiY5hTpruZ+pJV7wYn9m699ouN0EDwsm/Z61Z5pd9e5S4fj9uRy1MzcvhR1z+JLGOT/AJ6Vm+IdVj1jR59PRZYEm2o030rIpU3V3U8hwtNp2uefLG1JEnh6zj8MvO9ozb5lVN8ntWlNrF5P9+dv9zfWb5lSI9etDAUIbRX3HG61TuWPO8yrFtN5j1Qq3b/fro9lCK92JnzSNRHariOtZ6OuyrCbtlZyiCkWpk+Ss90+etLZ+5qmyfPWkIkykRpCsn36k0qzm1J57fd5aW7fNN/7LU0P+9RojtHrGpxfwTLG/wCVeHnVFTwzlbVHVgpuNTl7m1DZrAixIq7EqN08yZdlTIkkn3FqHUrlrXTZ7hIPMeGFn2fSvyuUdT6Up+JNbs/Ctn5t63+5D/E1eJ+KvFt94jdvN/cWv8MMf3a6jW7NfEafbbi7e7ndW2/7H+7XD6lZyWM3lPXdSirGU5Mz7nzI7nf/AN9Ufalk+/Ujv5b0393J/DXSc43fXQeFbaGR7y7li89LSNdsMn941g7F/grsvhjeLG+q28sHmb4469fLYKpiYqWxz4mTjTbiWn1jVp0/4+pY/wDYj/goSa+n+/cy7H/263tS+zx23+jwNv8A+mj1z9g7ff8A7jV+l+yjE+fjLm1sXvsFw/352qT+zW2feerUMyyVMj1r7MzlJlH+x/8Aepv9j1rb/kojqfZImM2ZaaOtSf2PH61pO9LRyIrnZmf2VHs+7Tk02HZWhvqq6UcouYhfTYaj/seP+BqsfwfeqxD/AKujkQ+Yz30f/aaj7BJ/A0v/AH3WvzRzRyIOcyPsd1s+Se4/77qZE1CP7l9cf991o80+OjkQcxTS/wBatfuandf9/qkTXvEEf/MVuqseZRU8gcy7DU8VeIv+flZP+ukK1DN4q1Df/pFjYT/9dLNamfbVW6+5UOlEfMuxmzarp+pP/pekW8H/AE2tf3eyibSvsky+VP5lq/3XrWttBtbpGd54o0/6aPUNx9lgs/s9uzSJbr9+T3rycbhY+zc7WaN6dT3rHung/wAbaTJ4A0pE/d/Z4/s7W0f95PvNTZvipo9i/wA7eYn8ab6+c5nurXRFlSVo7XzNkqb/AFqil/5lfCTwylJts9qNR2PqrR/HOg65IqJqEXnu3+pk+X/vmukf92/yK2yvjf7X/tV1mg/FrXvD6bIr6WeBPk2T/NXPPC/ys0jUPqLY0ifO/wA/9+OrGz73lfc3V434V+PCzutvqG2P/b2bVr1y21iG7SK4ii/cP8n313I3+7XDKEoM0jItbI4HZ3X7+1K0LbdHD89VYYfuvFp7R/3k+WrCJJG7IljcSb/nb51/+KqCuYsed5CL+98v/Y/jqSF1jTe7ffqP7NJO/wDx7S/7kjrToYWk+d7aWP8A2N69v+BUASbfMm+9/u1Y8n591V0S43r5VnL/AL+9amVJt/z20se//bWnEDUh/wBS3/LRF+6/8VXIUWT5/mrNhdo9v7iX/wAd+f8A8eqw9zJH/wAu0uz+58tMxlE0E3RvU0MPlv8AI3lo9Z/2n/p2m/77WpkvG3f6htn/AAH/AOKoJL3nSeXsqRI2+5trNTUv4PIljf8A4DQ9/J/zwl/77WgC48LRvRs/9Cqm9/5b/wDHtL/47TkvG+b/AEOX/wAd/wDiqA5S0+3+7R5K+cz/ADVT+2N82yxl/wC+1pv2maRfns5fn/3assjs/wDkbdaT5ZP9Dsv/AEK5rU2VzsNtJH4hvL3yGk863t4dm9d3yNN/8XWlNfzSOqJA3/fa0AaHy/crkfij4Ah+Jvgy+0K4nW0eXbNBc7N32eYfdauge8k/59qPtkn30gb/AL7oi+V3QH59+Nvh74m+Ht41v4g0qW0/u3kaebay/wC7LXK76/Q7xt4sbwr4P1zU7iz+3wWlnNNLZyP8txhfut/s1+ec1y19c3NxKsUbzSNN5MCbYkz/AAqq/wANdkJ8wDd9G/56jeGoX/d1uBa2U7atU/OpvnNJQBad/LqHzqjSn81FmAr7qbso3013oswHbKXmmbGptQASUUyjmgfMPpz02nb1jX79A9Q2UOnmU3zqbvqJRAa6VC9T0x0pgV99OSao33R1G9AF+kd6rwzU7fQAPXefBOzsb74hael66/JueJJP45B92vP5K1PCU1xB4q0V7RUkukvrfykk/veYlZSjoXG1z7IufOkm2fLsem/6xPvfJ5myjUra4k3Rfbvk/wCmaLu/76qF7ObyfnuW2fc37F+9Xmyi7nVGRafd/BJ5mz5N+z+KqqXMMn+jp+72feSShNNvI7bY982x/kdNi01Lb+Pz/LT/AHFrM0jIbcpHHu/e+XB/zx2VXvEb+95iVoJbTSWzb7yWRH+T7i1TeG4tfnS+lj3r/s1AjJdG+0siQfv0ZU3x07zo432Jt+T/AFtDWzfv999cRu7fwJHWf/Zs0D/6+Xe+5Gm8lfkz92rDU0neHYqRKsaJ92o9jTpv/wBqqKWc0Hz/AGmWP+9s2/J/30tWESaO5gSW8l+dvubF70AFykcb+U/3/wCGoXtvMmoubZoE+TUJf++F+T/d21X3zfwXkux/440X56ALV0kOxtlUZk8yNflqaazuLryokvG3/wDTTbVWazkjfZ57fP8A7tWBVvIVj21T+xrAm9/v/fq89nJJ5qbm/wBn5Kr3Nn5cKul839xvkX5MVEZCkeM/GOHy9Vgfb5bvb12mt2811YQXcX/PGPd/3zXL/GmFo7zT97eY/kt+jV3Glf8AIt2L3F55cc1mqfvNv92ur4oozjLlZwu9pHVEb5/7lan2ptNhiR5fnf7qSfdqrNZwxzfJ9x/k31R1Kzup79Ut4pb94fnleNG+RaxlTOqNU6awtlk2oitv/wCmfyqma2NN0eOC8W4uG8y6qjZ3K2tsr/xvRbal96uOpeKPQo2kzeuXXZsSnWz1kw3nn1qWb/Or7a8moe9StodNYP5f8VTXl55aferPhm+Sqt5c/J8lcPJzM9Lm5UUfEOpeXZyy/wBxa8dm8VNJM39x6674hXnkaP8AZ0b55q8l3tHX0mCwy5eY+RzLFPn5F0OwXxDH/HVqHxJH/erhfONWLmbzIbaVP3fy7H/3hXpOhE8eOJkdomqwyfclpr3kcn/LWo9S0qx1jTYLi322l06/8sKxf7EuoJtkreX/ALf8NVCmglWcjW+2LautOm/4qDz03Lv2+cvyfcxVGbSmtU3u9Y8jyRt8rtHXQocpyymSVIj1X+bbUlEiSb+Oh0pqPUyPHWZZBSpN5dTOlR7KCCaN1elqs6eW/wA9HnNQBa2VGiUJMu+pnT5PkqwIqZv/ANmpaR6gA85ZH+eib93UP+rpyXPybH/eJVgSI6/x1G6NsqTZ/Gn3KPv/ACUAQ/c2762NE1ibTX2J9x/4KzXhqPe0b/epSiVGR6dpV5DqSNLbt9z7ySfwVoTP9ks2f/gC/jXl9nftY3kV3bt8/wDc/v131zeLfQ23lN8jqr104HDOrXXZGeIxChSZJZp5js+1t6VDN9nk+T7HFV621K4022b7JO0G+Fkby/41P3qy7z7ZY2a3CQeZDcNsWaT7vFfc17RgeDTvJkiIuyq82twxvst/3j/36y3vJp32OzVueG9E+16lbRXH3JpNmyvBq1FFNnoQhzNI9K+Htn9l8N733b7iRpq66H79U7aFYI1RPuJ938KuL9yvgMRP2lRs+opR5IJFxHqRHbZUKL+5Z6kSuSRtEm3/AMCbd/36mheq++pN/l/O9HKUWPmqZKrxur1Iv3KRUSxR/q3qPf8AJv8A7lDvS5hnoG+h/kSkpH/uUyByP5m6l5ptMoAk/hqF91SPUbpQA3fUL1I/+7Uf96gCHYuyj/bp9I70ANkqrNU9QTUAN2VVf+KrR+41VdnztQBDlqa9OdKXmoArTJUdTPUez56AG1Ds+98lWHTy46hk+/VgR+XUMyfeqRd3krv276HpSLKLw/JTX276tOlR7KYDUSneT92pkh/jqTZ/cqjEIbamvVr/AFcNVqAIHSo3q06VVf8A1dAEbvXhfx40H7J4n0zU0X9zqcLW0v8AvJXt2pX8Oj2E97cN5cFuu968H8c3l14qsJ9Qu18udNs0UP8Azyx/DXu5bg6tduovhRwYqtGmlHqzB8B69eQaJeaF57R2qSNceT/fz96th3WNK4fSrlrXxDBL/BcV1ly/lyV+jZXGHs9tUfO4m9xrzVX8xaWmPX0UYnLEc9CVHTk/3asZNUibqjqRKAJI6KbvXZU1skcj/O1BAvNSw01If7lWoYfnoIL1v/DWhDVOFK0IYZpH2ItZSHcm/wBYlZ9ynltUl9rdjpW77XfW8D/3N/zcVhzeNtFnm+S+X/vtYv8A0Ks/a04P3pJCcHLoa0L+XUdt8nie2V/uXEMifu39KybjxJa2LxebBcbHXer71ZXrY8PXNr4g23aWcu+3k+W5kufuf8BVa8zMsRRlhpLm3N8NSlGqtDoPJj+bfukehIYY9qJ/5DdvnpyTNGvlUP8Ac+7X5VI+pPMfE+myeEdSZ4ovM0S7b91/dRv7tZfiRob7Q57hG8z5V2vXrl4kN9YNaXcXnwP95JK8l8Z+GLjw5bXP2d2n051/74/3q0psiUThZk8x2fb92jZW5oKfvp/l/hqa80RZH/dV2RkY8pzldL4D/d63L/cmhaufubCaB23rWt4Pdf7Yiif94j7kr0MDPlrxcTlrR5oM9K17Rb7R4bP+0rG4sU1CFbizeeFlW4hP/LSP+8tYdtbWsm7yr63k/vfPtrpvE+vX3iZLH7bL5iWiskH4/erz9EWO8nT/AL6r9UpTlyrnWp87yq9kzqrawk/h2yR/30qZ7OSP78DVgww/ddFq0l5dR/cnlj/4HXRGRnKL7mp5f+xS81STUryP/lv/AN/Km/ti4/6ZSf8AAKLoz5GTOn+1S1B/bE0n34LenJrH/TjF/wB90XQcsiWl+ao/7Yh/58Wj/wCB07+2LX/nzl/7/USaDlkO2NTtklR/2xZ7/ns7j/v9Tk1Wz/587j/vuplJByyJEhkqT7K3qtV/7bs/ufYZf+/1Sf29a/8AQPl/7/UcyJs+xa+wt/z1ipz2f/TeKqf/AAkMMf3NMX/tpM1O/wCEkbZ8mlWccn9/fL/8VU8yK5ZFjyV/560fZo/455f++Kp/8JJdf8+1rH/wCmvr19/07x/9c4VquYqzLjpbxv8A8tZP+B7aa+mzSJvisZZP9/dVP+29S/5/mj/g/d/LVO5ury6RvOvLiT/rpM1ZuZUYs1IU8tNj1l3Kf6+us+HXiHT9DS+/tPTItWS4s5LeJJ03bGP8Vcq6fOyV5+Jm5wkmtjSnHlkncmmtlvtElsXby0da4W/0260OZd8vnwP/AKqaP+Ou8s/4azYdN8+zl0+X95v/ANU9fF1InrRkcnDf1MlzVe5s5Id3+w2xk+lRo9cvMalz7ZJG+9K9o+CHxIm03W7PT9QufLtbj5LWaR/9VJ/d/wB1q8PR/Lq48y/Y/nVdjr89cs4KSHGR+hSJ5/z+Usf+x/cp2/8Ady/NXnvwN8bXXjH4Y6fqF7Osmo28k1jdPP8AMz+Xs2s1ejQ/w768mUeVnZH3iaF1kj3ovyPUly7ed8i/w/L/AHqj/g/9CpyfvE3p/H/HHSAdM9G/56Pl37/49v36P49ibv8AaeOq1Akhm8x2/wB35v8Aep38C/L89Rw/xO//AAGhI/M+5/HS5gJvOk3/AHaI3kjf528xGqOb7nzr5iU7/WfOktIz5R01z5e59rVJHM2zf/fWm7PM+/uqJP46oepOk3z/AO5U29pPv1X/AOA/xfMklCP5iK/yxolAEyTeX8j1JJu+eoX279+6iFG2bN3/AH8/jpRAzUmb/hMJ4mb5PsMb7P8Ato9ajv8AP97Y9Y6I3/CZy/d3vpcf/o961NjfN5q+Z81MBzzL9z/WVH5zR/fqZ9sj/eqv/A+/93QBzPxRuVg+GPjF3+//AGLdp+cD1+fr/cWvvL4xfvPhL4tSLdv/ALLmr4LeumnsxSiJRRzVmw0281KbbaW0t2//AEzSvQpwlUdoq5jKSjuU3hptdZD8OvEU6b/7P8v/AK6TKtSf8Kz1T/lrc6bB/wBdLmuyOBxEvsmPt6fc4+pESuyX4deX/wAfHiHS4P8ArnulqZfA2ix/63xbF/2ws2ato5ZiZdCXiqfc4ikf/arvv+EM8Hxp+98R6vP/ALEFgq0f8Ix4Bj/6GC7/AOBxxVtHKcR2sZ/XIHnvnLTftP8AcWvRP7N8Fx/6rQ9Rk/673lHk+GY3+Tw0z/8AXS8atI5NW7h9dj2PN97U3/gVenRzaLH9zwhYfJ/z0dmq0mq28f8Ax7+GtGjf+/JbbqpZLL7UjOWNXRHk/wDwKpks5JIWlSCWRE/j8lq9eh8T6pAn+jrZ2n/XrZrFTn8W69J/y/f+OLW0clXWRP159jx9E/2Zf++KkS2mk+7Bcf8Aflq9Wm8Sa9/z+JJ/wCqs3iTXv+fytFksf5ifrsux5qmlX0n3NPvZP+uds1TJoOsbPk0i/wD/AAGau+fW9an/AOXxqhe/1iT799LVRyWn1YfXZ9jh5vCutSf8wi8/781C/g/Xv+gRdf8AfFd152oSffuWprvff8/ktV/YtLuw+uz7HDr4M16T7mkXX/fFSf8ACH6//wBAq6rrt99In/H5Ls/36a733/PzL/33R/YlLuwjjZ9jk38H69H/AMwi4rpPhd4Vvo/H+i3GoafPBa283nNNInypj7tSO+pb22XMtQw6xqkb/wDH9LsrCeSU7NRbuaRxk73aPqD95JD8n33qNGmjeLfK292WvNfhX4zutSvP7M1Cdp0ddkXmfwYr054ZPJWLz2jdK+IxmGlg6rpz1Pcw9RVY3RHDc+f5v72WT+98nzPQ8LSJAn+r8lv+BotTec10ion+oRtm+P8AjrL+zXk+57hVj3/883/hFecdUTSh22vn755dj/d8z2qjMyx232uVfux/vX2VNNeNHteKL5E3P9z0rNmRf++/vPUDHX/7zc7quzy9/wDtbqq/Zmjh/dN9xY0ZJE2057bzP3sXm713I3mVcd2ks1RNv3v95dtApFH955Pz7o0T+P6VG8yybUdvMR/u1cd5IH8p18z7r/7PNVbm2mghaWX/AF+75fLeoENmTy5t6N5iJ8kqRvVWZ/M/5ZNH/eTZ8vFXHmWB/u/I9V3861mbYv8At/u3qwIbP77b18v+6/8AfqR0aBNluqyb/upJ/BUbvJ9p2JtkT+J6sP8AvIV2fvP+ulApSKM37xIkRl3/APj1V5mjjqSa2jkhWL5o9nzt5f8AHUN5+7m3bvv0DPOfijoi+INSsXdmj8mOT5P7+a4G51KSPanmt8i7F+f7mK7L4kfaNN1L+0Iomktbhf8Alp/AwrzW5vGumZ9qx767IbGEtzc0rW1kma3uG+R/u/71bDaxqmjwzvps7QJMuyfY/wB+uDSHz3WugsJryOzliSCW/fd/wFK2jDmM+blZuW2sNPbbt3mP/ElSQ6x861n23hu6jT7Q/wDoDv8Aeh+9TZoZrW5+RVkSsZ4ZyWx3UcSr7nXaPc+ZNvf7710Vm7RvXD2E3yb4m+41dRYXjSOu6vn8RRcWfUYaspI6aGaSR1qnczLvZ6hfUltYWd/4Kyb/AFuGCFneddjrXJTpSkzuqVI043bOJ8eXLT3/AJT/AMFcTNCsc1b2sX/9pX7Tf981k3kfybq+xw9PkppHweJqe0quRRdP9mptN/f3kVu+/ZM2z86SmI7Rur/xo1bSicsZHoWm2a2sOz5vkq1NbLPbfOvyf+gYos7pb6zglX7jr9+P+9TXuWgtpdm35Fb9K54xdyuZWOX17ba3n2eKfz9lZtUfOaT967eY7tv31aST+Curl5jGUhyf3KkRPkqLmpYXqZRKjINlCbtnyU7ineTWMom45Zm/jojdfvpTdlO8umQFGzzKfRSjECLyaN8kb1LUDzLUgWEm8z79O2K+2qn2xaet4uz5KsCZ6q7KtfbP4KN8ez56AIUbyHqbYsifJUe9ZKNv3dlOIEiPUbu1H+vej/YpkAlz5abHWu80RPLhiWuP0q28+5iTbXfWG2NGd2+T7lfU5VR3meVjJ7RC8m/gSq9zdXV9YQae8v8AotuzTLUd5Msk0rJ/wGst5pJH+eVpK7sTIzox5UWvOhtWZIl8+f5fn/hrrvhvps11rH211+SFa422s1j2yytXsHgmHydBg/deW7tvr5XMKns6b8z2MLHmkjqIf+BVaRPnqvG6+YtWt9fEykfRRJE/3amT7m/dUabqmRKOYoN7SPUtReZTv9+kWOT++lWkf+PdVd9u/wCSnL9+ggt0z+9v20yld/maoLPRv4aXmk3N96j+KtJEA9N/jp/NHNPUBj7t9Rv/AKypP7tRvQAnNQO/lvU/NMepAi5qB38upnRf41qPyW2UARyfcqN/92paikoAh2VDNU3/AAKo5v3lAFd/v7KTmn0VAELpUVSu9N/ioAa9Q+ZViSq7pQBG6VHUz/cqGgmRG9GypKI6sQf7i1IlRpt/gp2ynEBzv8jJUL1LUD0wI3emc1LsbZUMn8dAHG/FfzJPB8uz7iTRu1eb/LdWv/PTete6TW0N9bS29xEs6TLsZPrXmOvfDG+0qZrjRP8AS7X/AJ9pH/epX2uR4+jSpuhUdrnjY7DSk+eGp4Tqtm1j8n8dpJsrqoblbq2iuE/jqHxbYNHcs8sEto+3ZPDJ8rJn7tQ+GLyNIWsriL5/4a+iwdaGHrtX0Z5dSLnFdy7zUVXHv9Nk+RJfLf8AuVcs9N/tJGe3i8xP78jqq19TGrCXU4jHpyVrTabZ2qf6Xqem2n/XS53f+g1Xj1LwzH8n9p3V+/8Ac02z3f8AoVJ1qUd5JfMcYz7FepIU+Spv7YX/AJcvCtxJ/wBNtSufLT/vlapzeJ9Ug/5edG0X/rhD5rf+PVw1M1w1Lrc0jQqS6GpZ6VdXX+qglkq5Npq6b897Pa2ifxefNXH3OvR33y3Guatqz/8APGD90tV7bTfMm32/hz5/7989eXUz+jH4Fc2jg5faZ1z+IfDdp9/U/Pf+5awtLRJ4qjkT/iX+Hr+7/uzXT+UtZNnomvTpF+/sNNT+5BDU1z4S+1NsuNXur+6f7yfdiTP96vJqcQVZfCrHVHBIkvPFmtf3tG0VP+/stYd5rH275LvxHqWpf9MbVPlrpLPwfpcb7Psaz7PvPJXWabDZ2PyWkCxon/PNNteTUzbEVOp0RwsY9Dy+z8Ptdf8AIP8AC9xd/wC3dTVc/wCEJ8SSQ+bFpVnGn9xHXdXqSbZN22Wofl+Z3Vf/ALGuD63Uk/eZt7FWPF3uZtH1D7Pe6esc/wB/yZIdrc16F8K9v9iXyW7NJAl002yT7yZWqfxaRZNB0p/4/tWxf9jK1x/gnWJND8SWL7v3Fw32edP4HrWVWdSNmyYxUZHtnyybXod1+5Vd08t/veXUf2lfJrzZHSSXMnl1yfjabf4b1X5v+Wdbk0yyO3zNJ/drmfGbtJ4evv8ArnVQlqKUTgdBtppHndP+WKr/AL1bCXMaJ+9/vffjqr4M2+def39saVev7bzE3ovluldEpamZcSwjuraVImWdH/g/i/75qrbeFfsupQXEUWzY1ZqTeX9+r1t4hurd13t5/wD10rpws+SpF+ZjUjzRZ1E33HrDe802O88q4guI3f8Ajj2tW8+3Z/vr/OuX1W2aS/ifbX7FGTlTjI+V5dWXoYbGT7ly3/bSGrX2b+5eRf8AfdZqIuz71WP4P4a1jJkF77Bcb/vLJQ9hfR7d9s3/AHxVHyakXzo/uSypRzASPDJH/wAsqP8Afiaj7feJ/wAvMtSJqt9v/wBf+7p6j5WN8tf7jUcf7VSf2xef3ov++FoTVbj/AKZf9+aXMg1I+P8Aao4/2qk/tK4j/wCWVv8A9+aP7Sm/55Wv/fFHMg5WRui/7VOSGP8A2qk/tS4/u2v/AH5p39q3Ef8Ayyt9/wD1xqeZBqORIf8Aap2y12fOsv8A33Uaa3ffwfZ/+/K1MmvalH9y5WP/AK5wr/8AE0w1G/6P/BBL/wBtJv8A4lVqaGwuJ/nTTJXj/wBxqamvatH9zU7qP/rm+2qc1/eXX+tvrqf/AK6TM1BPKaD6Vefx2Kwf9dKhmt5o/keeyg/4GtZvk+Z/C0lH2OTZ8kTVBWvc1rBFjh2JJFJ/tx1TvHbzmqTSk8tG3ff3UXirvrHEa0WEfjI9NmaSb/cqGR/supS29x9x23xP9aLN6Lx/tTyxfxp88VfESPWiZ/ifSpIH/tOJfMR/9en9/wD2q5m5hWORXRvkfa616Bpsy3Vt8y/fXYyVxd/YSQTXNkn7z7O29f8Arma4qkTSMinHUz7fs2yoUf5N9Nmf9ytc8jU9c/ZX8YXXh/4qWemJeNBp2rLJDPD/AH5ArtE1fZmzzPk+b7v34/46/PX4XXKwfEXwy/8A1EIf1+WvvrTbySTTbaX/AKZruSP726vLrR1OmOxcR/u/7H3fMqZ38z50/wDIlNe5WSFnT/a/76FG9pLZdn7zYtYFFh0Xez/3KaiLs+Rad/rEbYv3Kan3Pnby/moAkeHzNtCfu3+Rv+ARpTvO+Tfu+T7m+je33Ny/3FTfQBH82z73+9RsX+99z+P7tNmuY9m9/wB46bn/ACqZNuz7vlon3aAI9rRpKvzfJUn935vMpr7pIdifx019uzYjfOlUBa+zNJ8+6mxp5cKI+3fVfzpo3WrG+OTdRqAI8cc2ypE/2Kj3rJ9xqbsb77s2z+FKAM3/AFfjPZ/B/Zf/ALXetT5d+92/hrHfy4/HOyX94/8AZcf6TvW5sXe1AEMyeZ9z7lN2tsb/AJaPtp0zrGmyo3/3vLSgDL8SaC2v+G9a0xF8t77T7i02Sf3njdVr847Z/Ms4n/5abfmr9MP3kciun8Db99fBPxp8DSfD34i6nZbW/s67Zruz/uvG7fd/4DW9GWtjORyeiWC6rrFnaO3lpNJsZ/7i13V5qs0CfZNK/wBEsk+4kFcf4PdoPENs6L9zdXqU2m2v2P7XLBdQJNu8p/J/dPj+61foGS0Y+zc+p4ONnyyS6HIwpNdPslnl/wC2j1eTRF/jqG5mX7fEiLsrWtrmvqIxPP6cxT/sMVMmjx/3avb6WjlM5SZS+wR0fYFq15lDvVcoalX7HHR9jj/u1PRU8qDmZW+zR+lNeFY6s0j0cocxBv8A9mk307yab5NTylcwtJs+SlpHqoxDmG016N9G/wAyq5Q5huyo6k+b+BaPJaSjlER+XUbpVryf78q0eTb7G+9JRyijIy5naOGf+/tq1pVna3SL5svkP/f2bqc9g10jJFE1TW1s1r8j/wAFZ25Wa30sdN4AeztfFmlWluvmb2bc8ifc+X+GvaHsZIEXe3mO+7c9eJ/Ddf8Aiv8ASv8AY85//HXr3L99I7RfwI2/7/y1+a8RS/2lH0eW/wAMh2fPsvVaRNv36o3KL9m2eR5if65U/v1aeFreZn81USqtzc+XM2/9/wDx7K+RkeyQpeLIkv2f78O5/wC6r5+9We6SSTbPI+Tdv3/e61I7t9jg8pfM2f7H/jtQ222e82eVLv8A++akoc/nSebKy/J/Cn3meofO8uHfEy/7mz1ps0zQTM8tt86N9+N6b5LSJbO8Etv8v/LP73P8VAakLzNG8rurQJu/e/3abNNNPeM/7qR33fuavbPMmbevmO8fzf7eaw9rWMPyNK7u2xXjf5agDSvHkjh+6sjv/BInypUP+mRwx75Vkd/veWny8VHNNJBbTy+b5j/fW2jf+KqaXPmJ/rV+f7qVcSSS5k/c+ajeZ839yo/t6x7d8HmO7VTSFo5lfzVjdPn+58z5oSaSC581IvMSZf8AgVBBoecr/Ii+W9V5pI/v/wDfVV7xPkXf9okRPuPv/hFU/muv+B1ZZDqtnDcbt/79PuVxepeA9Lun3/YVj3/88/lrtJvM85onrFudV0+1uWS4vF8tG/v+tb0zCZw954Y0/R7ldn7ypP7S8tNsS+X/ANc6dr1z9qmllT94js21/pWTDG0/3K9qlHQ8+cncvSXkkj/eprv8+ymwpvTZTkh8yHZ/GldTijOMnEqvDNG++KXy3q9pviRrGZftaU3Z8myqrQxyWzP/AKt0/grhrYWNVbHdh8XOk9zotS8Q291bfJOsf+3v+/XG6hef2lN8jNIn9/8Av1cmtrWOHe8HyPUz20cf8P8Au1y0cDGkzqrY6dVGbDD5lXETy0+7UyR/PsRqfXpRpcp5cpkXkw+X88EX/fFD2FnJ96ziqWiqcOYnmZLZzLYw7LeJY0qR5oZ4WidWj/24/eqv+xTX2xvWbplc7KqeHtLjRk/0j/vuqt5oMMafJc+Wn/TStJ5qhud0kLIv96p5EHMYb2yxp/rahTzI337fkT7z10CQrHUb2ayfJt+RKmVMIzMHyfM3PTfOmjrqPsywJ5Sfcqjt8x9m2s5UzSNUyYbzzF+fbQ9/8n3a1vsFrIm9PvvWbNYfeeJvLrnlBxNoyIU1KaT/AJYVIlzNs/1VOhRo3+epvJkkqCiv53n/AH28uhLeP7++nfZpI99CQyT7tlAB9mj/AINtH2D+5LU3krH9+nedH9xKAKr2Nx9+nOjRpsfdUyTVY87zKAMyl+aP+GrXnUb/ADHpcwFVHaN6sI/mUOnmJ8lR7K2h7zJkdN4Ytm3tLXVP+4h2fwVl6DbeXbQJ/H/F+NaF/wDfiRK+8w0FQoI+dqS56jM+ZPM+/t2bqrvcx2qL5X7+d/8Avmm6rC0d4yJ+82U37MtrC1xLL5aJXk4ipq+Y7qUWaGiabceINYiif5/7/wDsYr2ywSG1took/dwJXH+ALOGPRLW78po3uF37P4tprsE+5/6FXwuPxPtZcvRH0mFp8q5jUhq1C/8A33WfbM0n3KuR14spHeWkf+/UyPVSrcdSXGI5KE/1dN2rQn3Pu1YFihHpv+sffTqiQEiJ8ny07fTUejZRGRZ6Q9Gz56cm2m/6x6sgI/79LzRzTHqtQH81F/q/vUf8Cpvy0AD1X2VLTH/2KkBqPUc1N8759j/f276HTzKcgIqim/1dWHSq81IBr1Vepn/gqN6AG7PLeo/mpzv/AH6JKgshdKb/ALFPplBAeZUL1JvqHzKsBr/cpuz5PvU53qN3XZQAInz035aF/v7qalBBIlHzf3ajdvL/AIaE3OlOIEtMo+WiSmBC9Qvt+/Uz/fqPZ8lKQDY0Z6JqkT9389NuXjghaW4fy4Ifnlf/AGR96qp+6wPn34qXMepeKtQ3z/Pbstpsj9lRmribDTb7VXlfT7G4u4LfajPH/BmpP7SbWLme9l+/dzSXDJ/10bdXsnwu0f7L4JivZYvku2kuP+BFvLX/ANAr6L2soxWux5EoqUmeQ3Nmu1fttnfx/wDXSzaqb22hwfIlnfz/AOx/qkr0LWLmbfPvl8x3k+Z5K4G5h8u5b/ep/W6nc6qeGUiNJobX5rTQbWP/AG7r97Todb1SS5it0vPsm9tn7hNvWrE22RFrNjZoL+B/l2JIr/vPas/rM5M6J4aMYlHxJNcWuqz2r3NxO6feed/4jXYWfh6xghVPsqyTp993+auLR/7c8Tyy7VjSa6+5H93aK9ARvMffSnI8/l1LFtbeZ8iKtaUNg0+35l+7VO2maDbWhYQza5N8kXkWu7/Xfxy/7K1xykbRiNtkkunZLdfLRG/e3Mn3U/8AsqvfY/I3RRf7/wDv5rS+xrHDsiXy0X5NlH2Zo4d/+sSseY05TJhtpt+75dlXtkkiK77f9n/bpzwx79lWP9ZCu/8A8hv9zNHMyeUr/wAH3vv0f7O7/dqw9t8jfNTXVo13v+7+WiMipR0OJ+KKMmiWaO33LyN//HXrzd3aDyn/ALl1XpXxRtlj8MQS7fuXkdea3m2NJfm8vZNXpQl7pyuOp7VvaRP9t6N7fLsrQhsFjRf/AB56PsC/Ls+5XJKXKdETL+bezvWL4z/5FjUH3f8ALOuum01pHrn/ABbZzSaDqEXkeY7rs+5ThLUJR0OB8Bw+ZNqHy/wx11n9lefVHwB4euLWa+luP9RtWuw/s1Z0i+b5HrSUtTGMdDib/QZJP+WVU08MXG/7rV6lDo6z/utrf79XE8PLH8+5fn+StacwlEw/Deg2eraVqr6hqsWkz6fYrNbJOm77bN8/7v7y1wupaxcWu10WLY/3kkTdXYa9Zra3jRInlp8tczrGmyal8kX8FfruB5nh1O97pfI+Vq2jUehGt+sjtvs7eRP78fy1Y+0abP8AfguI3/31aqaWE0CfPG1Cf7a16EbnPZGh5On/ADbLl4/+ukNCW1vv+S+i/wDHqo/u9n8dO8lf+etWBe+x/wBy5t/+/wBTv7Jm/vQ/99rWf5K0JbU+Yjl8zSTR7yTb+4aj+yrr/n2es/7N5n8NGyaP+KWkPU0E0q4/54VM+iXGzf5VZ6PN/wA9ZaN1x/z3uKCi4mlXEj/6hqcmj3kn3LGX/vhqo+dcSf8ALzcf990fv/8AnvL/AN9tUAayeHb6Pbv0yX/vy1Wn8Pals3/2Y0af3/Jrn/s00n/PWSj7A0n/ACyagDoH0e+j++tnB/10mgqH7HJH9++sI/8At5j/APZaxU0Vo/8Alg1OTSZI/wCH/wAfWgDSmSH+PU7f/vtmqu/9lx/fvpZP+ucO7/0LbVX7G3+x/wB90fZv4fNiqANDSoY9SuVt9MW4nd22Kmz5nY0axZ3GlalLZXsEtpdQtslhnTayMP8AZao/DGpTeH9YivbVv39u2+KrXiTWLzxBrE+pXreZdXG3c9YVXKV9Pdt87hGKvvqYNn99ahvJvLdpUoh2wTNVO8f/AEZv96vjKvxHqRNizm8t2/uPtesHxVN5eq70+/5Na0P31/3a5/xU/wDxMok/uR1yVJaGi3MtKjmkaNKEqO5f+DdXHKRqOtppILlXiby50+6/9yv0G+Gmtr4u8DaLrD/8vFv8z7/l3J8rV+e8NfYX7KviFdS8DT6Ujfv9Mum/79yfNXDWjobxPdN/mP8AO3mPtbbQj+Ym/wAqodjTuyO/mPu3/wC5mpE3Rw+V/q33bP8AfrkNCSFPMj/20+8lWNvmJ8lU4dsfyf6x/ufu6mR45N3y+Xtb79ADvtPlv5SLTU2x/ut1Hzfx/c2/foR/Ltv4f9l5KAB/O3/7f9yiZ2kdv3/7yhIYY9v/AC0oSaGRWRl8/Z89AB829X2tG705P3kP3fLpvkx+Wz/8t/v/AHKdsb7lVqAPtkfen30qR3b7/wDq0emw3MM+5Pmj/wBipNi2r/61o3/ub6NQI7bbHN5Xm/c+fZViHb/z1qOGP52fb9+pN/loqJ9xGoAw5t0fjbYjeX/xKdn+/metjyd6Oj1k/wDM87Nv39J3/wDketyFvL+433Pk3yUANd1kRk3VXbbJt2L5j1a3Ryf8Aqrs8z5/4/79LmAa6NJuTzfLr5//AGxtN8zwl4X1B/3n2fVJrf8A4DJBu/8AaNe+J9zytyxu/wB3+LpXif7W80cnwusf+Wk6apD/AOgzVpT+JEyPlnwen/E+gr1K/mWSwtrf/nju/j+/mvK/Cf8AyMMH/Aq908PeNv8AhH/D3iHT5bOKRNQs/s6vsXcn3/vblbd9/fX6NlU3Ci+VXZ8/jIqVRXdjg7Owmu7l5beeKN0/gkmVf/Qq3LbQdU2fJbef/tx7Wrj5rb7Vquzymkq0lhHH99fLevpOdnDy6HWPYX0H+t09v+2kLVG7r/HbL/49WTbfaI/9Vc3Eez/nm7Va/tLVJP8AmJ3X/bSZmqudEuD7lpPJk+TyP/H6j8mH+63/AH3Vd7/VP+fxqb9v1SP/AJar/wB+Vo50Z8j7kzouz7lD+TuXf5tV/wC1r7/pl/35Wm/2rqH3Ntr/AN+VqudBGDLX+j/d2y0bLf5v9bVX+2NQjf8A1Vr/AN+ajbWNQkf7tr/4DLU86K5GXNsH9xqb+7T/AJZVTfWNS/6d/wDvytR/2lqn8c6x/wDXOFaOddg5GXPl/wCeVCWzSfcg8ys99S1ST799cVDNNfSffvLj/vuj2vkHsn3Nh7Ob/nh5dQukcH357eP/AIGtYL2f+01R/Y1/uUc4ez7s3PtljGnz3kVR/wBsafH/ABSyf9c0rJ+zLHRsWjmZXIi5c+IYf+WVi3/bR6qvr15Ju8qKKD/gFN8td/8AqmoeGSR/9VWcpSNIxXYz9SvL6e2lSW5l+f8A55/LXUeDL+PQ7/Sr2azi1JLeaOZraf7txj+Fqy/7HurhP9Q2z/x2tKzTy4dm7zHSs+Xmun1Kk+Wx2Fhr39pfEv8AtjSrNYNkck32aNFXeoXayqqqqr/urXtFtqS6rpttcW7LsuF3+d/fxXifwih8zx4qP+8/0Ob9dlerWFs3h/xPJpiL5el326aDzE3eVN/Ev/Avv1+Z55aOI5Ox9FgW/Z37mhNbSTotwm7Z/wBNKz5ofMtp4YomgnT+P+Gui87zLlt7v8i1j3iLvl2MsiI2/wDvda+aPVMWGGGS2a3SDy7VNrtNG/3m/iomtpkdn82XZ/fjerlzeQwJvuJ4kRIf+eO5Uz/FRN9lk+fb8j7YWmjfd1+7QPmMOSz8y5aJ4vMn272TZ/tVa8lo3n8r95GjMnkx/dT/AHakS5kndXTbH+52ReYm6V6E1KONfkaLyfued/cqAiVfJ+1Ls8r7n8cn3t1ZsyTQW0Voi+Xs/wCW0nzbK3Lma3guZ9/7h9qu3l/L8u5/vNVW5m8yGWLz/L+b/dagJGakMkbs77ZN/wDzz/jaqaTSRzeU+6R3+8kibdmK2IfL+WV28t3/AII6p3nnWu1EbzEdt+/Z/wCO0CKczyeTA7rF97Z+7f8Ai/vVV85ZH+Rmj2bkXzE+/itKPTVn/wBHi3Tpt2K+z1o/s3/TInuPNj2K238KsDH2NAnyL5bu33I9tQvcwyTbEbyE2/N/FvqZ08xIv38sG9m3eZ93aKhSzWOb5Jf9jfHQBxvifXodNvF0x1aOT7++P3rl9Ss7e+d3RvLf+P8A266T4keFbq+8rULeBt6fe8uvObO8uPOaJ/8AgX97iu2lFSOacjWS88yb5/uVD/qJtiP9/wC7RZv5cMqJ/v1D53zsj/u0b7r/ANxq9iHuo4ZbhJ/fqZ90kPmxbqq/vI6aly0E2+tOYRoW0y3Xzo7QPRNNJHt+as+ZF374mqxDeLN8lx+7enqRylpJvLfftWpkaOT+9WeyNH89CP8A3GoDlND939/bRshmRXqqkzfN89SJN5aVcZATfLsWneX5k26q6P8AJTUf56OYC1s/j+WiazkkhXyf3lNSRf738VCO2xtlBBGlt+52/wAf9yoZk8v7606aFnfelH2xo3+dqgBr7vs38NCJUkL+ZuT9193+/UyWck+mrep9zd5O+R/4qksr/wB5Hqq6Nvq026P+Jad5PmJvTb96qBR1M35Y5N/8D/8AjjVG8nz7HqxNC0E2x9siP/6FRNYNGip/rP8AbjrknE2jIrulU98Pnf8APB/8KsO/8D1G6Ls+da45R5TojIhdGkT/AON1H+8jf71TbP40anfNvXetQUV/3km2irHy0I61ADUSpHo3/JUVVIBXpuz+5TnfzJKTmp5gDmrOjwtdX8Cbap/NU1hfzabMsqfvK7MPKMailLYznF8rR6VYI2yqc332T+BKhsPENnJbbEZoH2/ckrL1a8b7MsUU6ybmbdX1lfGU40/cdzx6dGXNqi5NeWdrueX949c6lzdeI7+2t/47iZUVP7mabqW6Ow+T7/nbK3vhvpq3Xife+7ZaR76+TxGIck2e1TpK6ieyabDHawxRIvyIqpWor+X81ZcM3z/eq8j/ACV8nP3me5GPKuU1Lab7tXk/hrJh/hrSR/LrGRZYT+5VhHqv/BU0O37lTE1iWNnmUfxVGlLQMnT/AGqk/wBuof71CVYE1O+am712UP8AdaoA9N5pP9uhP7/+1TXStJEAlLRTKYDf9ympt+bZTnSh6kBOag/1aU6Sm7/kqtQG7PkqF9u/5KkeoqkBHeoX/wBupnqv5i0ARu/9+mc0+Smzf71AENDyfx0OlM5oAZ5nlu1Rv/rKkd/LqN38ySoANlQv/sVLzUT7o6sAqN6N9H/fdAEf+rfbRR5lHmVRAyiijmgsXfQ703fS80AM+WSh08unbP4qclm119yggjTdO+xFrn/i5eLofw01x3l/0q4h+yRf9tflrU8SeJLfwzbS28W2TUfJ3p/FsrwH4u+JL7WHsftsrSTzfvvv/LtC/wB2umjTcpKRlUnyo419tjpX2j+N/kir3Twl5dj8N57J5/Int28pvMf5eK8bsLZdS8VeHNP2+ZAjRvKkf/fVevQ6Uzts3PJPMzTT/wB3n+7XoVJcqOOC1OH15F+0y/vWkSHbM1cfMnmXMrovyPXpGpeFfP1WBL1vMgZtlZet/Dq+jufOtPKntX+f9w+5k/4Cv3v+A1x86PSpyONmfzIV+Wsm53OnyV22m+BtQ1xJ0sorifyVXa8kPlb2P8Pz1e/4VXdaa++9nWB6IzVzapJWPO/CWiTfbFuJV+TbXbfZvLTe7eWiVevIbO1m2I1XLbTW3xXFwv8Atr8/ypW0qh5vIV7awW6k33Ct5H/PGSt6G2jj2vEzfd+5UdnZ2+9d+7/2Wtp9Nt59u9fuVyylzFcpXTdG7bN39+pkTyP+B/62rSWf8CL5aff2VJDC0iNvX/dSP+OpjIOUy7lF/h3Rvu/ubqET59n8f8VXPs0n3P8Agf391D2ywIu//vjf8vNaRkPUh+wTQJv3LR8sibHZZP7yR1oJ9zY+yP5dipH7VIkMPnLvXzEo5tQ1PP8A4rw+X4J37fLf7ZC/7uvH7zdGkv8Af86vbvjEqx+CZ/Kb5PtEP6NXiOpJ+5n/ANiavSp/CcEtz6Q3/wCoTcu/au1Kj2Lv/wButS2tvki83+ONfnqRLZfm/wDHq4ZS1OqOxm+T5ab9vzvUbbo/ufvH21auf9d5US+Xu+69QpZtGjfNLRGQSKsMMk6r8nlvt+/sq5baV5iK7r5fy/N/C3NXrO2j+xyfK0f/ALPirUNn/qv3sWx/49+35vu7aYEKab/oflfNH8vy1Mln59syfL/ubPv1obI45vNT7+7Zv2fw1J9mkndv3Hl7W/77rWMjOR578VIYdKtYtbll+R2W3lTZ827+9XnOj3+l+J/Fuh6VLFcbLu6W3by/lbmvSPjBbNdeA75/3WyGaObZsbdw23/drwfRL9tN8SaLe7vLe3vLebf9Gr6bD5rXp0PZxeh5s8NGU7s+irz4RWsf/HpqtxafwL5k25d1eb63pWpeH7+e0uNQikkh+8kkKtX0Vcw2v2zZ5sUjpN9+T7vLV4b8RUaDxpqsT7ZEdlmXy/7pWurB5riL2m7oxqYaFvdRyv2m6/55abP/AN9LUn2yT+PSFk/64XlUbmH/AGaqun9yvcjmsuxxyw6Nr7TDs+fStST/AK57Wpv2zT4423rfwP8A9NLasHfNH/E1Sf2rdQf8vMtdEc17oxeHNb7Zpf8Az/Sp/wBdLZqPt+l/9BJf++GrL/t6+kf/AF7Uf2vqH97/AMcrSOax7D+rvubH2/T/AODV7f8A8eWnfbLHf/yF7X/x6sf+0rr+7F/35Wh9Um+X9xb/APfla0/tWPYXsGbSXljHu/4mtr/321H2/T/+gxb/APfbVivqU3/PK1/78rR/bE3/ADwg/wC/K1P9pwD2DNxL/T9nz65b/wDkSnf2lov8euRf9+ZKwf7buI/+ff8A8BlqRPEmpR/clij/AOucK1MsziHsGbH9q6D/ANBWWT/cs2qZL/Rf4P7Wn/652H/xTVi/8JbrX8OoSx/9c321HN4h1af7+oXH/fdT/ankH1dnRfaY5P8AVaDrM/8A3zFUM2q28D7H0yK0/wCu955rf+Oqtcy95cT/AH55f++6h8usXmkuiK+ro6y21Jb59iLbx7P+eCN3qS67Vw95NJAm9JWjeo4dSurq/gSWeWSp/tdcnK1qV9Vd+ZM3prxfMndPuVG6M8MSf7VQ7PMbZ/BVxErw5T5nzG3Lylz+NK5PxJcrPqrf7C7K6Ka5W1hllf8Agri3ma6uWf8Ajf565aktLG0IglQzP89WI/uVV/1j765WzYmR69+/ZI1JbXxnqenv9y7s9/8AwKNq8Bjr1D9njVW0f4teHn3fJcTfZ2/3X+Ws57MqMtT7k3rI7O7fuPuUbPndH3SbPvVC+5Jli/1nzMn93ZQ000f/AE3dG2S15xsWPJhgmlf5o0f71N86FNybW2P9356dN88bIjPH5zff/i4pvkyQQq8X/fD0ASPujdfm8xP4qH/1LJLu2PtRah8vz5t7t56f3JPu8U57mOSFZYtsn97y33fw0ARpNHHDsTds2/8AkOrD3Plw7/P8x9uz94/rUbp95H/4D/sU7yY59yeV5ifL8knzUAO3zR7v9VH+7oTbAio7Ls/ufWmon+k732b0+88j+tSbP+2ifxP/AHKAHPND99N3yL9z6UeYs6eVu+fb/wAtKdDt8tnf/wAh1Cv3598Xz/xPVagWt7b1/e0f6zdvZ9n/AD2+7UMKRyJv/wBZsoSTy3Xd9x91SBRfb/wnkTvs/wCQPJ/6PStjY0b/AHW2Vz8yeX48tni/d/8AElkf/f8A36LW1NM0dt87fcXfvqgB93nf7G3/AL4ps0n3U8r95u/v7elWN6ybv3S1Xfy96u8f975/rUgQv9xpf/HP4q+Wf2tPGbal4k0rwvFL5lrpkLXd1/t3Ev8A8SlfR3jrxna/D3wfqviC4i+S0h3xQ/8APWQ/LEtfAOq6ldaxrFzqeoS+fe3cjTTv/fY100Y8zuTIm8H7f+Ehgf8A3q9Km/1Nea+Ek8vxDB/wKvSpv3kNfo2SfwmfO4/+IjBSwhvrxn/tO3tH/uTuys+a3Iba+j+5q6yf9c7/AP8Aimrk5kX+0tn+zW1Z6PNJ86Wzf9s0r3JPU54rQ3Es9U/vef8A8DVqHs9U+/8AZX/8Bqyf7K8v/lg1OWz2fcZo6rTsZyiy95N1H9+D/wAcqHfJH/yyWq/mXkf3L64/7/NR9p1COPZ9uuP++6CeVlne3/PCKkSZo/8AlgtV3vNU37/t1xR/a2qf8/0tAreZYe5bZ/qIqi+0f9MoqT+1dW/5/pf++FqN9V1b/n+loLjFg7ySf8sloSGadPki/wDHKj/tDVP+gldf991Xmub6f53vrqT/AIG1Acr7lz+zbyT/AJYN/wB8UJol9Pu2RN/tVkvDJJ8zzyv/ANdHqF7Bd/3aCrPuaU1h5f37mKP/AK6TVC8NnH9+8iqn9gWo/JWP+7Vj5fMvfadNjT55ZZP+uaVH/a1nH9y2lk/66PtqnsoSPzP4WoFoTPqk38FtFH/49UM2q3n3El8v/rmlHkzfwLUiabeT/ciqJXL1MO/Sa6T/AEiWWT5q66wTy7OKs19HWDb9rvIoPm/5aPW0kKxw/uv3iVmvdZE9jsvgzu/4SrU3RfuabIn5zw16tf2f26wa38jzJ90bwXkf+tikFeY/A21aTXtXl+WPZZxp+cu7/wBkr1xY1+0yonm7Nv39ny7q/L86lzYyR9Ngv4SM3TdSmvrOW4eJftW5redN/wByRP8A2VqLnzvs0V28/wAiRyf7Ko3/AMTVPVbOTR79dYRvLg+VNR8v5v3f3Vm/3o6mudN8u/2P+7gdmSVNn32/2t1fPHpjZrySOzZEn2b9rrDG+75h/tVVhma33O8HlvcSb5/L/jz/AHv92jf8+yXdO6TfIkCfwn7tD6asif6QvmbNvySfdTP3qAG2z2906p/q3hZv9qs9LZYHZEWKD7Q2yLzP+WuW/wC+a0tn3vKgfZ/FN/cpqWEMCNK8TSbmX99JUFamfc3n7n52lgm8xtsMnzfKf4aLZ5rqbymiX9z97+7tNaSOsHm/Mv3t+z+98tZr3LXTy/vZbRJtzt/FvWgkhmhhktpfK2xpt3qmz0/2Vp2+OSzguLhm37V+fZt61a/c2MMW9pZ4EXZK8j/Nu+8tVbxWg1K+eKKWSC4X+/8Afx/dWqiAfvo7ld7/AD7v+A1HC6yTS718/Z9//YqHyZNkt2n7/ft+Tf8Awn+KoX8vzIkSVvvb/Oj27kY0yBv2OF7mf/lps/2PWq/9lTSXMs0XlRo/3vMT5q1obm43z7/4P9akb1RdJJJmi/eyec339m3YtQBizJeJN+982SD7jJ/cWuV8f2awaP8Aa3gX99MsO/Z8/FejQ/vE2RSrO8K/f+n3l3VwPxp2x2GlJ8u+4uJH/dv/AAhdq13Ud0Yz2PKfMa1m3pRMnnpvRqd/rPnT7/8AcqGGb569pbHDImtrn5/s8v8AwGmzQrv3o1OvNNWT57eqPnNH9/8Adz/3/wCFq05hFhN0D/J+8T+5R8slCXn99fLej93On3qQDo7lrVFilXzEqTyY5Nr27fJULpJHTU/dzfI3l0AWt/lv89SedUP2yOR9kq1M9h/GjU+ZD5R2+hP9XVd90dSJMslMRI9HnSQPTXfy6ZRqBbSbzE3pUM37xPu1GnmR/OlSPJ5nzpRqRykKP5afP/wGrUOpTWsP2f8A1lqzb9kn8DVV2L/H/BTXqJSCMS4+3fvqNH8v+Gq8c3l1JvpljnmWdGif92j1H9vk2fZ3+5TZn8xKj/1nz/x1k5DiE0PlpVd4W2fItWIZv4HapP8AV1MoKRpGRmskmym7/wC/Wl8siVDNDHs2P/wGueUCoyKO+l5rZs9Khns/9fFBdO3ypP8AKtUfsy/Mjq1Y8pZTRPM/ip2zzKvfY/L+5UkNmsknz7qBykZ9N/5ZtWxJYLH8/wDcqvNYLH9yjlJ5jP2fJTXTzJlq99m8vbVezTzJt70iuYkRP9MX+4lTJN5dRw/c3/36uWdt/G6/c/g31qpaCJLyFo9N2fx/frvPhXpv2HR2u/8An7k/l92uDdGvrOXZ/HNHCv8At17JoNh/ZulWtii/6la8zFT5Y2O3Dx5nc1KkTdI9NT7mzbU0KV4p6kY8patn+etCF6y0f71XLZ/LpSiETWT+5Um9vlqvDU29az5TUsb/AJV2U7+Kq6VMn+xUyIJF3fwVMjr9yoUfy/v0I/8AtVRpEtf8B8x6c9Ro/wB2nb/MX56Bnpzv/vU3f96j/VpSVqZDKH/uU16SgBHSh/8AgdO/jqN6UiBslRP/AAVLUPy0gIqY70+mbFjSgsb5lNf7lO2fdSmvQQR76jepstUM33P9+qAhkqHfUk39yoX/AL9BY13qP/cod/npslSA7f8AwfNULo0n36k2fPUcn36cSASh6SinqAymU+igcYjd9JT9jSP/ABVI6VIiF4/k3vTUeh4Wn/dbfM31oW1nDpv727kTf/46lOI5Fe1sGk/1tY/i3xnb6V5Wn6ft+1P8m/8AhSsfxV4/knmvrSy3QOnyfc+/n/2WvP5oWSG5ldV+dmml+f79dEKf2mc86hae5a6mvpXZo3f+N33bMV5b4z1WPWPELPErbEjjiVJH+avQoYY47P5FWBJtyNN/c/vfe+9Xj81/5ztLKzyb9037yvSpxOOcmdh8LrZdS8Q6reysuy3t9i+Z/eevVJtY8uz+SXyIE/j/APZq83+G9n5egtcJujunkZ2/u7a6Z3VIWuE/4DWNSXMzSmtDQfUljeL/AGF+59abeaxJviS3/j2vsj+X+KsW5+RNkTeZvb5fk9asW2j/ALld7fw/c+tccoo7Il5Ne1KN/NRvLgRv92svVdVuJLxUfdO7/dTf9/NOvP4rdZfLn+/s/uZqnZwtA7P/AK+6f+PZUxKkQ22lTed9o2+Y7/Jv3+tb1tpvnp88v3PvU6zmmk+TyvLk/irUs90EOx18x3qpSENf7Hpvmv5Xlun/AAJuKmR5JH3pF5b/ANypPJkupFdLaKP+9U1sk1w7O/8A+3WZA6F28mV3VNif89Kks0W0hZHWL+/+7ohRrp137dm3YqSfdqbyWezVE8qPeuytIkykQo7T+b8tQu8MnlRP99/9v0q59gvNkrp/35jeqb23n3P2f5JNi/f31pGIiOaZpHl2K0bp919/y1Yhhkt4f+e/92rEMPl7fN/9A3Vc+zNGm9Go5RSPP/i1C0fgO8TcuxPs+3/v7Xhepf6mf/eWvoT4tW0f/CvdVdF/ij/9GV893n/HtLs/vLXpU9jjnufVnkrHZ2zp+8fbGm/+L7tSIk3zbF+TazrUelbpIdPfbFsS1j+T+LcVStJ90cyp5S/N/BH7f3q45R1OiMtDH/5bLv8ANk/4B81WP7Nk8nf/AKt/v+TWg9rHdXmzb5buu/fUbp/ozb2aN08tGm+91ojEJSKb7Y7OV7dfL37f333v/HVrSRIZ5oH/AI0b5nkTb8wqNLaSB1d28x1X5f8AdFXGTzLbf5v2d92//a5qoxIC5sGkff5vyP8AdT+/ioYYY7XbbxfuEf7sMb7d7GrHkrPDZujSyfZ9z/3d9SW3ybXuG8tP4Xk/g/4E1ApHL/EXTZrr4e65v/eIlq038TdP4f8AZr5Tv/3cO/8AjSvsLUtN3+G9etEiaf7Xb3CK8cO5uY3r49vE/wBDrsovQxnufcH2+4urOK989f8ASIVmleT3WvLfjNoP2WHT9YRot6M1vL5ddd4JuZrr4b6Be3D/AH9Pt/8AgexdtTeLfCv9seD76JP3c+1rmJN/3GrSEuWRnKJ87zN53z1Rd6tMjRvsSq+/zNyP99K9inLmRxyiRu9Nd/Mf/VLQ6f7VN+zXH8FakB5jU7fUf2aejyavmAk86nVDso+arAkdFkpvk0bKPJWRNlAB9laj7N/tUbKb5IqAHbP9tKNn+1R5NN8lqOYB3FLzTH21H5zbG2LRKQEOpJ/o1UbPd9sgqxeP+5b+/VW2/wCPy23/AN6uOUtTWMTooUp3neZJ8lNmfy9yJWTf6l5e6K3rbm0M+Uj17UvtT/Z0b5E+9VWF2jRUT/gT1XhRfv1qaVpsmpPKkS+ZPtbb/vVjJuRpGxTv5vkWJP8AgVUaH3b23/fT734UVj1LJkrpPA1//ZvirSrhJfLeGZX31zKVYtn8iaJ/7jVMveRHU/SazvI762gvYt3l3EMdxF/t5WrELtGiu/7ve2/ZXE/BbXl8R/DHw5exbd8Nq1vL8n3Gjbb96u0dF8ldn7uvNlE6ASFo3XY3lpu37/vNzTUT51SXdO9OdVkeJ5f+A+X/AOzU7/c/1CfdSNKkByP5cyom75PupTn/AHH7r/VonyKkf8FRww+YnmpLsf8Aufw1MnmRzbkX79WWR75NmxN2xPueZ81GzzJt+3zP+uf3eKbsWTyvlbf5n9/5qdCrQTM6QfJ9/wC/QA5E8zbvi8v/AJ6+X/HRM0nyo8q7P+WvyfLTYbZpEVEaWNP9/wBamh/dp/z0f/0PFVqRykn77yV/dfc/8fqG1eOTz9m3/cf/AHakRfLSV5Wi+ddn7tG+9Uc1tH5LOi+X/wCz4qQJEhmjs1/e/J9ypPOmj2P/AKz/AG46jTb5yu+6T+6lHktJM29V2ff2SP8AcpxAxd6x+P137dn9ks/3P+nlK3HmuJ0/dNFG/wDckTdWO7Sf8LFg+Vfn0Wbd5ntcw1tM7fwK3zrRzACXMcbs+3yH/ufxPUaXMcm1N33PveY/zVC/mQTKjr5j/cqaFPMuYv3vyP8AJ/8AZUgPl/8Aa98bNfalpHhSLdst92o3n+8flgr573+ZW58QvE7eMfG2uaw7f8fd5I6/9cx92uZmdo3+Su+nHQzkb3hVP+Khg/4FXo027yWry/wZuk8Qwf7rV7l4b8eXHhHQfEumIvmQazbrby/hv/8Ai6+6ymbjQfIrs8PFRUqiu7Hn6Q6XPct9r1BoJ/4U+zeav/fS1oW2m6XH9zU7f/x7/wCJrn32yaq29lj/AOula0MKyJ/x82v/AH+r6Lqcco6GslnHs+TU7f8A7/bam+wXEn/L4sn/AG2Ws+Gw8/7jRSf8DWj+x/M/5YUjO3maX9m338G7/wBCpr6bqUf/ACwl/wC/NZf9jtH/AA0Jpvl/P81XzE8rNKSz1Df/AMezf9+ab9mvv47Zv+/NZ/2ab+CW4/77ajZdRv8A8fNxv/32ouiuV9zQe21L5v8AQf8AyWpr2epf8+bf+A1UXS+/5+br/v8ANUb219J9+e6/77ai6Ks+5oPpWpf8+0v/AH5qF9H1D/nhLWe9hNJ9/wA2oX0rzPvq1A+XzNB9Nkj+/Isf/XSaofsEP8d5b/8Af5aovpqxp92o3to6OYOXzLXk2Mf376L/AMeajfpqf8t5ZP8ArnDVPyY6bsWrFylz+1bGP/l2lk/8dqu2sN/yys4o/wDro+6qrp8/3GoRGj/hqLsrlRYfWLr/AGY/+uaVTuby+n+/cyyJVhLOaT7kTVJ/Y82ze6rH/vvtrGVzSNjDmtvng3r/AMtK9I8E+JF8I63FqD6fa36eTJDsukVlTK/eXerLurj7a202OaL7Rcr5G5d3kfM1a2xdnyN5iVnyqaafUltxaPTPgy0cmpeKtQig8u1T7Ptto/m6tM23/gNerf6LJbQPKqwbPnVJE+5XlvwNmW1sNcf+N7iF/v7flSN//i69OvLaaRGfylkTb+98z3r8tzb/AHqS7H1GF/hor/8AH9YLb3EcU9rN+5nT/nqprl9Hv/LeXQrhvMexj86LzH+aW2P3f++X+SuqfbdO7Itvs+bb5afcUrXJ+M9BvNSs4NTt4PL1TTGW4gSP/l4jP3of95tleMdpe2Xn2meLyPIn2t/u7aJka1h33CrB/G033dlN0q8hvtHs7i0vlu9OuId8TyJ8241ceGG1mgTyvM2L8qR/KrrSkBVuXaOH7P5H/A5H+/mmzfZZLD7X/o8m+Nt3lv8ALxVy5T7Uk/zRbG+TZIm7fUcOmyQJ9nt5WjTb/wAtP4FqYxAyYU8yaWV1WdJl2M8H8dOhmk8v5N0kEMOzyY/m34q9vh+0zzNBFHdPuf7m19v92qdtCv2OV7fzY3dt++d/l5/2lqwK8MzeTvSCKNJl/epdP/FVPZNdQ20SK1ojq26b+/j+Gtqa5XZHsgiu3f5IppP733Womh8y5+RZY3T/AJ6JuqAMe/eOSzni+aPZGr/uH9P4arpCsabIom2O399e9XoYY9N82V/3j7o/kj+b5h/FVO5hmndfKbyPvPv2eV/FQAJuk3JLIv3fl8v2q1bItrDE6XPmPt2bI/vP/tVVeGG6hlb+Cb5FepJnuNn2TylRHXZ9z5qsBs1h5kMvm7f33ybJE+Taa8t+Mf8AzA7f5tiRyOqfwpnZXqFz5cNn/o+79z/45mvIfi7ctJ4hsbd5d/k2MaV20I6nNUOJhfy3omtvMdnSmo7eTs/2qEm8h/kr2FscWoQ3LWsy7/uUXn+3+8SpnSG6T7tN8loPkdfMSrJM9f7ifv4P7lNuYWkRniqaa2WCZt7f8DjqH7dNB8j/ALz/AG6iQ4hYfbL65W3itmu5/wC5GnzcVJv/ANmpvB8zQeKtMe33O7zbNknvWt420f8AsfVf+efnLv2VjzcppymH5dELtH9xvLrsPhd4GXxxc3kt7PLBpdp/rZoPvOx/hWr3iHwBotreNFp95f7E/jn2tXO8RGm7SZtGi5I41LxZ/wDW/I9H2bzPuMtak3gmSN/9Hvl2f9NErNv9EvtDtvtG7z0T73kfwVUMRGXwsmVGUSFJmj/h8ypPln+5VWHWLW6+9+7q4ltHdfPaMsn/AFzruj7xyyIfmj++tD/u/u1Y/fRoySrUfkxyPvio5RjUfzFVH+/Q/wC7eo3h+f8A55vQj/8APWs5RAj/AL39x6ck3yfPUb/xPQieYlIokemv+72vQj/wPTnj/joArun3X/gerCXX8D1HUaP/ALVGoFp/3dHyyOu/7lRwp5e35vMSrVmnmJ5qfx1EhxLFhDdX15BaWUEt/dXEmyK2gTcz5/2a9s8N/sc/ELxBDFLcLpfh6B/4NSud0v8A3yitWD+zBfrpvxjtpXi+5ZzJ/tJlfvV+gVhfx30Kypt+f/nnXi4jEulLkiehTpqceY+S7b9gzUpP+Pjx/Zwf9c9EaX/0KdasP+wTdf8ARRrf/wAJ7/7qr615pNlcf1yr3NvYxPkn/hg/UP8AooNrJ/100Rv/AI/Ub/sJats/deOrD/gelSf/ABVfXfNHNH1qp3D2MD46m/YM16RG2eONJ/8AACeqafsDeJoEZU8Y6H/4DT19o80c0fWqncPYwPi5P2D/ABZ/B4s8P/8AfE//AMTQ/wCw34w/j8S+HJE/6Z+ev/stfaNNqvrVQPYwPji2/Yq8YWupWcqa14cjsrdt/kxzT/e/79V2Cfs2eLo9v+naH/4Ez/8AxqvpeiuedR1DSMeT4T5u/wCGd/F3/Pzof/gTP/8AGqP+GePF38c+jf7P+kyf/Gq+kaZJWPN5HRdnzj/woHxd/e0v/a/0lv8A4mpv+FFeJo/4bD/tnc19DbKSjmDmfc8Ah+DPiiPd+6s/+2dzU3/CpfE2xf3Vr/tf6TXvWyo9lTKIc7PB/wDhVHiaP/lha/8AgTUifCvxJ/HBb/8Af5a9w2UnNS4lc7PFH+GniD5v9Di/7/LTf+FZ+IP+fOL/AL/LXtWylqeUrnkeLJ8OvEDo2+zi/wC/y0P8N/ECJ8ltF/3+WvZvLo8ur1D2kjz/AH/7NN/5Z/JQm77lGz/Z/wB2gqMg/gpKV3plAhH/AHi7KHdZHpr/AMVFADd9R/wU7+Gh6AI/+A1C71JNUMlLlLB3+daj/wBZ86UtK8n7v/2RPehIga9QvtkqWopqYFf5Y6j2VM/7xKioLjIifaifdqF//H6m31DJQA16alOdPkpqUEBJ9ymv/q6ds/8AH6c9AEez5KdsX7lO/wBYlJQWJ/q3+SpLazkupvkqxp+m/av3rv5cCVk694zh01GtLKWL5P4/79KMXIOZRNC8v7Pw/D95d/8AF/eevOdb8bSX1zO7xNsRv3FtH/G1U9e1K4jdt7NJPu2I/wB7f8tY9s7SQt9o2xp/F8+7fXVCHKcspuRmuk0D3zxM0iPtffV6ztpLWFfNibZ/D/Fsp15NDazSxRTxSfaNqbPp/tLVe5huI7OK4in8h3XyWh+Vot395a25iCv42vGtfDGoXf3/ADla3VP7mdituVq8Zm3QWzf3/uV6F8S7yOC2sbKJl2XEzXDJ9P4q4nTbNtS1XT7RF8zfJvauqn7sTne56Zo9h/ZulWMTqvyRru+Ta26rTp56t935/wDvqrE1m11c+a8EUf8AHs/uVa+x/wACMsHy/frhnLU6YxK9gi2s2+XdHs2vs+lNkmm1JGSL93I7f8Cq1bWC6km9PN+xf8/P8UuP7u7+GtCHSvPtot941v8A3Uj27f8A0Gsjcy7XSo4LZoof99v9tv71WLOzj3/P9x60obBtkv7+X+5v+Vv/AEJahms5oIWd7m42bv8ApntoFKQ5LaSeGXyv3H8H7urkKeRbRfumk3rsb+HewqGzhuPs3m/2hL5f318tF/8AZlah7aaNNn9p+RJt+aaSFW60E8xoeT86pbt9+ppkby2l8iL73/LN/mqH7M0jrvvriN9zOv7lf/iVqR9Lm3/JqdxG6bX+4vyUGfMWvJkjRdj/AH/vJQkMkn/LJtife8v+9UaaU0czbr64kuv+A/dH/Aad9jkjR3TULqRP4kk27v8Ax1VrWMQkTL533Eg+/wDwSfx02zsGn/hXz/8Apn7UfYJpEbfqF5/c8mN9vWnf2a0b7/7Tuvn+791ulAhqIsfnvbzt5+1k3/xJipHSSP5/mn2fI3+3Ub6asib/ALZdQO/8e/b1ps2lQukWy8uvnberxvVR3AwfivZzf8K38Q7tuxI12+X/ALyV8y3n/HnPX018SNKaP4e6473NxI/2dpvvt8/+9XzK/wDx7M/+7XoU7cpyT3PsjTd39iWKbt++3h2/981YhRo/kTdI/wD0zRe1ZOiWcf8AY+n3Dz3UCPa27+THN/sp81aEOj+R5G+e6k3/APLGO8+WuWUtTaJaS2h85ZfK8x6c+75fs8EWx9zsn8VRw6Vb7JYkubz523/8fLf+hVHc6JNdef8AvbqdHX/lpct90f7K1Ah1m/8AaUMUqT+Z/t/wvRZ2yx7Uibz3eOq9to9vA67J7qNIdu1JLlv++lq8+iLJcKjtcSbPk3/aWbr/AA0ASbJNipEq70/76ehPL/e27/f/ALk9U7zw8skLSo11G+3YqSXkn73FU7bw829Xu7nUt8P/ADzuZ/8A4qgDas4fIf7PFK0CJ/HGny18U6rpv9m3l9Zfx280lv8Ak22vtBNEtYJN6S6lJs2pvjv593/oVfJ/xL02PSviF4lsom8yBL6ba/8Asn5q7cO9znn0Pob4IJ/avwo8Pf7DSJ/wJJK9ESFZ5l2bZJ/l8r8K8h/ZySG7+Gvmy+bJ9h1CaHyY5pF6qjL91q9U/srT43gfbdbLj/p5k2p/3y1VLccdjyX4wfDf7LNP4g0yLzLVm/0yH/nkx/iryGaFd+969q+Nmsaf4P0dtKsl/wCJvqC72/fM32eM/wDAv++a8Bttb8t9lx/33XsYeEuTmZw1JK9jR2R1FJTkeO6+e3lobzP466TIanmSfcZqHeaOmpNs+enJdVfMVqH2mT+NaPtH/TKrHyyJ88tO8mOTb81ApFf7Sv8AHFR9pXZ/qmqxsWOloEVPOjk/vUedDs/iqZ0qF7Zf71AEf2n7tO+0/wCzUnkihEoAipj7v+udTblqvNMsf35azkOJXvE8yGXyl+RFbc9Zaffi/wB6rF/rayJ5UX3Kqp/yyrlluaRLF/qTSTSLF+7gT+P+/Wfv8ynXKf6TKn+1U1tYNP8Af+5W1OnObM5SURsKNO/yfcrpvti+GbC22f8AH1cfP/urTtE0pZLlU2/u0+dvwrH152u9Vud/8HyV0V6fsIrm3ZnTnzsz9Sfz7+eX++2/86r1Jc/67/gNQV5fMdZKlTI9V46mRKZB79+y78S/+Ef17/hGrv8A5B2qTfuv4tlx/wDEtX1FNqUcn3ILyTe3y+RZyNX526bfzWN5BcW8rQTwtvV4/wCBh/FX6DeDPEln4m8H6Vrvm+R9osY7iVJJvlRgv73/AICtclSJtE1v7SjjmaLyLrejf88W3OtOe/jj810s7r5P4PJaprZ/Ps4JtvmQOq7f901NdP5E38Maf3/7lcppEo21433/ALNdRvuXb/ozU6PVlgmZ/Iljd1/5aJVhPv8A/Hz9xl3f3aERd87vEv8Av/xPQMrpqSzzROltLJAn8caU5NQ8uZvluo/O+8nk/Ltq5sknTf8A3P4N/pTZn/5ZKq/P96gCu+pNH/DLJ/tvDTftkabti3Ejp8/+pZatJH5afJ/wL/dFO+adPniaP5f+WlHMPlG21+u5nSxuI3f+OSGo31hZ/NR7a6jRP49n3Kmhhk+5Kqyb2+//AHKsTJ5jtvi8z/bkojIRThv/AL2y2n3/AN/ZUiX7fwW11v8A+mkP3s1YRFgml/2/vO/3ahjdZLn5/wDV/cV46sgw3vPM8bQf8fG9NJuYdmzds/fw/drce8WPzdkF5JBu+/JDWXebrX4i6Rs2/wDIJvf+B/vLatq5hWRF+eqKkV5rlduxLa6kf+55NYvirXptK8N61cRQXHnw2czxJs9I66CT76/L5n92svxDa/btE1e3lVtlxZ3CbPrG9KO5J+ddy/75v96qN12q5M7bFf8Avqr/AJ1VmTzK7osz5TY8GOv/AAkNtXpV5/qW3147bTNHMuxvLdG3pXRTeNtQ8nZtik/23SvqMtzCnhouEzzcVh5VZJxOohudH85kvYpY5/78dyqrz/vVoeTpPk70+3yJ/fjtln/9BavH7y8mvpmluG8x6dZ391pr77S5lgf/AKZvXZ/bcbvTQz+pO2+p6p/aXh/7n9qsn+xPZyLUn2/Q5Pua1Z/+PL/6EtcDD8RfEEcez7d5if8ATdFahvH+pP8AfgsJP+ulstbRzmmZywUj0RJtPk+5q9h/4E1N/ov8Gq2cn/b4teZ/8J1I/wDrdI0uT/t2o/4TOH+PQdN/74Za2/tih3J+pzPUPs0cn/MQtf8AwMX/AOKqRIZvmT+0Iv8AwMX/AOKryv8A4S2z/wChcsf++2o/4S7Tf+hXsP8Av81H9rYfuH1OZ6o6XX/QVt40/wCml+v/AMVULpJs3vqtrs/6/wCP/wCKrzP/AIS7Tf8AoV7L/v8AS01/GFj/AAeGrD/vtqX9rYfuH1OZ6I6Q/Mj6rZ/+Bi1VebTY0+bV7D/v9urgX8YQ/wAGg6XH/wAAZqh/4TOb+DTNNj/7dqX9sUO5Swcjvnv9Fg+/q9r/AOPVC+saD/0E2k/652zNXD/8JzqH8EVnH/1ztlqN/G2sSf8ALz5f/XNFWs5ZzRjsio4J9zvP7b0nZ+6g1Kf/AK5222j+1V/5d9Bv5H/vzzba87m8SatP9++uKozXlxP9+5lk/wCB1yvPI9EaRwT7npE2uX0f/MM02D/r6m3VRk8T3Ef39QsIP+uEO6uA5pd9cs86nL4UbRwce52Vz4qjk/1ur38/+xGnl1mzeIVjf/RLby3f/ltO/my1z3NSw1w1Mzrz62No4eES9c6reRw7/Pben3fwreTx1NHbfvbZZH/v79tcncv/AKM1Ez+XZs/+zXLHMK9Nu0inh4S6H194JsLzQ/DemJb2NrIl3HDfS+ZeN5rsY03Ku2KuwhvL61eX/QYpJ3bZvkvPX+H/AFS1HZ2EOm2elWjq072lqv77Z/cWtT+zVjSV/Plfzm3/AOp2s+a8PEVXUk5yd2zupx5VyopzTXT22y00yz2fc3x37dv92Kq/9q6psgSLTLDfD/HJqrbtv8P/ACyq95LT+VsiuI3df3SR/L0rN32sbqnntI+7Z+83fP8AN/481cfMaHHpc3nh/VZbR7azk07WZpJrXzLz7kn3pV3Mv/LT79dQn9oWLwb7az8/cv7n7fJt2j/diqr4h0T+2Lae0uJ1sN+3ypv9e0UwbdE1Giaw2paP9ou7aKDUIWa3vEkdtqXEf3tv+y336ssbDNdSTSvLY29pdIrIqSXjS/KG/wBmJflqOa81S1mi/wBDtZPuvskmb7ob/drcmhb+CVdm35vk/wCPf5vmb+HdVVE+dtn3HbYryI3zrUAZvnatdPebNPs/n/1SfaZPkYf3mZKhvIdYnhgleLTY57hf+Pb7Sy/w/d27a3Jttq8Ur7vP271T7u6q9nC2mwt5Sr8m59kfvRKQ4mbZ2etWMMuyLS9/31T7TI2z/wAdqnf2GpRzeVL9j2JueVIJpPkzWtbXjXUMr2+673t/f2tVd90EP2e4ib729U2fxUBIyUTWp/N3/Y9+3yWeNGqSa21KCzV/ItfP2/L87NsUL/erYRGeaX5f3Ds275P3rr/8TUOySBGt/Ii2f39n3MVZmczNZ6pGjOl5pezb9yR5+/8Ad27d1Fz/AGxsW022ex/nf70uzP8AwL5vuVcS5sdjRPL5mxldYZIfuf3W2/3aNS/cXLW97Ouz76/ud3zD+Kgsp/Zdak/j0uN/vr+5kZOP9lWrxPx5czXXiq+e4lWR4dsO+NNvSvfJr+GS53wzrJ5PyMkfy1806leNqWq3N3K3z3E0j134eOtzkqS0CHbs30tQJu2fdqwj160TiHInlyVY85tjb1qNN0m6nb/LqoyIIXmhn+TbVG8hjjTelaTutVX/AHdEtioyK+j201xren7PvvdR7f8AvqvWvFXhv/hJkgeKVpHhhrzfw3bfavEOnIjeW/mb1f6V659pmkhb5vMry60uVnZCPMir4ARvDnhu50yX76XUlxVeaFt/zffrn/FWpX0evb7e5lg/dr/q3+/ioU8YXWzfdwLcP/3zXi1lKpI9ai1FGxcvWTN9/wD1XmfwVG/i2Od1R7NY99c74n16bf8AZ4vk/vPG9aYeMoyJrSVjNv0tbW/aKWCL73zJVi2Tw/dPs+0y2j/39/ypWKn+xEtaFs7TvsSxWd3/AII03V9JRr+z+JXPHqU/afC7HTW2g6hPDvsbm31pP7n8VV5rP982+CW3nSsFJreC53xebps6f88HretvG2rRwxJcfZdeg/uXSbZf++q9SFfC1d1Z/gcMqdantqVXTy3+f95/6FULwrv2J/3xJXSf234d1KFvtH2jRbr+5OnmxPUj+FftyNLZS29+j/de1fd/47W31VVFem0yPaSjpNWONdPLpv8ABvRq2rnR2j3J5vlv/wA8Z0rPms7qD78XmJ/0zrjnhakOhvGopbMq/LPToZv4HqHzl/65vR53z1hyGnMTP+83JTflj+R6mheHe3/LRP8Ax2i58v8AgVaylEYJD/H/AKxEofd81Qpcyfc+5/dp29pPv1jKI4nffBPxbp/g74hWN3qreRazRyW7XP8Azyz/ABV9xabqU2msr28vmI/z/wCy61+b6V618H/jxqHw9aDStT3X/hrds2feltM/xQ//ABNeTjMK6vvw3R6WHrKPuvY/QDStbh1VPk+/WjXkXh7xDZ65YQaxo98t3ZP88VzBXeaD4kWdIorjbG/9/wDv14Klyvlkeg4faidDU+m/Z5L+JLhfMgf5Pv7etQUrpXRG1zGR0154VsY4/kuZYP8Arp8y1k3WiLA+z7db/wB/+7VjStYaPalx+8RPuv8A3K1Lyzh1K22S/vK65U1Km5QWpxynKJzv9m/9Ptr/AN90PpU38EtvJ/1zmWsvVbG60q52bfMgf7r1R+2fP86tG9fE4jN6+Fk4VKVmY/WZRdmdF/Zd5/zwqF7C6Rvntpf++KxftLfwK1CalNH9zzf+2dc0eIo9YAsU+xpTI0f31aOm1XTWLr5f38tdBpusWt0n+lqsb/39n369jBZrh8ZLk2fmbQxK7GPRXUb7N/8AnlTdmmyPs/0XfX00cLzfCzb23kctRXSpbabvb54pP+B07+z9P/6Zf991X1Z9x+2Ry1FdP/ZVj/cWnfY9P/55xUfVZdxxrI5aotlddJo9nJ/yyWsu/wBB8v57f94n9ysZ4Z2NI1FIw3So3SrDp/BtplcMouJsebP/ABJ/q6P9unf6v5KTmmajPlpyf8DqOShHWT5N38VABTX/AHlOfb5fyUeXQAzmm0jvTfMoAjeo3TzKc/8AfpaAIt9D06jf5m6pHIh/vVFzUu+o5vub6oRX/jZ6SnunyNUb0ARyVDsqZ3+Rvlqq7+ZRqA5/ufJUf8G+pPJ+eh0agB2ym03/AFlTWdnJO+xP4P46UgI4U8+bZF+8q49nDYw/aLuXy0T+D6VT1jXrfwrbLb26rd6jcSKi20fvXmeq+MNQ8QXjb/Kk+yfPLD97Y1aQg5Cc1E6bXviEsaSRW7L5G3fs+83/AAKuD1XUl3xW9vL5l0/3nkTb/wACrJdFtbn/AEhvLR/n2fxP/wCgtWol587ag8sW/wC/5Mm77p/2WZa6oxUTnlJyJLOz8+ZpVvvtc+7+NNzL/wB9btv3KpzTLptnF5X7z7PIqb5Id29v9ndU1tGsD20Us67PLjRngTyt+F2tuomuYbVGSKdpESRv30fzMjH+KmPUhS1mk8qKVovPT7vmJ5Xzf3abJujSJN3lzv8AdTZu2VNDps11ud5WkR9u55ParDww2vz/AMG77myoj7zFI8f8cOsniFkRvMgt41h/P5qm+Htn5/irzXi8xLeP/lp/eNYNzf8A9pX9ze/wTTNN/wAB+6tdx8N7CG10qfULiX57u6aG1T+J2Fd0vdicsfekegPcx2tgr3H7unQ6a11M0t3FLbwf8srb++w/ik/+JohsJpLn7RL+8nT/AFSfw2//AMVWhDbLO/lRN57w/eeNPvsa8uW53RHed5ln8jLvT+ONP4aHhj2Rb18/f861Y+aPc8v3Ifkpts6yRtvl+43ypH96iMQiHzSfI/8Ad+ZP7mKhuf8ARUV9i73+8n9+rjuuyJPknTds/wBqmuq71t0/4D5ibqsJEbpNInz7v9mGoUtofuS/vP7vmfwVNvWOH/SJ/LdPkqZIf3yolSQSabbTR/JK0Uj/AO59yr0cMm+Vdqx/d/2qp2z+Z8m/y0T599WLZ/3LO/7uNPk/2nq4xFIsPbfPvRfM+b7lRpDHdXjJub/c8n1oTbvb5v38P3kkq09z56bP9ne3+6aoOUrvNcSIu/8AdonyM++nPukeJ9v7hP8AnnVV4bf7MsSQLsRtn/xNaE0LbJdsv8NAiG5muI0aFJ1+f518yoYXktUa48pfMTy0VJ329amd45PIl8+3k8lm3VHbXl1H5sqf7O5P4f8AvqqiBh+P0j/4QDxRvaLY9jM6p9F+Wvlt9slm2/8A2a+rvG1zHP4G8R7JW2f2fMm90+/mP7tfKP8AzD2/4DXoU9jke59iaDct/YOkRIvz/wBnwvvjf5f9Wla0L+e8sSNLPBD/ABxpXN6Ck0/h7SJfPfeljbbodjdo/vV0STLBD/z02fO3z7ulcclqbRLG/fDFvVY0+5s31HMkck2ypnmWRF+by0RfOb/dqP7S12ip5EXzrv8AOgf7/wDtVBQ7zlk8/ZFFGkLbN8ibl4q0nnRw/e8x9vy+W9U5pvMSXf5vz/d8v73FWIftFr99VjT7+zfu6/7VPlALzdAi/uGkfb8vlptZM/eprzeR5uz94j/xyf3hVObVoY7nfuZE/h8xKbM7eZPLD5Ub7m3TbP4T/DRygTTTRzv+9/eQJtdv71fLvxmTy/iFqD+a0n2iOGX9597la+oJkWBN6RNb/wB7zE+WvnX9oSHy/G1nKyeW81jHu/3hXZh9zGpHQ679lrVZo9B8S2Sbv3OoW0v7v5vldX/+Ir1DxJ4kt/CtnPd7fMd9yRQ/35BXgf7Ouqx6brfihJWWOD7HHcN5n8flyf8A2dbHjbxPN4j1Jn+byE3eUn9xTXsYXCuvU5nsjz6tZUo8q3OL8VX9xrGq3V7dz+fPM3365W5hrpLxKybmGvqHSXLyxPLU3fmMX5o/uN5dTJr15a/xeYlWHtlqrNZ1wzos6IzRc/4Sdd/722qZdb02f7+6Osd7WoXtmkrllCUTSMkdMlzp8n/L0tWESGT7lytcS9tTvLahXj0DmR23kyfN+9Wh4ZI/+W61xaTSR/xNTXeSR/vNU38hnbTbY92+8iqq9/ax/fvK5PZS81PM+wtDpX1izj/ilkeoX8Qx/wAEVYFPSFv7tEYykHMi9NrEz/c/d1ReaST771Mlm1TLYf3q09lKQe0RR/1n8NWk/wBUtXEs6p/8saxlRcCoz5jWhsF85nq9DbVNbQ/JF/u1oWdtHv8An+4nzt+FfS4ejGFNSPLqTcpOJ2Hw38DTeI4b7Z/y72slwv8Atyf8slryfXv3msX3+eq19rfCvwl/wjPhi2S7s/Ivbv8A0iVJE2ttP3Vr5H+LthHpPxO8VWkS+WkN1sVPqqV8tisT7as+yPUo0+SKvucTc/66ouaWb71JzXIdIqPVqOq8dHmU+YksV9qfsr37XXwftvKVpLq3uLiHZ91f71fFKf6yvZP2bfGeqaV450zQre8WPS9Tm2S20lZ1FzIcZH2Yk0kzwRRSxfP8krx7qje/jjTzUZtn8M1Rvfx3SRbGlTe3y+Wm7/x1ttSPc3V15X3YNn/PT5t+a4ZGhNbIsn7resj/AMX40J50k3m7vLTd/wAtPvPmm23mec0X/A9n8KVI7zb22N8+35Un+VeKksd80HkP5v8AF9zfR/qHlRGb+/8AvPehkj3xXbtFv2/fkeiF/PuVRJ5dnzbqCtS07+W++Xb87bPzoh/d/O/3NrbUqu/30ieXe6fPvp000k6fulXf9xamQuYmRvM+/wD8B+T0qREh+581NT94nyKv9/fRvaBN7/wL81EQkG9o02O1Dv8AufkZpN+16b80EzbPvvR/q7P5N0k7x7GfZWkTMxbp1/4T/wAPf7em36fvP+ulttrcdFkTftWSRP45K5/Ut0fjzQ9n8el3/wA8n+9bVsXPmQW8u/8AjXY3lv60wJNjSTNs3R7PvPJ/7LTXh8xIluP38H3G/h61C6NHCuxv/ZqE0/5G82Vvnbf/AHqUZAfnn4h0qTQ9Sn0+X79pNJaN/wBs221hvXtH7TPhi48P/Ei5uHVfI1mNb6B9m3ew+WWvGXrujLmQEP8AdenP/q6bRMnl7q05iCpzRzSJS1OoCbKXmik2UcwCUUr0lMAopN9NoLH0yiiggZRT6JKAGUr07y6KXMAyin0yp5gFSkopd9ACU+Om7PMffTo6AJLlPLs2ptyrT2+xfvv8lTTJ/of/AAKrWhwtda1pVui+Y8t1Cn5slZyHE+9r/wAn7ZPFbt5aQts2f3FNQw+TBN5qfvH2/wCu2fw0251a3kuWTc0D/c2fw8/3d1TIixvLLFv8j7ips+5n/aavNkdkSG5hW6hlfbF/rN8XmVh3/wBonf8AdS/6n/l2nTa24fxV1U0KwW33Yvk/55/eTNZMz+QjzSxeXsjXd/Cyf7O6shmbN5cdzBKnmyTpJsl8tN2//vmsW/hm8M6wut+a0drdt9n1GHZ+6Rj8sEzf3dv3GrqkhjkhV7fyo0+5Ekny/L/7NWbrHhu3vkbT72BUtbu3kSV4H/h/u1YGlf2fmQqksX+lI0nz1k3lssk299uzcsKw/wAO0f3ab4YfzIZdP1OVZ9U0bbbtNP8AelhK/upv/HNjVrTIsiRRXC/v3+Rn3/NRIDN+wR3U1m/+o/gd45vv/wDxVVY4bf7NFaPPLvRd/nQf62L/AHqmvEj03z3l273WNN8b7VfHzLtqrNue2lSKBY53XZsk+Xfj73zfLuqCia8RfJgdF+z79yedB/Hmo0e88torj92k0m+J9n8Iqvcww31/9oSdYJ0ZZvO3r5SYbay1Reb7dNcp9p+yb/LRof7mP7rNQBYhvvLufsiMuxNzskibmTH3aa9/9ls5bhLnzHf52Tfu2f8AAlp3k3094v8ApkUk38UP8T5+b7y037Msb7PKi/ff615Id38VXzENBN+/mllt/Njd9rtNA/38fw1TubmR91u8Es/9543+W3Y/3t1TfaJt/wBn+2eQ+1kX+H/9qo7mGTUnZ0Xz4EVUleT+OSq6gyjrD+XpU8vmxSXSQzP50cP8QWvmv5pEWvobx5cyQeG9QuE+0RzzWsiSpOm5dp/utXz3/q69TDxOOoOTd5Kb6ds+eo/+WKVYhfz69KJyDv46kR2+49Qu9SeZVkD6qPH8m+rFQvSkETU8GQrP4nsV/ubn/Ja9SVFg3JtWP+NHjevN/ACL/wAJVA77dkMcjt+C13lz4isbpJXef53X/lmlcNTDyqP3Vc6oVIxWrOV8bQ+Rf2b+Usf7vZWDs8ytzXvEK6kktvEvmJ5yvvk+9x/d/u1go6/x1x1MNKnujupVlJblebdY207/AOs+WuZdG/vff+9Wtrd5JOjJ/BWfs/fJv/jWiMeUmcgRGkeJEXzHf5FT616Fo+jx+GbD/SNsd7N959n3Kb4V8Pw6Pbf2nqC/6Vt/dQ/3M1ev5vM+dN3z0SqExiYusQrfWE7vFFJ8u/fs+ZK4V/3b/wC7XcX6L9jn2K3zw1w71pTMZk0OpTbPveYn3NknvVizuYbebem60n/v2r7ao/8ALH/gVSP/AMfM+yuiM5xfusz5VL4jrLfxnrGzZcXNvqyf3L5Pmq8niTQ5/ku7O60V/wDntB+9irg1dZKsJcTRp8ktelTzCrBWk7nK6EN7WO2fQbHWNz2V5a36bd+yP5WrFv8Awq1j99ZYKw1mj373g+dP44P3VbFh4n1K1T/R9Q8xPueTdJuV67o42hU/iRsYyoVY/CyjNo95a/cbzKqp5kH34mrrofE9ndJ/xMNKaPf/AMtrGrUMOi6qn+i6hFPv/wCWN0nlNWioYes/3cg56sPjRw/2yP8AjqRLlfv7q7DUvCvlo832aWNE/j+9WHN4bhk+4y7P+mlTPLZr4dSlXiZ/nLJ9ynedUj+GJI037f8Av3Vf+x2jT+KuOWBqx3RtGtHoztvhj8TtW+HOqyy6fL5kFx/r7Cf/AFVxj/0Fq+wPh18S9F+JWlNcaZL5d7Cu+602R/3tvmvgv7BJG6v/AN810XhvVdS0fUoNT0e5uLTUbf8Ajg+//wDs14+Nyp1I88VaR6GGxVnyy2P0e0fxPJavsu/3kFdhbTR3Sb4n8xK+XfhF8eNN+IUMGmart03xK/ybPuwXf/XH/a/2a9isNVuNKm+T/vzJXyH7yhLkmj2Go1VeB39XbPWJNNf5909q/wB5I/vJWPpusQ6knyN8/wDElXq64VXF6M55QOsR7XWLDejrPav/AB/SuR1vwrNa7ri3/fwf3P7lV4YZtK1L+0NP+++3z7bf+6uF/wDiv7rV3Fhfw6lbLLb/AHP7kn3kqq+EoZhDlqLX8Tz6lE8n/j+fb937kny1a+zSSfMjffr1K5RpF+RvLrNm0dZ/vxW8lfO1OFoy+CZx+zZ5/wDZpoH/AIpKNk0f8TV3H9j28G5PIWm/2ba/L8qx1jHhiVN3hPUPZyMOw8Q3UD+U7S1vJeSSQrKk6/eofRLOTb8y/wDbN/Wi201YH3xbXT/fr6rAYXE4ePJVldG0FIPtU3/PWL/tolHneZ8n+j7/APcq19jaT7n7yh7aST5/Kr2TQo7/APZt/wDvinJNH994It/+5ViaGTZ92oXm+fZUNqK5pFOSiOW8bZ8m2P8A2NlWIbpZEqqj73XZEtOm8n+NYqx9rT7hG8h19pUN999fnrnb/TZLF/8Anon9+ukSaSP/AJYVM6LOmz+B6znTp1EdEZuJ8/wv97/bof7nyU3fsT56P7teMemH8FLTKb/HQAO/mVG71I9QyUAElHmUU13WP79ACUx6N/mU3/gNABTd/lpTpKrt9ygAeRvmqN6c+6So3/26AIqifd9yptlJVgVtjSPRs8v+GrEn36rvWcgB32fPULp5klSbGk/hra03R1g+e4WnqBT03RJLra8v7tKyfGHjOHw/beTpjReekmz5/wCD/arJ8f8AxCjj3afp86xv9xpo9teO3+pLqUy3CStBdPudZpIfldf+BVvCnze9IylU6RNi81KSS2s72ZfPSa4bd/z1uGP/AO3U2/y4W+z+VJ/yxVIH/wCA7ap+HvM1T7M/zb7ddjPsX59/8K7vvVpPbMk3nStLAm7fvk2rLuH+7Wz90xjEhR7eN4EvVijunj375PlZ8/8AxNV9SmtdVvIkSBZP+uifuqdND9qhbevnu8e/fGnzJ/u02FJJJvK8tY/703k/cxUykaRiTJcyT7okliknTy3l8tNyvmnWFh5aL8vkJ8zsn8NV7C6adIpU/u/M8f8AdFbEMPmIz/NWbkahNcrAjb/v/frmfGepTWvhXVbjau/y2RX/ANo/LXQPbR3Vyv7qKT+P7/zpXB/FHWF/sex0xJ/3lxdedKmz/VKn+1W1P4zCex5m6eRbN/sKqV7J8Pba10fw3pFw6tJO/wDHJ82zf83y14+ltJqVzZ2Sf6y4m+Xy/evoqHzoJok+byLf5Ivn3fLXVXlaJjTjrzBvknm83d5ju336dc3LWqbHWWR3+Tf/AHGNORG2KkUHzt87eWnq1SJbLJDL+4/fpJvWHZ8r/wC9urzjqDY1q/2dJfM8lf8AgK5o85vJi/f+Y/8Azx+v+1Un2aT7/wDq9/3v9inTeXv/AHTNsf8A75fFKUiokf2nyId9vF5k77U+/t61Xe5jutkW1tn3N8j1YfzpEVEb5H3VThs2jSK42tv+4vl/x0xlr93s2RKtG/y7lkSSWN/v7N9NeGSP/vn5pqk/1iM7xeX/ANNqfKQWLZJI/ufc3b6vQ3PlvE/zb/4k/uVnzXPkTRPu8t/4X3/xVJYO0CTpK3yIv39n/wAV96tIxM5Fx/3n73zVk302FLWPdLLF/d/fR/3aJkaOz82KVY/9uR6h3yRws8rNJs3Qs8fyqmV/2qBEl4jfcRl+eZv+WPzOoom1X51ifbv3VXhtpoLaVLdVneFv9TAn32NSf2rHI6s6y/JHHum/hizRECxcvNHZrsXzERfub6y7ZG3y3Fk3ybWfZJ8sXH3quW01rvtn3Lvm+6kifM+Krpcw3X2m3uJ/Mg/eP+/+4+a0jECvrz2+paJfWlvBLPJNbyW7Jv8AVa+Z9b02TR5r6ydWge3bYySV9XQ2bWsMWyBfP/if73T+Kvmv4o7o/G2vI/3/ADI/0VK7KbOaZ9OaDMsfhLw5sVo/9Btvk+9vzFV77Ysfnu6yx7/kVPvf99Vy/hWFrrR9BuPI8uBNLtoZUnf/AI+FEaVtXj+XDE+1PI3fPD93f/u1zvcqJuJbfZYYvmbZu+/UP2xrqaXZtkRP9bN/DzVFPOgdpZduz76+X951P+1Uly62sKxL5Um/702/yvm/u1Ay1bbftkEXyyXSN/yz/gxsoewWx820+X52Z2TY3yZ/2aq2dmu90T95v/56Pt31MkzQf8sl+ypu3J8zS7jQA68mX7etv9jaNPJX59m5f++VqjDJ5lzKzr5c83zweYn7rj+JmWtK8mkj8hIomkf/AJa+Yny7dv3aIXhvvI+0ReRdJ/yx3+lAEdtCsbr5rNJPM2/ZJt3cf7teJ/tM2cn9q6Rev9x/Ohr26awW6f7E8sUny7J/vfPn+6q1578e/DDX3w6+12jef/ZlxHN+7h/5Z/db5t1ddHciex4D4GmaPxBL8rSI9vJ/q67a5T93vrzHT7+6tb+KWyllgndWh3xvtba/ytXpzp5EK2+7zERdm/6V9plj5otdjwcUuWSMe5Rqy5ofMet6aGq72de1KJw8xgulQvDW09n5f92oXs/46mVMqMzH8mm/Zq1Htm/u1G8NYypIrmM17Wo3tq1Hhpv2as3RRXOzNS2o+xr6VpfZqEhojRQc7M37GvpR9jrSS3+T7tSeS1HsI9g9ozL+x1MltWgkLSVN9mrSOHXYmUzPSzqZIfLq8lg0lWvsvvXRGkjGUzNS2rm3j/1qf7Vd0kK/3a4m8TZNOn/TRq8vMIqKUjswsuZs6qw2vYWz/wCzXoXwu8Kx+JvEkFpKsXkIrXF0kn/PMfw/8CevLbDxC2m20ESWfmSIu/zq+rvgn4em8P8AgldQ1Bf+Jpqy/aJUk+X92P8AVLXLicdGGH5YP3noaU6DlU5nselJCsG6VNu9K+Kfj35cfxj8bbN2z7Ur75P+uaV9qfbI4033EXmP5bPLDH+9Xb/tV8O/GO5+3fEvxfLu8xHuv5KlfL05anqPY5XW9Kk01NPl/wBYl3brMtZVW9Sv5L54PNb/AI94VhVP9kVU5rrM5BUqVC9Sf8CoESJujSvUv2aYftXxm0N93+p8yb/x2vK0/eTV7V+yvZyT/FeDZ/yxtZHpT2Y4n1tDNJPt+0St8n8f+zUm1pEX/lvP/wB8/wDAqhR/LvJUlb5/ufc3VI9msbskU7RzpIzzwyff2v8ALXmmheSaHeyfLIj/APPNPSmw3LRybJYmjfa23513PUM22eT5G8yfdsZJPvc077TJBDO6briTaybN/wBygskukkgT528+rULtOkVxFP8AOm1/3ien8NNtnX7M7xL5Ej7X+/u6UQvZxuuxljkf98ybPv0AOeZpPnd/k+/vj/jp0ztJNs/jprp/oypu8938z5Pu1GjrJDBE0q70X978/wBxhQBMlzHBCv7r5/4f9vFWvtS/LM7eWj7X2fWqqfv/ACvNi8tP9z7maEm8x/k8qR/4vLf5uKqIpEi3KyTebb/vPlbbU0Lzfc3eW7bnqrNcrs+aDyP++fvCnJNJIn+oWPZ/z0/u1JJi6q7T/EXw15TfP/Z96/8A49bVvIjfN/yzfdvbzPmrnbx1/wCE/wDDyI3mf8S+/wBqfe2Z+zV0XneQm928tNv7/wA+gskmSaPd93/Z+f8A8dqq9ssifJK0bv8A981Vmmj3y2jyr87LtSSH7+P9qrTzeZ/y18xPvt/sVUQPM/2mfDFr4j+HU9w8sUd7o26+gf8Ai2j5ZV/4ElfFMyeW9fc3xU8y6+F3iyKVJf8AkE3MzPs3Nu2/dr4dRGurPf8Axp978a6qWxEin/q3Wib+Kn80y5/iraUSDPR6k30nNHNEQCjmjmjmpAOaOaTfRvoLDZS80jvSUEBSb6WigBN9Np9JvoAbRTt9NoLCimUvzSfxVMgHUbPMp2ylpAM8upIabsrqvh74FvvHGtxafYxf7cs0n3YloJkSal4Ya1+GP9u3ETRpd6pDaWf+3hXaWqvw9tmuviF4Vt0f7+qWifnOlexftGWFno/wu8Iafp//AB6w30aff3MuI5q8t+EULXXxW8IIi/P/AGlC/wCTbqUnoyuU+0Lnydiyv/y2bZ+8f+Ko7byZG3pF5Hk/Jv3/AC8/eohhkt7lvtD/ADzfJF5b7elWLP7VdWzPdov3d/yJ83+7/tV5sjoix01n+52LPbyb2+/s9Ko3iLa2yukUsHzN+5jT5f8Adq15fl+QnkeXs+dk+6v/AHy1V7yHz4YJf9ZAzfKkf3krIsr6aizzb/IljsYV+5I/3Go3ySPIkX30k2Km/wC5Tnmad4n2rPv27X+63H/oVCTTQXLS7vIgSOPa/wDtf3aAMPxJZ3WlP/wktpE0F1Yx/NDs3Nd25+aVdq/xVtQzW99suLedZ4LiNbj7T/C+fu7avJNHdJLcW8q3dr/D5fzbGFcTo+pWvh/WJ9Ef95a3e640yb+FP4p7f/gP31qwN68uYfJnSXypNnyN8np/stUKfaLqzi+zr+4/hf8A2qkmtluodlvLE/zb2m/1WympbRzp9oSeKTZG0LeY/wD49uX/AGKgcSG/tpP+PiJvuQ/L/Fsaqbwzb1e4Vp/tC/fjfd5Wf4q0rya+tbye02+YjsqK8ifcxTvsbT7d8vnv/f37aBmDco0l5PFcbZ3fbt/D/a/ip0O6SGJPKlgS3kXckj7d+atXEP77el55b+Zs/efwNTXkW1+07FaR/vy/wrxVklPVbNpLBn8hZP8A0FGH8VU7a2vILxvNZfL+5Km/5Xx/6DWh9mWOGd7Rm2TbX3x+61Rh+3Twz/aImjSaP5Uj+78/96tIkSOV+IVnJa/DrU7iVpZ5PlhleN9q8tXgnNez/FeFbXwjO6S/8tI0X+7tNeL7/Lr1MPscdXckf95bLsqO2do3qb5fJVP4Kq/6uZq9A5i1sapESmwx/d2VJ5dWKQbVqF0qaSod/mVEpBGJqeFdKutY1KdLKJp54YWm2R/e21pI/l7t37t0+Rkk+XYwqb4XWzXXiC5dJ5Y3hhXa8H3uWSvQNV01dYmn/t3Svtbp/wAxKx+WX/gVEMYqDtJXQSw/OuZPU8tuYf4qy5v4tldlf+CbqdNmj6ha6la/3JH8iVP95WrFufA2uRp89tF/4Ex1pWr06q0YU6c4P3kcbefu7b/gVa3hV4Y/E9s8qrInl/cf/dp3ifw9/Y+mwPcTrJdPNs8mP7qL/vVm6VctBrcDp99I68epJHdE9Kvnmupl+XzH/wC+tlU5rne/zRNs+ZP9+qf2m3k2O7L/AOzVJeXLbFTd/wB/Hrj6mpk6w6x2E/yt861x6Ot0nyffrttVmaPTbz7O3l742/4HiuBsN29nT+D+D+GuqnsZSLCfc+f/AJ6UfL9ono8xpEVH+/uqTZ5jz1sQRUsLt/dqT7Ov96o/JaqiSSOlCPG80SP+8+bZso+zN8nzVe8PQxz6xFF5bSVMpDiaU3hiSF1+zztG/wDcqjeWF1Aive2O/f8APvrsk/ubv93zPei2h8vyv7+2uf2rj8JtynI2GsTWL77K+uINn8H3lrch8YXEn/IQ0y1v/m/10D7WrQudNs77d9ogi+7/AHPmrLufBa/620l8j/YkfdXoUczrQ6nPPDRl0L0PiHQbr5Ha601/+m/zLVpNN/tFN9vPa3afw+XNXKzaPqlqmx4lu4P++qoukMc2x4JbB/8Apn8tetTzp7TVzjeCW8XY6ybSlgm2SxLG9FtbTWNzFcWlysF0jb1eOb5q5P7BDdJv/tOh9Khj2v5/mf8AAKqWbQl9kqOGlHqdBqsPkP8AaLj927yfK8f96vcvhL+0s1r5Wj+M5fMg+5BrH8Sf9dq+ZX2xtsSrltNNA7JcL8iV8ziowxTelj0qMpUup+kUNz5fkXdpOsiOu+KaN9ysprrtH8Tw3W23uP3c9fAPwl+NmrfDKaO3fdq3h7zP3th/Emf4oWr628K+LdH8eaP/AGnol59rsn+Rv4ZYm/uyL/DXy9anOg77o9iE41V5ns3mVYsL9rG53p/wJP79cHo/iea1fyrj95B/f/irroblbqFXRvMStqdbtuZzpuJ11tqsN18iN8/9ySrD+XJu3qslcS8PmbXTdHIv3X/uV02iX7XUPlXDf6Uv/j9exRxHPo9zhqU+XVFh4fM/5doqhdGj+b5Y6uTW3mJsesu50eSN98W2u05ybzo/vuy0f6zdui/4HvrFvNVm0qFvNsWv4U/gg/1tZOm/EDw3rl+un2+tLYao/wAi6bqqfZJX/wB3ftVqicnFXtc0jHmOwdFj+fyPMo86H7nkNWHeQ6hpr7LhWgqq99Nv+81eNUzGNP4kzojh33OkeaHY33o/+uj1TmubWP8A6aVzt/f3UFs0tvB9vdP+WPneVv8A+BNXP3/xCh0eHzdQ0HXrRP4po7Pz0TH/AFxZ68jEZnKatBG0cLHqd5NftJ9z92lVd7V88+KvjT4kvteW48GT2d3paQ/PZ7Nzbh/vbWWvXNF+IWj6xpun3Et5FpN1dr/x53UyqyN/EteLXqV7Kb6nVGEYHXJcyQfcerSat867qzdjR7X2/I/8dNy1FPH16C0YOnGXQ8jhdtn+q+5Tv4/u/fod1jj+99+m+ZX03xIqQ3/gNH+3Qn8T0m//AGaQRF/gqu7rvpzv/fpr7tnz0CD+Omu9G+h3pcoEf96h3pzv/u1C6NTAc71C71IlNegCH7/z0bG+XerUtK9OIEPl+W+yh0XZsqT+5UL7fmSqAa7/AHqbbW0106ois71es9Ka6+eptb1i38M2HnIvmb22L/ttWfK5D5iSGO38P2f2i7by3/v15v458bXl1bbLef7Ik0ipB5f8f+9WT4w8W3WsXPlXflfPteCH+H/x3+69cjqTzakkHm23mJbw/vZo/wDef/x1a6IU+UxlPm2K+q2f3nl27HZrfZs3dP8Avra1N+zzT3MX2eJtkMa26vPtX5U/h+XatR2Fs0c0SebLB5rL/B83P/xSVqWdhcT3ivcLcbEZv+Pv5YkUVtKRnGJMmpf2b5CReVHAn+3tiVj8rbf9qoX8uCaV3WK0gmX908ifNb/7tXJrNZIVdP4P49+5v+A/drPmubW+3RW6rsuG+ZP4qmUgiR3KLJDJE8TR7Jvlf+/8v8VTW1ncQP8APL/FVyzhjn3PLB9xf+Wj7ulTJYN+/dI/v/8AfNZyNyPzlghZpZfMn+b/AFlWIZvtXlbGXZ9/+7vqN4bW182W4nW3gVd7P91UrNmhk1jc9xBLaWTqvlJ92W4z/e2/dWswJrm8bVbmW30/yo4N2yW/k+6n+zHXE/ELTVtdNguEa3/1bQ/7T/NXoyWCxw7E/wCXf7sMdee/GCaGCbSrJHaR0XfO9dVH4jCrscr8Pbb7d450/wC7/okbTfc3dFr3CazWS5ab5v4n2bPlSvNfgtZtJc6vqCbY3fbbRTbP+BNXpyQrawtcbfvrvVI/lrStLUmnsR3MPmQrFE3lu/ybJE3LzVp7OPesqK0n8DTfdXj/AIFR5P2j503SbVbbUOxbGznf5vIh+TZsrlkbRJprlpIYkTzd/wDv/wDfNVXdY/kdmj/9kx/DUnkyXSeaiy/uf4JE+bmm/vvvy+VGj7X+5uXikWEMyzzNsib51X/We1Fw/l3KpuWNKm2SbGd/uP8APs301HWOZl/1mz52TZ9zNADkSa6T518yN/4Km+0rAmx/uO3y73+/TU8yC8/e/wCodfOWprxJI4YpXbyE2/c2etXEylIjhuWke5fa3kJt3J/fxUm+aS8a3dbf7u//AGUz/Dtqi8LXW5P3Wzbv3yP8yKKkdJI9zpBFGm3f+7f0+7VEF57by3VIom+dpHb5/wB0jf7rU2FI76Fk3NG7tvbzE3df4qr7JLfyvs8VvJs3PFNI/lNuP8W2i8S8j894m8jY2zydny7R/d/vUAHkyT3Wx4lk8mT/AI+Y9qtTX0//AFqf6RHBu2RfxfKPvU2GGH/j4i3STptdrb+Daf8AZaobb7Ra20sXlLsSRn37/N2ZqoxA0IbOG18q3+WTevy/7H+0u6mpfzXcipuiktXbYs0E3zOtTabYTQTRRfNIkLfNN93/AL5Vd22j5vtO95ZdiRt5EMafw/7NWKRY/fI7bN0G/an31bY3/Aa+afiik3/Cba8lwzSPuj3PJD5TP8v92vpRLBY91u9nFdvD/HJ82z/Z2qtfOPxatltfHmvJF9z9z/wP92lddPc55nv3g+/htfBOkPLPbx7LGH/l5+VMr/EtaCedJDFb+V5F79zzpE++vzqsm1azfBkLT+D9KieK3kd9Nt3V9nyv+7St6HzINNZPtPkf3knf+I/71Yy3KiE0N9GkG9fMTzo037/l2mnfbJo5opbj9wj7nWGd/wB6jD/aXcv3KjfbBCyS/PPNH+/eOH7mP4qEuY7XyPKilkS4ZdyTp6/M1SMsfZo75JZYm8yDcvkJ92LcV3bq1rB7iS2WWX93PuXakb7t+P4qwbm4hupmlef9xcQq++NP3W0tt+992tSFGuntvs9z5k6W7Q7JNq+a3+yy0AR2yTTpKnkSxu/8H8O4Nu3LUOveJLPw5pq3Gq3i2nzf66RPmRj/AA7VrN1vWI/COlT6hdzy+Rb7fNmgTzV/uqu5mX71fPPj7x5feMdbl1PU2+d932Wzj+7bqf4VraEOYUpHo2sfHVv9JTRLHzEfai3N8m1kx/u1xfiTxzrXi7SpbS9ni8h/vpGir0rQ8I/BDVvEHlXfiC+bQrJm2eT5LSTv/s7a6j/hnXR/7Q+z/adW8tJPmmk2/wCr/wBlVirojamzOUXI8d+xzeTFF+6jRG3769Ahdrqzgd1WdHWugm/Z10OOFdmr6lJP/Em9fn+b+H5a1NK+BtvpUK+Vr1/JazN9yRFZa97LcfTw8mqmzPLxWGlVS5N0cLNYW8j/ACS+W/8AckqrNpc3/PLzP9yvUrn4OSSf8e+rrJB/C8lt9/8A75aqb/BnUo7mWK01y1k2Lv2bGWvpv7TwUvtHl/Va/Y8tmtv9mo/J/uV6RrHw68QaPbRS3DaXfpNJHbxQxu3muzttVV3LVp/g5rUl59i/s+1kn/heC5+/mqWMwslpMl0K0eh5b9jqN7NatQ634Zn2v/adxaf9dErpLn4e6tps0/2iC6tPJ+88ls21FC+Zubb/AA1fPSltJP5i5Zdjjvsa0v8AZvlvsrornw9b2Lrs8R+H7tHXf+41JW/9B3babbaVDfQs/wDbWk70+Rv9M+Z80RlCWzI945v7HTXsK6D+zdN++/ijSY/9iOapk03R7pJ3TxLZ/ufnl8iFp9n/AKDReHcPeOZ+w1N9g+eugSHwzJNEkWtXF+/3P3dstaltolv9mW4i0bVp4P8AntJDIsX/AH0sVVGVOPxSQctSXQ5FLCneTHvrYudStbW5lit9It/+u0js3Smp4naR/wDR2s7d/wC5Ai7q6Iun/MY3l2K9tpVxPt2Wcv8A3xUz6JNH9/7PH/10epJL9rp/3uof+P0JeWNjC1w88WxPvP8Aero/dxWsiLTMnUvJ0pPnl/3a4Ga2munubjesnzVua34q03UtSlfymkT/AJZeZ/BVVNY0eRNixLXxWZYqNWXLDZHu4Wi4xu92d58HPh63jy8g0+WBvJtGW4upv4fL/u/8Cr682NOjb1/cp/BGny7R92vhPTZtDnmi/wBJuLR0b5X/ANYqV7N4Y+LXijwzZ/aLi8/4SXS9uxppJvNZFH+195Wr52pJyPSjE+hEs5L5J7f5Y0dflTZ9+vg3x/DJB4t8Q7/+fqvujwr4z0nxdoi3elT+fAjfc2fvYmP8Mi/w18T/ABXeT/hZHjRHl3/8TKbd5j7m+9U09wlE4mZ/nZKi5r6V039mDRfGPgPw5qen61caTe3djDNP5iefFuK/xL8rLXgPjDw3J4R8W6roTy+e9jM0PnbNu/8A4DXRGSkZyiY1IlO2VIn+9WkREifu69e/Zmv49N+JG+WdYHuLWS3XzH/i+Rq8fh/dt8leofs8QrdfFfSElb7izbv+/b1M9mOJ9nQ/vH+eX77b/wB3+6bj7u2nK9xP5DvAkd06ru/fbulQzO0F5Kjr5aPuSJ43/h/2qN8MEN8nzTo/8f0rgNCb5YHnfzWjk/57Tp8v/AdtWE2wQwRJbeZvb9+kj+lU/mndZd0sc8O19knzf+hLV6GT/lqm6d/4vn3NSkBNM6pH97y50/2PmfP+1Qlz5iSxSr88Pz/c9KbDdee7PL9/b/qZPeo7Z106b96sXnpI23y3/hP+zUgOfdO7N5/7x1XdDInzJVjY3kq6L5f8eyf2qrDZw2n/ACyaOd/n+RPn4+61CalJPteVZfsSLv3x/Nv/ALtBZa8lfO+0easexV3P/fWpN7SO3lfc3NteSqqW0mydNq/P/H/epz3Ml8jO+7eit8kH8FADv3fzPFO291+by/48UPctHDB+/WP+7/8AZVGjrHc75VWOf+Ly027M05Lxd8Sy/wAf3n+98w+7QBi6ltj8beGpbeXy0+x6im/f9/8A49q6abbJYM7/ALxHX5fMTdXN69N5Hjbwr5W3fNDe7v4flKw1vbJpPKeJV+fclWAXLrJ8/wC6+ePf9z56qwoscy2nkRRokK/uf7+f9mnbYZEi83bHAkjbnk/jYVDvWSafZK3yLvXy0+/H/CtBBy/xQ87/AIVv4qRLZZETS7v/AIBmB6+I9ERZ1lt/78LOv4V95eOdNbVfBnii0t93zaTfvL/uiB6+CfDdz5GpabK/8cmxvxr0cHFSklIxqScU2QzQ+W9U7j+KuyvNN8x2R1+5XH3n35U/2q9LGYZ0X5Mxo1OdFNPuU6o/4akrz+RnRzDdlJzRTamUQ5hNlGynb6Wp5RjNlGyn0+jlAh2UbPnqR6N9MCPZR5NP5pN9LlHoNRKWl3013o5SeYNlLTPMoo5XIrmQ7ZTtlGxnqaFGf7laQpOT5TOUgRP79d18K/EP/CI+KrPULr95pz/6PeJs/wCWJ/i/4DXJ21g2/e9bVmn+zXuUcApL3zjniD1b9qq88vw94RtEnikge8uLhfLh29I0Xd/wLfXl/wAIoftXxO8PJ/cmZ/yjerHxI8YXGseFfB2jytLv0mS7/wBza/krF/6BVj4D/wDJVtFdF8x4fOdfwjevn8RRdGTh2O6nNVEj64SS48mCWX7ibvNTyfvsV/hqZLyGRHi3eZA+5N8dU7azmg3W7/u59zTN5nzbmNEMzRzRfKsaJudUj+bfXkHYXnvF/cbIm/fR71/D+9Vf7fJI63CRXG9F2N5f8eabZwtJbbP9XdO33Ef79OdJLWFX8j59q/6x/N2f7y1BY393JDF+4XzkbZv+9Qmjwzu2xv3fltDvT+DFV7Owj/dJ80Hkqu140+/j+Gqt48M9zPdvZxSQfLbyvHNu6/3d1AGpNYeW6/K0m+bf+7Tav/Aqo6xon9sWy2No62F7btHd2N5/cm+6rMu2i6vPLSfZeK7v/rXn+Xp/srVhHm1K8860uVktX2orx/x4oAr6PrH/AAk2mxahcW1vHO/yXlnIn/HvIPllWoZoVjdbdNsH3vK8tPldayXS68OeIftrzr/ZerNHDdTbPlim+6sm3/xyuidJIN3mt5bv+5Xy4f4f9qgop3m79xFuWSD7/wDtcVX3rdQwIksX8O5PvfKKmm+0bWt4oJfPt428p/O+WXK/xbqpw7p3g/cRRzov71/7magCHe18i77lYHi+9NGn+tqm8NvBNPeoqz7W+5InzVpXKRyJPE6+R5yqi3Mf90Vj3PlwTWz26/Om3a8cKtvUVZJJDt+wRJLtgSGT7nnffU/7TVXTTbeS8Z4rnzESH5kjufuMasTQ+Zc/6jz4JmVJU/iqv9m/0lf3UUmz/ljH97bu+VqqIpHC/F2Ro/Af2SWRt9pcQovme/8AD/tV4nM+z5692+KMn27wTfbIv+XpXbzPvcNXheyTf92vWw+xw1dwSb9989Rzf36LndHtf+DbTkk3pXaYFi2/eQ/JVjfWfZv5bslWn3R1fMLlHOnyVXdKsb/9moZn8us5BE7b4RJ/pGuOjfP5MabI/vc16BDc/wCkt9rZN6Mvzxp8z4+7Xmvwcfy/GHlf6z7RayfJs3dPmr053jjT7bFtjf7n95kx95q8utfmOyGxV1iwh1KGW4uIF+1bf9ds+5n+9XN3/hL+0rPzbTULzZMvy+Xc12Vm80/31WR/uM+/5v733awdVm+y6bcyutv5H/LBN/y/drGMmankvjTQV0eGJ3llkuppl+Sf7201j2Ft5+sKm7y/l+/VjxJqtxqXyXDeZ8y/PVVH8u/3v/drTUk66HR22bP+WdRzWc0Dq8q+WiVm22pLJcxJ9paNN33/AO5mnalNNJftp/27zP7r/dWlqVqFzqtvdQ3MUUsUc7rsrDS2W1h2VpaJYR6xNLZW8DSaj9+BP7+PvLWe7eelbwsYSK7ov7p/+mlC/wCun/3qkfdvgT/apqfen/3q0kINnz075qbv+9TkRpKskbN5nl/JVzwxbTJqsT/x1Cifx/6uprP95eQfN/F9+onsOJ3Fs8nkyo6r/wBs0otvLkm/ikeneSvnRO6/8Djf0qaOH59/zSJ/E/3q82R1RIU/cTNvi8xP/HdtTQv5ky7P++JKkSRYHaWX+NvvxpU2/wC8nm/d+7/t1nzM1I4bZYE/hk30alZw6rbLE+6T/bjT7mKmtkjnTf5Df+y1ahXzJlT5tlVzsfKji38PWsE3lXsSxpt3rNB8qvUc3hiHZLs83Z/DXWeT5iN5u3Y/ybP4XrNvIbjSki+9JZOv+u2NuirSNRmcoI5vVbO1sbNfKX9/u+Wqdhuupt/9+t7xPbRyPYos/no/z74/46r20Kx6lAlVGRnymlDolv8AZokeL7/8e/7lO0HXtY+HutrqeiXn2S6/jf70Uq/3ZF/irSdFkm2v/wB8bPSq/wBmj3tFL+8gdf4KmUeZWlsaR90+qvhX8aNF+Klstum3TfEKLvn0qR//AB6Fm+8temaVqUli++Jvkr867mwmsbmK7sZZYHt5N8VzG+1kYf7S19CfCX9plbryNH8ZssE/3Itb/hf/AGZq8mtg3T9+mehSxCl7sz7C0rWIdST5G+etJN0bq9eYwzNBteJv9tXjf1rqtE8TLPtiuP3b1z062pVSn9qJ6BpWt/8ALK42xyfwv/frXriN6yJvra0rW/uw3H/AXr3KOI5vdkebOmak1ms9YPiH4daP4usGstVsbW/gf7yTw7q6bzP7lRvu2fe2V3cxjG8TzNPhv4i8I22zwl4quIIE+7pWsJ9us/8Ad+b5lqjN4/m0dNvjPwrdaS6ff1LQ/wDS7N/9rb/rIq9W87+D599R3KeYn3WkrOpRp1VaauaRqSicPol5pvi22a68OarZ67An3vsr/Mn+8v3lqR/Mgf590b1R8VfBnw74j1BdQSz/ALN1dPu6lpv7idP+BJXM3L/FDwXN8ktn470hPvW2qp5V5/wGdK8Wtk6neVN2Z1RxBteJPDFj4m0q5srj9x9o+7cwJ80Tf3q8p8PfBPXv7Y+z+LZdL13RPLk2vInmtu3fe2tt8qu8sPjT4Run+z63FqXgTUfuNDrCbrXd/szrXValoM2q6fBe2l9L9ldd8V5pVzuilUf7S18/VweJwqcbaM6ozjJbnL2fwl8O6PbbNM/tLQoN2/8A4lWqzwRf+OtW9DrFjYwrF9ua/e32pK/+vl5/vVh3mgxxvvfT7+/+aR/3lz/47/u1VRJI91x/YNhab12K91cru2j/AOJrw5ub92ep0WRi/wCxTKf/AKxPk20yvtjIT+Km7PM205/771H/ABVAA7/7NR/36Xmky1OIuYHkbZTXp3+3TX+4z0SGRv8Acoenf8ttlRonlu2+p5gD5dtN2Nt/5507/fo2UwI/9t6P9ZTnfy46bDZyX0zRItAEe1pHVIl+fdWpbaUsCebcVehtrXSofnlijd/45HryPxt48WfTb7T9Knlu43kZFmkTzYnkf+H/AHauMXIUmonUeMPiXp/h/wD0KKVZJ3jk2+X83SvKfElxqGsXmlahe3nl/LJ5X3olT/d/u1k395/p99buzTzp5KKkkP711C7mb5d1bDwzak/yfu3RVdfLf5k/3fl+WuiMVBHPKTkY+pX6zpBFbzrOnl72+TzfNx833lq5YaVDJeRfa7aWeBoY0ih+n/PStKz0RdKhnt4laC6uJGf7m7Z/Dtq5NM2lQrvgbz0/55/6rb/eolIqMTHv0k025+eB/wDUqizQJ/x8Y37fvN/DVWGa3ntlTyIp97b2eT5dn8NakdtHdP8AaHllnnf5/wB2/wAqYpqWENjZz7/70e5PvdP4qzlIoy3s/M819qxo8i7k/uYq5CkNqmyLds3U6FPMSV4ovLg+/vjq5Z7o/K3r8n+3SLHJC11D8kv/AMVzU155ej6b9ouJfkRvl+T7/wDs/Lu3NWfqGsXGlbYooGu9RuJv3FhGn38UWegySal9u1i5X7b/AMskgdfKiz/zx3fxf3moFEybaGbVdSW71Bf+W2+zsI3VouP7zf3t9bH/AB/X6vLu+8z7PO+8prSewtY4fNi++n/POb0qFLNYN379qBjnhW0RZkgXf8qff9a8J+Jd/wDavFupvt8vyVWHZv8A9mvePtK2si3czLshVnl+f+EV8y6lczaxcy3G1pJ76437P9otXXh1qzmqM9k+F2lSQeDNPT5Y0mkkuJX/AIua7KGaPfsT76f89/m6UW2mtpVhBZPF/wAeka2/5VIk1vJbKj/uP4N8ifw1jVfMyorQmeFpP3rs2xP+edCTTfuIopf9d5afvPuvUKXMMe3fL8/3P73y06F7iRJZf9Rsb/gVZGnKO2SQP96WP+95affaq6bpIW8qdfvb9/3di/7tWHmWe2leWJZEZtkX8XX/AGqbc/Z7q281/KjR49jfP6f7S0ADP9l3IkqSfwb9/qtSWyTSIsW7y3f+P+/UcNz/AKNA7xRQXTqr+TGnrQ/7y42XDeWny/P9P7tUBG7tO8Fu+6OeGbev+21aF480j+b83n/cX+66j+Gs+Z/L2/8ALxB52+Wb+LipLm5hne2/uPudfMh3LtOz71BA22kmgRf+WF7t3tD/AH2pqXM1qsFpd/vLp/nb5Nu9R96h3+yozxSxR7NqMny9/m27moeHzLO+a3nln3rvV5H/APQdv3acRSHaqi3Vz5SMsaXC/K/zfIpq15MkiSujRb3XYzxp6fxf3qcm66+zbL5bTzm+4/8AreP95abNN9lhgt3tvPfd83mfL+7H3a2iZlO886eaCV5Vng/5azR/x5/hj2065231h/psFvJA8nyw7Gb5f7v3aufaWupmRNsc9vu/1iMzIv8AC1TW1t9hvJZZfKk+bZ50fzbM0SkWV/JaRJYk2yOirtmjfdsU/wDLPbVhLP7Loltbo3z7v7ny7f8AdqNE8tG+1xeRBNJ/rpH3dP4furUl5bQzvFFFE0CQtI7eX+62N/CzURkKQ6ztodN82FFW3T7jJB/Bn+9t3Nuavmv4qfvPHOtf7Hkov4KlfRls80b31w8Sz79yP5c235iv3a+ffipptxP421W7is7j7LcbfKeS28rfiuyjuc89j3Lwf/yLHh5fs0vkJp9v++k2+Uny/wC9W1Ckcbt93Z5nzPJ8yxY/irnfCWlLceFdDid7iTZa280sMDqzcL92umsNNh+zbYorePerJLDInmxIxb7rL8tY9WVHYEtmjeB7ieKfesiNcyfx5qaweOxuvNi+1QTws235GZXx8vy1VewsYLnzUs4oLqHzEnSOzZYtp/h21Ns+y6Oz/wBnrJOi71e1m+V2P92p5hmkn2eB2d/ssFq8mxZpH/iK7f8A2f7tDwtBNF/Z88X2p921JIfvsP8Aaqrc2FrIkGyWX/j6+aaSH5Xx83/Aamhha6vGspYpYIHZdvlv80v/AAGp6geM/HLxDJfaxBojrFHZaZGs10kf/PbbtWq/wH8GXGpX8vjC4gt50t7jybCGf+OQfek/4DXJ+Oblb6/8Xakn3EvvskX+6Pl/9kr2L4S6a0Hw30O0illj+0NJcNc/wp/49XZ8MTLqdpeJHaov724jgt/MmXzH27F+Soba/t57+K4+0y77j5Gfzm3Jj/ZWrUMM06tb2n2fejL5vn/MnNSWztqTskUrSJD++b+7w396ufmNQ85tionm/vpNkXl7l+U/+zUPNHa6bvdf36x/f2en/s1D+ZB5v225+1+d8+yR/uf7q1HYTR/v4vL8tEmZFePaq7f7tGoali2hj85Ul8q/Rv44/vcqjfeWrmm7brTVt5Z4n2bklSR9y7h95aqzWDTu22Jd/wBzfJ7fxVh+MLyTSrO2tNPlWDVNUka3gmj27k/ink/4ClHMGpc0pJvGPiT+0JbnyNL0OaSxs/LT/W3o/wBfN/wH7i12VmrXTwI9z5e+ZUif7vzVk2GlWelW1tp+nt5GnWixwxb33M+F/wDQq2tNRpJmiTzZ38xXVNlXGREon576qixw3kSfcSSRP+A1+hl5+8sPKeJZEuLONJ/IT5ZVkXay1+fviSFoL/VYk/d7L64T8mevva28mTStMfcn2p7O3mV/mZk/cf3WrrlUlZGPKfBPjDwq3g3xbq+hPdRX/wDZ91JbreR/duFH3W/4ElYvnfOv+x938K9s/aos4ZPiLZ6nb/u3vrNfPST725P3deLzWzR7t9dcarkkc8ocrHaXpV1rl5FZaZbSz3s21FSOtnULiPR9NudEsryK7jlmje8voPuS7N+2OP8A2V3S/wC9WRZ3M2m3PmxN5b7WTf8A7Jotrbz7mK3iX/dSqlVlFFRp8x1nwrh8vxOtw6+Wlvuff/tfdWvp7wN4kmkuZ7R2bZb7XWGT/W7TXgOg2Efhm28p5Yv78s2/dvavSPhXqS6rrE/2dmjgSxaZfLTd8oZF3bW/368+pUlJ7nXyqMD2KbW5tK27Lz7AlxN/y0Tc3/fO9a0H1KaTzbe4luJIPO2L5iMu/FYMM0Mc0v2S5Wd9rJvkfa2773yr/e2PVp9SaeNYkibyU+RZo3/8d/3aIzmc3LEtPtj2xW628fk7vNSOH5nU/wANO+2TQW109xctGiN+6hjfavP+5VG8v1n/ANHiuYvPeNkXzP4P+ArQkzQeV5O3/VsjPJ8u/FHtJfzC5Yms9zNHbIiNdfP++3z7m6/w1DNptnqvz3un2s7v87fa4VlohmkjRre43Xd06t5vz+tWk8yB5d8vyff/AHlTzF8pz+pfD3wrrHnxXHhjSNk3/POz8pl/4EleI/EX4RXXwrSXxB4avGv9B2/6dZz/AHrfP+1/EtfSiTTfad6N5ifc8n++v96mu/mWc6SwLf2sytuSf5onz/e/4BTjJjPlfwH48h8AeM7HWEll/wCEb1Pal5D/AM8l/wDio64v4qf8lC8Y7P3if2pM6P8A7O6tTxV4Vbw5rHiXwu/7uC0k+0WvmO27y/8AWLXEv+8s5di/f2pW5B9peAE1CT4e+F/sS2//ACC7f9zIn3/3f8NfMP7QNn9l+K+q7F8t7jy7jZGm1eVr6w8GQrJ8PfCcTtsd9JtEX59vWBG+Vq+X/wBpDybrxzFd28Hl/uVt2elF8rJkeU7PM3U5Epv8VOjVo0+eujmIHR7tle0fswaUt948nleVoEhs5HV4/vbiyRrXjcMPmPXvH7NNzJ4f1VdQRvInuJo0iff6b9tZ1JaFxifUCbbq5geJWkspvvvI/wAqf7VTWfkxvsSWXen/AH62mqttbQ/uLJ4GtIHX/j2/ii+WnTXN5BNvtFtZH+4s077WTH8O2uGUiixMn2qHyk27N335E/hohtljSfZ9/c25Nm1qh85rWG28plk2R7/7u/P/AH1tq5czef8A8tfLR22fu3oLJJv3dt+9b9xt+ZJPupTndtnmpeRRom39P4ahR5PufvfIf+P5flxUf2b7VeLLKvl7F+VP79AFpPL3s8KrsRdjP9ahmmkjv4JXllj2Kzt5ifw1G+6P91Eq7HX96/3t7fxVXSGSN2TyG2bflf72xg3zUAXJPMkh83z/ACETa6eWnpRNfrO+/wCzNsuGXyvk9aGtvImiVFaCN/uw/d3/AN6qt4jQQxI8X+3+8+69AGl50ke2K4Vrv5ti/P8AcrPvLmSxmluPNlkj+VPJjT0/2qmSGOSGB0l8uDa3leWnp8u3/aouXkjhgfzfLdV2eTP8vX+Jtv8AFQQZeq3TWvxI8OIjPJB5N+ip/FuKpuWtx5vPmXZK0b/fWaP7qKPvVzeqpNB4z8OfYlWR9uovF5nyr92Gt54ZtNud7zxR2u7ezyfKyZ/u/wB5assbsXZsRWkgT5P9+i2sI5/KRP8AS3mj2RfP823+6tR2d/cPeXML7pNjK/3Nu/DfxNXpHhLweujwrqd6v7/bsgST/llHQBi634YXTfh14jsk2farjSbtPzgevzB0p/8AkFO/3POjr9aNStm1LTdQfb8k1vMn5q9fkXC/l6PZv/cVXrpoy5XzETjzHr3jDRZPD/i3WtMf79peTW/5Ntrym8/10/8AvV9OftLeFZtN+MetXCReXBqE3nWr/wAMv97a3+y9fMt5t86f/er6nGVFVpU33PJoRcZNdi1Z2ayWC019NWtDR1/4lsTvVh4a7KOFjUgpWJdRxk9Tm5tNkqF7OT+7XSeTUP2X3pTy+JUa7Ob8mSP+Gjy2reeGo/JWuV4BdzT27MPZS1tfZl/u0n2Vf7lYywD7mkcQjGorZ+xr/cpyWa/88qX9nvuH1hGDRW/9gj/55UiWC/8APKn/AGe+4fWEYNSeSf7rV0H2Vf7lO8laqOX+ZnLEGGlm3/PJqmhsJt/3a1vJqZE+euqGAiZuuzPTTf79XobOONPkWpkSpkSvQp4aNPoc86jIUtatInl05EarUdt5nyV2ciijHm5jlfFT+ZeW2z+7XZfAF2g+KOnuirJshm/j29VrgdbvPt2pNsXYifIv4V6V+zfps198Qrl0g8/7Pp80zf3UyyR7q+Fx81Koz3MPFxSPpaa2knuYIbdZdkK7/wCH561EuVn3b5fMn+//ALVUXs7eNZUi8ryP4vMT76io4Ujk0eWK3lig8na8VtG/8R+b5t1fOHpliSby7aJ0llnTbv8AO37qE+59nlnind93m7H+bcKjf9xtfz/Mfy1uGto0qw8N5832dorfY2+dJE+X/ZrECul59hSdHnikfdsXy/42FQ20Nj+9uEnWBEj/AH6VcdGjSWJ2ike4ZpvJkT0Wq95DDI6/N9xf3VtHVgTWc0cdzA8W2efyf9dIm1nxRp6NapPLdr5bv/BBuXZj/Zaq6eda3Pz7p3dmhaHev3h/dp01/DJqs6J+7n2/6mT726goNV02HxHprROvn2rrsnST5flNZfhu8ur6zudKuJ2n1TSZFtpXkT97cRn/AFE27/cSt6zeSeFnluftaP8A7Hzc1yfiFGsfseu2UHmXtov+mQxwsstxbn7y/wC19zfQSbj+dB59vLt8iZW2+X911FZKOqaxYter5ezckE0HyxbT8vzbasTara6lZwXFuq3dk8caNfxv/Cfu7WqaZFkT7QjRRwQrs/vO6/8AxVAFGG5vp/K81YpLXdIk7xp5Sc7Nu3du3Vn6rDHHeQRJBs2bd3z+V8tSTTTXU0Vo7XH8UzeZ8vT/AOz/AIaESG6sLyyuJ4pPJmXz4fl8rafvUAV4YWtbn7Dv8tHXevmfK33v4f71DvNIn/Lu/nbtrx/ddah+3yQO0SNLPAjMkE0fzRRMG+bdu+Zd1R3l5DpWm3L3ETSP8r+T53zbTVRiBk+KrD7V4S1pN3z3Ecnz/wB//gP+/wDdavnuGb7uxq+lHs7H7TLbvFcR2ryffkf78ZX/AGtu6vnu/wBE/sfXrmylbzPs8n3/AO+v96vUw0jiqGfc7ZHqqjtG7b60HRd9V5rP71elynNqQv8Au3WX/vqtJHWSHelY++SOrVnNUCkWEdvuVXuf3lTPVd3+fYlAROm+GLrH4qifd5eyOTbXqELtBbRypB5d1DtRk87yl2n7u1mrg/hpZ3UEd9cRQeZ50Ozf/sj71d9cvHJcpe/Y/Pjm2/uY03bM/wAW5d3y15VaWp3Q2K9yk0Pm3f2a3jd2X5/7/wDsttqrqU1rqWgz2kW2B5oW2unzbMVauLOGN5UlgaDydzxPA/711P8As1C9ss8MX2efyN/8c6L3rnNjwnVvuL/vVXuX/ff8BrsPido66beLcIqxpNMu1I/da5F90lz/AA/draL5kYyjqQvN8lWL/XptSv8A7bLt8/bH/q029KjeH5971X8lpPuUhklzqU09/Le/LHPM2/8AcfLszUMN5/fpr7v7tRc1rGREomm6eZ5Hzf8ALShHbdL/AL1VbP8Ag/3quWz/AOv+X+KqjIgdsV6dso2fJ96nbWrckfV3RNtvqsW/b/20T5aopVyzdoLmCVP4JKh7Dids6NPDvdV3/c/d1N++kRXSBZ4P++djVC8P8KM2/wC4v+xinJM0n8XkPXnyOyJJHD58jO6r8/zrUz20mxU3L51Dw+XD/r9+z+OP5WTNFzN5ckX7ry3ddiv/AOzVka6kiQwxw7Pm3r8/93rVjf8AJ96XZt2fu/vU5H8+HY7fOn3vLp0Ns0en75Ymj+b7kf8ABUAV1/5byuvmJ/c/uUfu43Xyv3b/APfPzVYfb5LPbr5aP/BIm1t33d1V4d0e6J4lkn+bcn0oA5HxOi6XDZypujTdInk/wo3+zRD/AMhjTJYmbfMv3I60PiFC0+j2zo3mbJK5l5poJrO+3fIjKm+P+8K2jsZPc7qZ1k/3/wCH5PSs2G/mg/3PubKvJMt158TztA9u29kkT5kov7NZ3XfLFvdfv/xPmu7DyjJ8sjGV7FN9btftLfaIG2ff/OsG8trOR1+z/u6vXlssnyPWTNC1q/z16U8KkrmMah6d8Jfj3q3w1eDTNYWXVvDSfJs/5b2i/wDTH/4mvq7QfEOm+KtHg1XR7yK/064+7NH/AOgtX59v/E7N5m6t7wH481r4a6r/AGholz8j/wCvtpP9VcY/vLXzOKwSfvQ0Z6lDEuOktj9FNH8SNY/JcfvE/v8A9yuwtrmO6hV4vuV4D8Lfi1ofxQsG/s+X7JqiLvn02d/mT+9t/vLXoGm6lNYvvRv95K8eM5UXyyO6UI1FeJ6ppuqta/JN+8SughmWePfFXnela3DqqfI3lv8A3K2La8msZt8VetRxK2exw1KOp1jwrVOaGSN/45Pl+/G9Ub/xbDY2y7LG6u3/ALkCL/7M1Yb/ABLaP7/hfVP++4P/AIqvQjWj3OX2b7HVfNs+9cVG7yfxyts/uSQ1y6fFS33/AL3w9rMf/XOGNv8A2ati28babPDFNtuIN38EkO1q0jUj3Bwl2K+t6Dp+uW0iahBa3Cf9NIa8vufghJ4YmnvfA+tN4Xnf52htbllglb/ai27a9eTxbpe/Z5/l07+2NJn/AOXy3p88bBGMjxdfHnjzwq+zxh4VtfEtr/0EvD83l3W3/aibarVe0fxV4B8aX8CWWpxWmqbt/wBg1WFrGfd/6C1etP8A2XfP8jWskn/Aa4/xb8H/AAj40hf+0NKtZ3f+PZ81edWwWGqu7VmbRqSiea/6xPu0lM+XY1CO3zV5cZaHojX3bN9Nf7n3ac/3FplIBHo/hpvy0fN/HQA7Z89H3/v03f8AP96lpykAxvuU1Ep3zbFo8z5GeoAZzRzSptketSw0ry0+0XH7z+PZVallWz0qSfa8v7tKdr3iGz8K2HyRPJ/sR1V8SeM49KvP7PSC4junh3/c29furXkeparNfalLqFxLcb3+RfL/AHqoo2NtrWFNmMpnRa54wk1KNbtJ/Lg3b1/hV1rgZrxrW8s2tP38ifP9j3/f/uqqr96rG+b/AISH91K0Dw/O1tI+3Zijw3oN1Y3kTyy2vyKqfuE+bito2iY8zM3StKXZ5r2zT/btyRPI+1osL81bCPbx+Q/72S6/iSP5djVrWdy0ln9k8iW0nt1k2zRv+6Tf/tKq/wByqdzfyTwqiS3H2VPk+0wO0vT+GiUgjEovqHlzbPPuLt0Zfkkh8/8A2f4t3y1aSaHfP+9lkRdqL5fyrtptnZxwJElu3kP/ABeW/wC6fFD/ALu2X7v3m2/7dZykaRHO6xwskv7tP+mcO2nIs0ib5fn302zh8zyvtEvmfx/cq1t8h/n82O1mZkX5Nv8A49WZZRtrPyLld8vkI38Gz+I1n6xrbRvLp8Srd3W3f5Mfysi/3m27tq1YmvL7VbxrTR4mjnTakt5I/wC6tP8AZ+Xbuk/2a1rPRIfD9t5VozSTzTfaJfMT5rhh8u5mWgDFttNXTbmXY0t3dXHyS3McP3lP8P8Au10UeleQ8SfZoo/9vZ9zNN+zRyXK/Z1+d/klTZupszrBNKlwzR/Z22Sp97Y33VolICOa2b7T+682B3+8+/79O3ySPveX7i/8tH+ao5raSP8A1UvmI23yvM+b5jUzv9hdbiV/k3fL5n3uKmIHO/EK4XR/BOqy+V5bzR+Sr/7T/LXivgOwkvvG2kJ8sn2dluG/u/J+8r0T466qv9iaRZIzf6XM0zJ/sp92sH4LaVHqut6veywNJBDb+Sn93569Kn7tNs5J+9JHsF480cK7G/fu33N/8NV4fMjdYpYtjuv3JH9avO/nzRReesm/cn7x/m4qnqUzbFtEVZHRlfzt+3pXHKRtGJcSzh+55flvt3+d/fUVGlt5bxJEvlybdn7xN1OhVZLaX7R+7/u/Puq8kLT7ZfNl2bvm/hXj+KsyiqkK3UM7v+43/wCq/wCev+81O3tBbzp5TT72+5s9aciR7N+37nzxQ7/4ajtraTZO/wBmaSeFvuSbV+Yr/wCO1YDXs5Lrbbvbf65V3eW9OdfLhVLfzZHST/lolCW0d9/paLFJ/BEkDr95PvfN/epsMzTvA6bY03fukgTayKP733vmqgHbGjmaWXf88f3JPapvtkkb/P8AffbMqRzffqvNo811bfvmiktd0nmvInzc/wC9U1nbNqs0X9ntayPu+WaR938P3lq4xII7D/llbyz+ZdXHmOqSQru2n71WLa2kuoYJbiNd/wBxX/hqxbQx3W6LyGn/AHn3IH/dPUlt9qun3+esc77n+58yf/FUCkU7NJp3niTbHs/57/Mz0bJJLP7Q9jL93ZE+z5kxWk+lX0Ey728+bdHtSBGVnkP8TVHbO1094/y70bYyRzbtjD71WIyb9LGNPKlVI9/yKmz5t33m/wC+qtJ/xKvIskZY7V2aGJI0+by/u/earl55l06+bEsG9d6+Z95GH93d96nJC09m9vuWd0aT55E+bcf++lqAM228m1Se0823/fNG/k76uTW19si2QW8Fq7Nu/c+b+8P8VWPJt7HbbpbS70j2RW2xfnpsNtHHtt3aWP7r+TJMvb5tu6iMgObmtvMuZ0uJ4tm2Tb5H33Y/M21VrN1L4e2+uaw13d3115Dr/qY9qqmP4d21ttddCkf7jzYooNRm3O3kJuXy/wD2WrzosHkXFxc+WkK718t/lfH+03y1tCbiZSiZ9nptnawwRWlis6JCqRPH/B/d3M1bGyaTzUil8vfuRv8AeFQ23k3yROjReftZ1m/uf99VamSFJpZXbyN6x/7P/jzUSkFuUoppskdzbf8ALd3XYlzs2rtFWprNY4Z4k3fJ/B93zc0W9/H5yxJP57+T8yb/AOH+7/FuqNJvPddi3GzyW8p5Ebbx/e20tREkKR7Lb7PbN91oWSP5vmqGS8+w3M/2i5XZtXynkT5ZWFR2afZUiRJ2+xJ96aR/l/2vlqHW7lYdB1W9tJfMsrexuZlT6QO25qcfiA+TfOk/4QPf/wA9rhX2V9ReALZbXwH4XWX9+k2mxv8Aw7nz833a+X9S/ceA9Pt/43mb9Fr608N6Jb2vhvQbd2ijf7HbpA8e1djGOuqWxEdy19jkguYElVvsu1vNST+PP3dtCP5j70VfI+/E9r8u/wD9lqx500H7q482R/vyps+VFotnuN+/5Z4H/wCeafMkf+zurkLGuk0lmsu6WSy+VJYd+7ZmoYba186d/wCDd/f3f7W6pprlfsE++dfLm+7/ALeGqS2msY/PeVZYPuzL93b/AMBpjlEq3MkMdtPLcS/w798j+VsU/wB6sPwNbLfX7eJbtZYJ7uPZYpHDtiSy/vL/ALUlO8QzQ+INYi8Lyr/ot8q3GpvB8zJaD/lnu/vS101g8exvKtotiRx/8tvuY+6u1d23bVEGpCjQJO+2WPZMyNDJ97bU00Kx3MG+VY03f7u/Py7qybZIZ7O2S3leC1t/k/dp9ytL5p7aLZFF5/8Afnh3fN/eqojkfCfjOH7Lr3iW33eY8OpXKL+Ej19teG7mH/hD9IuJYLiN30u2SJPO+Z1Mafd3bttfFvj9PI8beKk/uaxd/wDo96+uPCt5Hpvw90O7uLpZNmj2m95P4P3CV0VPdijGPvM8/wDjl4Sbx5p9i9v+4n09ZvKmnf8A1ufvV4vN8H/F0btE+nrO/wDC8dyte7eJ/HMOleMJ7K9g+SJV/wBM/wB/94u6rieOdFjhbZfW8kn9zf8APzXl1MVWpO0VdHsU8HTqxTk9T5zh+FevSTbJYooET71a2j+DF0ZGuHnWd0+dXrtvEPiGxjv5Xa88tP7n+0K53WNVk1hGSJWjSb/non362p4mrU+NWM50KdHbUwfsd5qS/aJfNng/vyP5UXFevfCXw9eWr3mp3EUX+kQqkT/eXaK4XQdEt7WaK4u55b+68nfFvT7kh/3mr2jwx9ok01ZZYl3/AN+Dcu/C/NuroUuY457G9NfraujorSb9u1I3X58VYSa6kmaXz/MnRZHXy0++tZsP2eBJbe3gbY+52/h2M/3mb738dWvOm32ztt+fcmyP+DFHMcxee2WRIHu18t0Vv9em5ttTfb5LVF+z+VHAn8GzbszWK8zfaf3TLJB9/Zs3dP4asOkM8LJcT+Qifx/6r5v++vmqoganzXX2m3uIv4V3Q7/lerkLxzzbtrRujffjf5twrn7O5kks/s/lNA+5vk3+b8v+zWxYP56f8e33Pk3yJ81Vykkzzf8AEy+eKL+550j+Vv8A++qm2XV1bXlujfI27yn/AIkzUcMPz/JLvd22bJH9KjhRoE+SVpJ9yuzyURiB88/Ga2hg+M18nmrsext3b/v3Xi6bvsH3fL2SV618V93/AAuC8+7/AMe8O78VryWbd9gb/rpsrboiD7O+Ht55ngzw4n2PyIE0u0TfI/328tPmWvB/jTol9Jr18iR70+Xb/sYX+GvcPB+jrB4S8Ob52/5BNtN/rtqxYgRlrg/H+j2t1bQXXzSJ5y+V8m1U/wBrc1TKXKaRjzPlPmd0+f51anI/3flaSvbLCHwvrlg0upwW8b/cff8AK3NdV4btvh3pVtvexsJLr+J5EWWuOWYRg7W1O6OAcldM8V8K+AdU8VXMW+BrTTn+9c7P4f8AZr1qwkh03xPpWn28S7IZrdIvk27GDbv4a0Nb8bLff8g/SriBH+7NdQ+Qv+9VH4e6bJqWvLeyq3kO0nlPJ/y1YVMcRKpLayCeHVKPc+gLOby7n5J5ZH8vf/tc/wC992rSQ2907eUrR7G3y+XN8vP8W6stHb7Nt3SwQOu9knm+4393/drStXuJN0TwLJ/1z+XrXUcBJbQr9j+Rmn/g/d/d4+XdVyHSljT733Nu7zKqwzST7vlWOfds/eI23irz3Swf6pW2Ivy+X7fw7v4qsBr3jfv02yx7G+/s9KNnl7pXXzEhX/eZ2pv+hyIqOqxwQ7bj+8qZ/wBpqLB13xP5sV39oZt3nzfN97+Hb96oK1Jra2aSZfs8ssn3kbzE/wBaoqTe1qk93F/d/wBT91eaqvdR33lJcQSx7JGTZv8AuMauQusaS7P3/wB7yvM/gxRGRJT87zLW82bvP3K7P9fu/wC9UiXP2pJf7/lruTZ8yNUfkzSOv2edftrqr74E3dPvVJ/x/PPE8UUmzc7f71AEkMKx/uol8tH3Tfu4dvzD/gLVCnnSPseLy7pNrr5cyxbM7/4mqbeqW32ja126fwf3P92pN/mbn3y7HZt3+3mgDk7+2jtfG3hX7Iq7HW7h37/lfMaV0n2bz0+0RbZ/41/i2Vz9/Mtj428Jvtb/AF16m/8Av5gTbXQW00N1Dv8AKaOBPu+Z8u//AICtVfQAs7No7BU89d8LSfP97f8AxfNXpnhi5k1jQdPTzfP3x/M+/d8ormf+EMm1KzgluJ/sn8a+W/zc16R4Y0eHS9NiSJfLTauypHEsPZrHNFb/AMG5U/Ovxl3/APFMRP8A9M9+z/gNftYn2eTUrbf/AHo/kr8X7yzaPTby3iiaR0aRFStqfUJH3N+2r4YuNY8D6Ze28TfatM1xXXy/veXP8rV8M3O3zp/9hm/Sv0E+J3xm+H9j4S1PTNQ8SxX968O+JLVPPl8wfMv+yrV8E2Gm2M8M73dy0buvy+X/AHq7Kc3blMXE1NEdf7KgqzVLwrc29reJby/vIJq7K50TT5H/ANa1o/8A30tfoWXxVWirPY8Gv7kmcrs+eh0rpH8JTSfPby293/uPVG58PXkG3zbaWOuyVNmMZruYbw1H9mrSe28t6a9tXPKmzTmM3yab5Nan2Y0fY2qXTK5jNSGjyWrS+zeXR9mqeQOYponz0eT/AB1oJCu+nfZvaqjAnmM3yaPJq95NH2X3rT2YcxT8mneTVryatQ2DSP8AJE1VGmTzFFIamhh31ofYfI++yx1JC9nGn/LWf/x2to0yZMhSH/Zoudtqnmvtj2UPczSfIn7hKh1KO3gttlxL5e//AJ6PSq8tOm2+gQi5SRw/9j3F9fzsjLvdWmr2z9mC5sdDh8Qve31vpuqXbW8KvdPt/djfu2tXlv8AxKf42iq5bXOjwb9l9FB/31X5jiJc835n00I8qR9haa/2qFXa5t5INu9fI2sr/N/eWs+FJJLme4e18hNuxXkT90mP7q18m2fiH7Dcs+mam0G//nm+3fXrHgn9oG+0d4LLxGvmWv8ADeRw/NurypU2dEZHsSa3DHoq3dussiOrSyunzbMfKzVYmfyHg3qs9l8u55Eb5s/dqq81ndWED/2gnkanD/oyWu2WKVf71XJrmSPR57tIlkukj3wJG+35h/C1YyiWNS5jkuYLuW2in2bk37NrPWel5/ZrskUqzz+Xv/efd2j+KtS4tvMT7RKyyQffVJPuopXbtb7u6s9/Lt0gtLeJURPn/h+7u3baAHQ2zfZore9ubX5Fbb8n3P7u3dVyZLq1ubNEWCS1f7ySJ83FV9lrArPL/A3/AC0T7mWqaGGGCb5/N8hP4JPu8fxUAOhS8/eyu3mO+14ofJ27Mf7XzbqrwwyfY9k3mwIjLseB92/5t3y7tu2o7/zpEa1t4JY0/vxzbf8AvnbV6a2mksIEeVpHh27n37llX+622oKOJ0nVY/B2vN4c1OdYNLuN01j8n3M/NJb1rTab5c0FvL/paQ/6rz3+X+8tU/HOlLrGiT26SwWl1byLNa3MifNFj7rbmqGz1W68QeHoruW28ie38yGdN7fuph95dy1cZEl6/Sa7m+95D/M+zzvuZ/iXbVG8s/sqT3Cfu7rbsZ5P4F3bmWr03kz23+kKsl0i7/OkTc0Warvcw3TtFbtLs3bGeerAy03R7okvLWOe7ZvKeT5ldhVi8tvIuVu5Zf393uT5E3K+FqxM/l+REiy7/O3/ALv/AFTsKhh0qG1m/wBUu9/32yP7yZ/ipxIK+qw7IZ1SeKT5W8pJH9K8v+KnhlbWax1u3V50+zrDdeWnycfxV6k9xDBcqkttLf7PuTRw1T8Q6b/blnc2V3P5FrNC0Ozyd2zP/oVdVKXKzGUdD5zf94m+mt9yiFJoJGtLhfLurdmhl/3hUjp+53/369iEuZHDKPKzNf8AdzVH5P8AGlXHRt+96Hh+fZVSiIjhuVkTynqTZ5ab0pvk+ZH89R7Gj3fK0ifcrOQ4nZfDTxa0cy6ZKvmOkm+B432tuP3l3V6dDeSWs09onmxom6KCGR/v/wDfP8NfO6WbQTb0by3++r17F4b8Qt4m0352ijul2+f5n/oW2vPrQ1OyEjYvJmurxUuN0cHmRzK8ablRh/tVY+a6+2O87Twbo0iTZu2YqrpqXVq86P8A3v8Alom3ZU3kx2NtFFLcrHOirum+tcconRE87+LSLHpumbF8t/tDJ/wEL8tcboOiLrmsSWm75/J3q9dt8Zkhjs9K8pV+e4k3f3vu1z/w9s/tXiqVNu//AEdq0j7sSZblfUPBmqaa/wAkXnp9/Z/FWLeJ5c2x4JY/9jZtr3xEb7VA8ssU7wt9/Z9zNZdzo9jffIkEUmz/AJ6fMzMf9qpjIOU8LkRt6/vah2NH/FXqV/4M0+Swll8ryJ0XeyVzeq+D1ghWWJvMT7jeX81VGSFqcqkfzxb/AO9UM27fvT7+6tK802TTbmCJ/v7t9U/J8x2rSMiJDYb9o/vrvSrkN5Ds/wBb5b1T2rv3utSbIZKqMzI0kuV+V/NWiaZfuebWatn5j7Kke2WP5EolIuMT1DSvJks1eJvM/jX+9VqazmgRbj/WQJ97zE/9C3Vj+EpvM0SJJfuJMyb4/vVsJcrI7P8A6z/gG3rXDOXKzojEms0aNPk3Rzr87eXVhkuv3qJF5mz/AIFTZoY9jfZ/uP8A88/4KtJbeY8vy/6msDaMSN3+f5JW3p/z0h9am8lYHX5pfn/g+lNmuW+zT/K128LbGShHjuE81JWk+78mz7maBDpkjnfYn7vZ/Bv+/VX9zHuTbLv2ruTf605PMkvG/wBbG/8AF5fy9aPJ8yHY7Rb0X/dqwM/xPbST6PfWn8Hk728tG+8K85hufM8PXNvu+4yv/uV659mkktvvLHa7a8j+zLBf6haJ+8+8ivWkCJxO+htl8R2drcPOsE3l/NNJ7fw/7tOtpvM8+yuIvIn/AOmf8f8Au1D8PbmS68Ny2+5Y3t22V1Eem2eq2zJexeZH9/fHN80WP4t1HM4yCMeZHI6lps2/ckDSIn8f3qyX2+W2+ummebSXZNQl8+B4/JW8+6v/AAJd3y1i6lbL80sX8f8AB96vosLi1KPJM46lHXmOZv0W1mqvDN5f3P4Ksal/rvkasyuGtaTfKVHY0bC8uNK1KLUNMubi0uoW3xPA+1kYfxV9RfBz9pmx8TJBo/i2WLTdX+5Ff/dguP8Ae/utXyqieZRMi7tjsu/+/HXn1MPGqtdzqp1ZUmfpMm6C5V0by3rptK8SNIuy4r4X+D/7RWpeB/I0rXd2peHvuRP/AMt7T/d/vLX114b1vTfE2mwanpV5Ff6dN92aN/8Ax2vCq0ZYd+R6kJxrI9OSaOZPvUPXM2btWpDftH99qyjiEDos0nRaam2o0uVkqTzlrqjVXcxlB9g8mP8Au1G9hDJ9+CKpPlkoqueXcnlM+bQdLuv9bY28n/XRKrp4Y02P/VWqwf8AXN2Wtb5dlJRGbDlPJt/+19+m/wCxR/v/APAqNnyVkbkcn/AqZSun+1R/t0EiUu/5KXmk/uUFDd/75kSj+Co5k8uaB9q1Nsb+9RqA10/v1NbWEl9u+WtCw0dp/nf93Bup2veIdN8K6bvuJYoETaipv++xpco5WGpDDo6K9xLEj/35H+XbXA+M/H8l1DLb6JK0n/T5B8y/8Brk/iL4/bWLOW3dfM06bckqfdV1P8NcTZ3k3+mSvLFvRo9qQP8AcYruVa6IU0YuZsalftPZ2cUs/kT3DNDFNOjN8w/ikZarwzXEGj2fmxLJe7tnk/Nuf+7u3VcsLOTWNKilSxXf83lfP8qN/erUtkk+330V3ctHPD919n8J/u1o5EamaltDa7btIv8ATZpNjJ5K9q3kdY3gt7fyo55dz3TyP9zHy/d2rWTC/wC+gS0/cfeSWbydzIo/utTra5m1LUml3RSQIy7X+07ulZykXGJYv9Shkfcir5/3N/0+78y1GlnD/B/HIzpNH7/xU1HktXlRNskH/of8TVaazW68pJZW/wCmXmfLsz/s0cwGeiSSQyv5Xz7W2v8Aw7quIk1qjPE/lun/ADzSpIdsaSxXH7t0bYrxv8r4qFLOad4N955EEO55YZNvyf7zNSLI7a5muPKT5vITd88n3n/8drJ+2TeIEnt9PnWCyeTY1/s+Z/8ApnD/AHm/vNUbuvip/tEUUUeluv71N+2e7/8AHv8AV10zpDJDGnleXZQrsgTYvlJ/s1iOMSNbCHSksbKysVggRtipG/8A49U0yeXef6R/pbp/qod/zIv977rVYeztdNm+0S/vJ7iHf+8Rfnx/eVv4qsJDDpVtO6K0aIuzZ/c/3dtAzP8AJWN4n8r9w+6HZ/fYVGlvcSPLL/q0/wB+thLBvmS32/J95/O+ZMVTdIY7aXerTo672h37d+aAIdn2WZkdljf7mz71STTLHc/P9zbs87+5Qm61s4rd18jf87fdbZ/eqb7TDGq79sfzffj+XpTj8QpbHz38ZtSWbxzLbxfu4LG3WJa7z4LaVJa+CVl3f8f1w00qfT5VrxvxVqH9sa3q+of8/dxI6/7v8Ne/eFdN/s3RNPi+zL59paxwt/f3fer0Knu00jjhu2bk3kzotvLFFPv+f/cxUkzrHDA9xAkfkxyO3z/fx/DUyQ+Xbb5f3f8A6Du/4DVp0W+/0R90iOv3Putz/dZa5DrK6WE373ZZt867PJkf7jVNc2CwQu+3z3f/AJY/SrUM1vdIsV3cxSO/mbUjf5tooe38zyordVgtYV2b4/4FNQBVsJlkSB7SDy0/hePa3/fX+1TneOd1fyvM/vJInrU2pQx+dLafNI8zNcbJNv8AB83zbap23l/bPNuJ/Lun+SLzE+dM1pzEFe8dfJ/557NyL/eizQifJco7+ZO7Quvlv5rc/wC7/DWl/Z8372La0cH8SSJ+6f8A2qhm/f38X2TT/L07a32rZt2//tURJkR7I7q52XEUU9qn3fL+7x/vVJZw29rDst4re0tUZpp4ZNvyKKmm8NwwPvinitHTy0V9n3P9n71OtrBY3aX7N5c8P3X2L860xDdn2W2+z7fskaW6+R5b/utpX5adDZtI1iifu7pIfuSfut+fvUJZrdXL/wDEs8zZ87eQjQb8f7S1chsIYJpZbSBfI++00f8Aref71WSQ38LX1tsSKKf+88j7tjH+GpLa8+1TRPFaSxoi/wDLTd3qw8N5BeRPcTy+Zb/OsMaf+hbasO/mOsSXn2S6Td5Tx238Rbb/AHqgozYUuo7/AORmgfyV2u/3fLFXIbaTZvuG/fvJvby/l2VNbvN5LfuLif5VSV5H++33m27qmmtvLs9iNcSeT8i/Ju2ZoAhms/ImZ4madPMX5I9rdP4qqp/x+RRXFmsmxt7Tf+y1sJD5DRo7LO8KybX2L977rVTRPM89H3b5l/12/wApOP4askozTLqqSvK1vHAnyf7XH3m/+JaqtrNDA9i6S/6Vbws+/e0q/wB1Wj3O1XLa10vUtSn2Waz2v3P3kO5ef7zfxVoJYL9jVLiLzJP+mf8Ad/hWqiBl2bzXaeTeq0m+Zds0H+t8sfN83/xNTfvks/KaLy0mZod8kzfIxX+HdV6RG02FpfNaSdF2L8jLvx/srTvtPnzNb3cDQQeXv8n+J1P96rFIy7ya1tXi+1zt5/zPF8iy7F/8daiGGaP979slngdY0/0pGg3tt3f7K1Ye28jUG+y/aJL378X2p93T93uXd/DUdnbL/bCyyz3V3Onzy+ZN9xT/ALtSSSMjPDZu+2Sf+KH7uz/gSq1cn8SLxf8AhBvFW/7RH/oNx++2Ku9iu7y9v92u0mdbS53xTyxvt2Kl19164X4ovcQ/DTxNvnbf5eyWGRPm2mRKuG6IPmXxP5kfhXSIv7/nPX2lqT/ZdSa32xbLf5PJg/1rqlfHt/D9qvPCdk/3JpI0/OSvsbVftE9/Ojs1peo0nlJs+VM11VCIjbbdJ/pCI0e/akvmVXufOjvEfcvyTfvfP2/6sfw1JMk32yD9/LHsh3y/P9/NRtCt9DPv/wBS7M7JJN/49XHzGkQeFp5p9PhVUfzv36SJ93/aqHXvE9roejz3d3uj063h3t5iN59x/wBM1VquQ7o7P54PP3rvXzP/ALFa4/VftXiDxI0SebHpGkyR3F5NG+77Vej5oFX/AGY0+eiISLXgzSm0ewlvb39xql9M02ov/CrH/lirf3Y0+SugtvtUE2/z/wDiXIuyL/Ypz/ao3i879+iK2+aP7vP+1UemzeXcz2/8aSbG8h/4T92tBajdi/ZpUSC4jgRY/wCPdvx/eZqufbLj5ftEEUCI371J3bt/wFadM/2u2lt5YHkg/wBz760faVkvFt/mkfy9+yN93RqqIpRPjH4lp5fj/wAY7m8z/icXP/fPmPX054VufM8AeF/Kufsjppts8vybvlEaLXzL8Ttv/Cf+LNm7Z/aE21/q1fRng+5/4t14cuJduz7DD+5n+ZeK2rfAiafxlW/+GOm+I7yfULeeXSb1/vXMaLPE3+8tZepfA3WLHcm7w/f7G/5aQyQN/wCzU7UvE+oeFbz91Yrfo7bJYd/lbGLVMn7QMdqm99BvJP7zwbWr5WtLFxm+RXR9FSlSjFXZgw/CLXI7n/SJ9JtP732WGSd0/wC+9tQzeDLfQ42l81ru+dv3rye3/POtC8+N7ardRfYdBupN+5P3lR6bZ6lrEzXeoSrBs+6kfvW1BYqTUp6IxrSo293UboKeZ5DxLLH82yWaRP4v9lq777NDPDLbovmJ+73vJ/Ax+7VXRLBoEuZU/vb4vn3N/wAC+Ra1EhaeZYk3RpNtdfx/vba9xbHjzJH8nZ93y/J3bf8Abb+GjfH80t3/AKJvm+VJLn5eKrw3TXVs2yD/AGF/h/8A2amSZYEn3sse9di+fN9/NWYyB7m6nf7REsU8CfwR7am+zLI8TvFFG7yL++kSrCJHA8WxfkT7vmP8vFWLZ4bqzWW3uf3H/s1UQZ8Lx2upNbutxO+5dz7/ALn+7WxZ3LR+U7wSxou2q8NnNO/2d7zz32tt8xPX/ZqSG2kks1RpfL3/APPRNv8AwGtYhqWrWGS1hid9skn3KJofni/erv8A78ibt9R21tJs3+f5iPtTZA7dqmmmaR97tb7PuM+zdTJPm34ovJJ8WtV81fLdLeP5P+2FeTunmWDfe3u1epfEh/M+KPiH/pjCqflHXlr/ALuwrVbEH2BpU0d14S8PPLtk+z6fbIv8XSBKyfG1h9q02dIvtEaffZ5P4/8AZroPDFtHJ4b8OSvZ+Xss4Nqb1Zv9WlO1jSmuofs/leY6M3+yqZrnqbM2humeW6V8K5tSh36Zq8Vp9o+99qTd1/3a7TTfg/q3nfaG17TrT+79lsG7/wC9LXJ2fi3UvCKNvs/tcD/88H+ZGNOufjfr32lrSLw9LG/zW6pJN5XzCvk6lPFyn7ux9JSnSjH3megf8Kc0v7+oXN/rSfc2Sfulf/eVabDDZyeKoLKKzt4IIY9jJHtgiiz8q/71ebw+KvHniC8aLdFpuz5/uNufP+03y13HgPw21i+oXF6ssnnLH5s11/Gw3tuVv7vz13YbD1ozUqrukcOIrQlFqCPQobmGOzl/ey73q9c+XJZ/uoopHmWP/WJuleOq6TXECT26QeWj+W7TRp6b/l/2l+epoUb7N/zz3/wSfwYr3jxi9bTLBDBvi+RKmttsDwbNmxpP3sPzMtZ8zw30KvDBLG7ts/8AiqvQzfudkS+Q/wDyy8v7vK/doAdtbZOiQeROnyN5fvR5zRzfa3laR0+9bbN2/P8A6DTv9MkeDe3lv/cjT5eadDNHG8UsX7yRPnb/AOy21A+YNSsYZHgRIIo32tNE/wDC9V5o/sMMtvFFFPB5O/yf77VamRZLZU/1iOywtTra28+ZpW+z70XZ+7h2tx93czUCI7Pba+VE0fkfLs3x/d4qOb/RfuT/AHN3m/8APX/gNQ3P2qS/ie3+5DuRnkm+9UyeXfTfPOv2qH5P3c3y81ZWpJbXjXULfuFk1FGZ9kabW3Ff7v3v4Kk86TZa3aebv/54/N3/AO+abNYLP5VwjfPDNvWpnha1SWVJfn+WbfG//oO6gk4/xPN5ni3w1vW3k8ma5T95uVeYH+b7tdJ5MkFtBv8AKu59v+urF8Q2bW+seFZX/d7L64RfMfcu0Wz1uOkOyJLhW2bvub/vsKsD1Tw9bQ6xpttceZLHvVd0NdZDN5ibP++a8x8E+IbHSf8ARHuVjgdlSJ53/iP8NddN4w0PTYZ7i91eygtbSGaaeaSb7ix/63/vmoKMH4zfGPQ/gl4bi1vWG8y6mbZp2mxv+9vZB/7L/eavzr03w9Dawte6ncxaLBcNI/7xP3r5roviL8T5Pih4w1X4i6xH5lrua00XSp/+WUI+6v8A7O9eU69qt1qs1zqF7L596/3f9iuiMRSkdpDrfhm6vJbfTNF1bxLOn/PNPm/75XfWsmj+Ipv3tp8KfEEkCfxyabcsv/jsVffXwl+z6b8N/D0WmRRWEH2GF2hsU8pXyqNu+WumvIWvrOXezSUSnyhGJ+dMOg+MvJ3/APCotU2P/wA9LCerlt4G8aalDvl8D6zabP4JLNq+3E3f2VseobD7j16GDzarg27K9zGphY1UfBd/oN9azNFcaVfwT/3JLORWqa2h8SR/Jb2Orfd+59jkr7Y8Q+dBDbbJW+RqwdUmknvIkdpY0dfv7/uV7UeJZS05Dhllse58n/8AFTSQ7/8AhHr+7g3fM8mmyf8AoW2rVn4e1a+Te/gW6nT+/HC0VfTD2y/vd8X3P4P7+abczNPM2z7ibX/u7G/3qJZ/UltEmOCXc+e/+FezbN9x4H8QWmz/AJ5zR/8AoLUTfCWSRN6aD4ogT+/PDAy8f7W6vdJtS8x2ilWKO1m3IzyPuXn7y/Mv3a0t9v5MFuj/ALj+5/CmP7tY/wBvVf5S/qce5833PwlvoPne21aNP+mltH/7LLUyfCW4kjV3XVIP+uln6f7rV9CfafIs9/zTv9zfGm3fipNiyeam1d6bXi8z+DFV/blT+VEfU13Pnm5+D99BNElvFqV3vXfv+x+V0/32o/4VXfR+V5ukaz8/3X8mP/4qvoR/MnvIok8qSSGRtySfwU25m/feVby/7f7z7v8A9itT/btW3wh9RXdngf8AwpnWH+RNIlj/AOu95AtU9e+F2qeGbWW7vbawjRPvJ9saVq96SG+1Kzg82BZERWSVI33Mmf4q4nx+jf2JeJ5HyeXvV656uf4mzcFY6qOCpSmoyPG0s5NnyNFB/wBc0qr4hhk03R7m9+2NJ5S/c2VqQv8AItVfGCf8UlqD/wCyv/oVfPx4ix0qijKenofQSyrDRpuSicHpWttqWpWdu8Hl+c2zfvr1rwr8PbHXL+C0uJ7j7u+Xy3X7v/AlrxXwwnmeIdKT+/NX1V8PbCG61KWWXzd6bYYvLmWLpXdUzTFXVpnmxw1GMXdEdt8J/Dtq7/uLq+8n5/JnvN3mr/wCppvgz4JkuXlfQ/tDuv8Aqbq5k+Rh/D96u0hdZNq26tpu9mh/1Pzf7tQzJ5l5fWVxZt/z22f8/DfxfeVa5546vV0nJszVGnH4Ucvb/BXwHHD83hyDfM37p/Ob/wCKqxdfCvwTYs13F4V03YnzypJ829R975WrYt3WB7m3eeKd3hZPJk/ddP4V3fd+5Ultc+RD9oiaD7L/AAzbN1crm5GnKcz4n+EvgXxBM3/Ejt7BEXZ/xLYVgZ1/vfL92vBfiF8Pbr4czRXdvO2reF7tv3FzJ95P9mSvrR7lfOl2N+/RfmT+/hax/GGhyeLtBbSrueLffR7Ghjh27Iz827/eojN3EeB/Bbx//wAIj4hg0e4lik0TVm/cTSf8u8xr6Immmsd1u9svyTMm/wA7bskr4xvNEuNKvNa8OXv+vtJJE/4EP/iq+rPh742bxj4F0rVbuX7XqjwtC3/XRP3bM1FRDjI6C2mjj/0f97J8u/zpHVt+PlZaLm8b7G39oK7oy7GSP+CpvM8uzW3dvP8Al2S/Pul+7/tLWbbWFxPZt5WnxTwfvE2R/KrZrFmpaew8x12ReXG/+38jr/tbt26r03nT2ctu6+YlxtRn3/Lz/tVVeFf3Gx1kRFk3Tb2+Rf8AZ2/eq1bQ+X5u9Wk8lW+SSH5X+596sgJk3SXKo+7ei/8AAd1ZL7rW5Z7RvMgRdk6f3GP8Tbq1Pv7pX/dz/fVKzdSkvrqGKLasbuuz7Tv+ZGoHEovc2Mlhc2rs12j7nZJ/3v7s1x+pQ2vhm5XWLSVf7I1Blt9WSD7qN92C4/2fv7GrsNSs11iOdPNuI54ZvJZ9n3Ko+IbPzLPUNPigt7u1uF8nybp/vqN+5a1iIozJayPAiRW/n7t++R9svNaF+8kn2O4RvPg/i/i3sK5/w3qWy2n8P3Fy0eqaZt8iaf71xbn/AFTbl+9/casX4heKpvDmlW0SbYNUmVUby029Pm3UR3A6be06N9na43p8+zZ8r0TTQwQzuixb93/LRNrcfwtXz/8A8Jnqlq+9LyXf/v7a1NN+Jmvb1uHuVn/2J4VatIxZF0e0Q3KyPBeu1vB92FfxptzqSpeRrcN/vfJ9+vL7P4xzQOr3tismxV3PBNt6fd/4FWTrHxd1LUppbfT7GLTYPmfzvvS8r/eraEWZykcb4k1Jb7xDqFwn/La4kdarpefu9lRzVDXrQlyqxwyWpob/ADE+SqvnSR/JTYZmj+5UzzR3SLvVasnlI/OkqHzJP7/3KtfY/LT5KP8AV05CKqJ97fvrqPAz+X4hs7dF8xJtyMmzdvrBSHzPkrc8MW3n+KoPsX7tEbelctSOh0wPVr+5uL62WXyPLe42u38OxR/stWb9pup08pIPkf7s30/iq881vfWcv2ie3ktf4fMTcqbKcts2+W3eDy0RW3v833f92vJkdkTzv4wTNPZ6V8q7Emk/fbGXe1Y/w6vIbXxPPLcfc+xt/BurU+K9nJY22ho7SyQO0jqn+ydlZvw03f8ACT3nlffezkT77L12Vr9gnqeiXKRzpP8A2fB+4SNoVfZ9xT/zz2/7FOh2xovlQNd71Xc8ifNwtaEMMlrbRWny+R9yJNnzbf8Ax6o0tvL8j7R5t3dfc376w5jUp+SsjxPbpFHZJCsP3FaXmq9zbQ7ok3fI6/crUuUhjf5J22I29rad/m3Gq9zeSQTfuYG8+bajJJD5VHMQeW+P7ZbXW7NUbzE8n5nrL0Hw9NrltK9vKsc0M3y+Y9bHj/8Aea9Zoi/8s1q18PfMjs7zZAtw/nbNm/5uf7tdHS5jLc5W/wBNuLV98sC7E2ozx/Mu6qc1ssG3ev3/AJ69mTQfMhbevmJtVP3iff8A9msm88EwyalAktsvzr9yP7qYap5yuU81R2gT5F+/VywST7m/53rsm8Ewxvst/tEexvuT7W305PDa2NtPKjLJO+11/h6VMplRiyHTbOO1h2I3lv8A9NK0rGbzIZXlXzP4G8tKLa2kjSLZFvf7/k/d/wDHqvXKL9pndPNgd/4/79cspG0YjbZGjSDfL8/9+NKtJ5kkMqPAtNhtpIEi+793+59zH+1R5zQJs3eZO7UiokjzQwTeVtbe/wDyx+7VhHhuvuM0iff/AHnt/tUeT5jxS7Pn2728z/2Wo4bnz5vnlaT5vleNPl2mjUoc6eZMv2j93O/3Zv79NSHy9z7ot7/xyfderFtNN8ybpYP7ybKEm/fMjsv3f9Ts9P4qNQHb1g+f91+5+75n96vNfHlt9h8WfaPI8hLhY5q9IhhaOP7yyI6/c+tcX8RdNk/sq2u9y7IW8nyf7maum9TOcdCr4Auo4Nb1C0+b99HvWvRIbaOO5/3IV8qH/wBmryHQblbXXtMuPl2O2xq9a8lpH81Fb9zuTfs2txWlXcIS0JLy2W6T/nuj7vN/uc1yviHTV8OfIm2/sn+8kfzfZ/8A7Guyhhh2fO0sez5F3v6/7tQ/b1jsFldvkT5PtMibvmrOE3Fmkoqx4/4ghhh1LZbzrPA+198fzLzWO9b3jBI49bufs+3Z/cjTavNYO+u6MnI4ZLlZYh/5Z1X1uNvt7f5+arkP31/26q62n+mNWkY8wxsO6OGKuo8E+P8AXvh7f/a9CvpdNnf/AFv8UUuP7yt96uZhRvJWpP8AWJW0qKqR5ZK6IjNxfus+wPh1+2Ho+qwxW/i3T/7Juv8An/td0sD/APAfvLX0J4b8Q6T4us/teiara6tB/E9rNuZP95f4a/LvZs+5V7StYutHuVvbGe4sLpG+W5tX8qX/AL6WvDrZWpfA7HqUsY9pn6mJR838DV8C+G/2rviB4feJH1r+0kT+DUoVn/8AHq9Q0H9uSaTamt+E4p/4PO025aL/AMdfdXkzwNensrnZGvTn1sfVT3LR03+0Jq8PsP2w/AepfJLbapYf9dIVZf8Ax1q2Lb9pD4f3yLs1ry/+uls26ueUK0d0zb93I9YTUJN9H2xvWuFtvjB4Ru0XytV8/f8Ad8tGaoZvjT4Jgm/e65FBs/56QyLRF1ezFaBTd6E+4qUb1/2d9G/zK7zmluElN+ah/uU3fSkMdso2LvWj5dj76uWdm10myp5gM+aFpN2ytqws4ZH+dopH27/Jq08NvpVm0sreWkK/O8leY+LfHiyarFZW8Utp9o3J9p2fcUVtGLkKUlE6jxz8RrPwzD9nt9096/3fLry3W9Sa61WCWVbq7urj/VJIm3ZIf9pd21dib6ppftfbrv7TFPAnmPvkdYN6/Jt/4F8lU7m5X7S1okUs7qv34E3eV83/AHzWyiomMpORh/aWtbCC9u1ljf8AeTL5k3+tUt96ui0RLWTTYIvsbRp5yzedIm5XY/3qmudBbTtEtZfI+13VvJvle6h3LtP+zVeawXVUa3fU5YNOSZX8mP8AeqmPu/Ku3+/VcwRidE9tYwQxS2i+ZdJ86pH8uz+7VW/dp9Na3t7b7fB5eyVJ0+Xyz/D8u3+BKjtvtVrYb7e5a7urdv8AUxvuWoXuGgSJPP8Av7XaGRNqox/hVaxlIqMSumjybba3dv8ARU/5Yyf3R91avedH9mWK3Vtn/PHZu2VI9n5c1zKm3yGbfL5j/M+aLPTZI7/fEvlonyfu6k05SPfdfaYklgXZ/f2bVqRHa1f5P4/u+Wm6r0OlWtrCyeb5f2dvuVTv7y1tUiu0ZpLp9yLD8rSy/wC6tQPUdqU1jY2c93dz+Qifx7Pv/wDfP8Vcm6Ta5bb9T/cWTtvg03fu3t/em/8Aia2oba+1W8+0Ptnf76+Q/wAtl/uq3+tb+81aFmkkl5LKi+fO6siw7N0qbP4t3/stWSU7Ozb9xcStb7Jt23zIfm5atB7ZoLb52aNLhf8Alh91FHzfdqOFJoLmdNvl3SQ75fM/1UX/AAFq0LO2hn+zJbxeZsZvNm3/APstQVqQ39m32lt7LHZJ/wAsbp92zP8ADVp4fIff5Ev2r7kH8VV79JI7mWWVWk3t9+Sb79TW00nyvb/vHT7qSfwZoAPtMkbxReev+u+5J8tN+WR/Nt/s8j+Z9z73y1IlrdRzfZPIiktduyX5/wCH/dqv9jhkmi2QXGy3/jk999AEPnRyea8SxTom5H+787CsPxDeW8mlXMrrLH/o8jrNB97/AICrMv3a66bbJu/4mEUfnbUZ/wC5WX9jhuoYJbidt6KyRfuV71rGXK7mT2PnvSvBNnqWvWNvp99LdojLN5Mlt+9dR/z02s22veLPTWjubaV4PMd/+W0b7tmK1HVrW2litLO1jtUXZF9lRdqYqwn7jb/pL/vvkb/YY/7K10Tqc/QzhDlG7JJLn592zd9yN12tinP+/tpUeBpN/wB2tCbbbwyxbfn2/f2bt9V/JkjtlR7Zvkb5YY03LxWBoQ3PnWMPleRb+Qm3zXjf+E1N9jjks2+1tLJsZdrxv9xj/e27vlouZlvrlf8Alo8Kxpvjf77UXNnb6bG2+Jdn/LVLX+NjVahKQQ2FrYzeaksW+b+OR/IaX/4qqsO2PUvktvvr9+N9rIv8TVXZ4YJmvft0t/dfcVIP9VWhpdysemrvXz0u9ybPlZdv8VGpBHDD97/lm6LJ57/8C2rRN9ok3JaRRST+d+9ST+PH3akvEX7Tc3FxPFP/ABxW0f8AGw/3qkSG8tdKluEe4nTbvWGP+8FpxiWQ/Zpt7JeyrJPNG0ypHt3W7FvvVMkap59pbr+4uIdmz/a/9lovNSjtYZYvPuI9OmhXyLmSHdE+G+ai2866uZ97XX2Xzlh8mS2WL5vk3N937tUQGlXjWs0/2hZZL1I9+yD5VTFV2t/n+RriD7Rudkk962nsGkvIPs8/3Gk3P93/AMd/iqm7/wDEy8r/AEeS1RdnnRv86VMgK9nD5dstukUVpdTRt5E0f735j/srt3VpfZpIJrlrdvndl3eX8q8fLuaqq2bSXNnFtt438tXeaRPuL/urt/v/AN/5qcu66SL96skEy7G/H+6q/dpATfY5oH+0ee138u+V5H9P7u2pns443XZF+7f99v8Ar/D/ALVVbZ/tUOyLyo0T51eNPlRR8275mq9bXiz2zPFLLG9wrP5MnyvtP8VAEc1mtrYLZOyyWX/PH7qvn7zVVuUhnRvN+4kmyV/+ff8Au/NWl9muPOi8qz8y62ybnk27v9mqu/8AfT79Q8t3h2MknzfNt+X5qsCrJYXFrNPcRQXF3/Atnv8AKiix/wAtPmWpLb/iWpPsnik/gVIH3Va86SR1SX9xPCu9rnyd0W0/eVay7m5hgfZbusECTfaFf7sqKPvLtTczUC5jQm3WN4sqQLab5ld7mOb5XUfw06F4Y1ll8prvey/POm3r/tNVNIV8mzuEa4u9n75Zo08pUz/eZv8A0GpLm48u5g+0L5kLtsSbf87t5f8AdWrMya5ufsvkW7xeY/3Fmk+Zdo+Zf93c9N3yR28CXbN5F2uxvvMz4/8AQqjuXmS5leKBpHdf+PmP90u4/wDfXyrvqr9pkjv7OK41Ozg3tvl/h3/Lt2rEzNQWaiPHqUOzz4pHhbf+8fd81eb/ABsdf+FUamyQW8aedbpsgfcvMn3lruLB7e6SdLSXzPvbXjvNzIw/hVf+B/xV5r8e7m8j8Btb3crT/a763+fYq9KqnujKWx5Dpts118RfA9v83+utv9X/ANdN1fV0yW8d432iK6jTy12/xM+P937tfLvgm2a6+MfhNEby9rRvv2bvmC7q+pri5kjSV7hfPnTd+5k+X/gNddUzgSPYR2sPmpL99W+STavWqcf2GO6W38+3kndW/c/dl4+XdV68to76aC48ppH/AHlu2yH5dv8AwL7tUZpljeV91rG6KqfcX5M1xGxk+Idem0PSpfsUHn6jdt9ntbb+/M/3aPCXh6PR9K0+3dpftvzee877t8h+aVv+BVX03d4j1ttbeXzLK03WOnf7bfdnm/8AZFrYmht/+msjuu/ZJu+eriTImubxrHUvs/kS73X/AIDUL3Pl+Rv82Tf96b7u/NQvN/oafZIGn3syfu/4Mfw06G5hgvPs7r/x8Ku5I/ekIm2NYrveLyJ0X5fL+br91adDcx3brcXC/c+8m/7jGq/ktHu+zr5kH2ht3lzbfmH3qEf7VYLLcL5b/wCu/d7dyMKtbikfJPxRhaP4heKN+6T/AE6R/wA6+jvh1YNdfD3wnLcfZ5ESx2RJsX726vnn4tQtB8RfFHyy7PtG/wDefe5VK9++FcM118LtBRNs/wAv/LRN23DV1VPepozh7rNDxDYR/aZf3XmJt2Kkf7rf8u3buWuXfQbiCGJJWSO9Zt++NN3y7fu12zpDPDvlVd8P8Gz7lZbwt5zS/LJGkez+9vkrz2uVnZGWhRmsJrG5+eCLZuXzbb7qurrVhftSJPLcfZ5NjbNm9l6/xLuqR/tVr5v2f9wlxtdkgttrP/e/4FVVNU8/55f3D/f2SfuulEZBIvaPDJJZq8qxRzq0e75/ufNW1bW1xPDL9knb/WfvfL+7zWLZ3/mJ+6iinTzN+/7y03zo5LlWi/f3SRsivG+3/gP/AI5W0ZIxkaltDHvll8/y/Nkk2w/xVN9pWPdsVZJ0jbbDA67qqu/2F98X7xKkudtrDPvZf9Zv86NPuKf71aRMZFi2eaeZUiiX+JJUjfd1qa2h/wBG2u3/AACT2/2qr2zx3XnpFKsfnN/yz/1vFaFslxHD9nl837Um3c8lVEgmSzm3skMXkf7f9/FTWdyt1czokbRz+Yr7J/aqfyz3mz/Xxuy7f9iiF2+0yp59v8m7anzM3+1VAaVm9vsWV51keFm83zE+bio/3epfvYvuJ/HVe8s2jeKV4mu0h3OryJ81XoYV2fJuj3/wVYanyv483f8ACyPF/wC6+5uT8lSvOX/481+X7616J482/wDCwvGzp9xJpE2SPu/hT+KvOZt0dhW5J9peG90nhLQ7dJZfP+xwOvmJ6qjf3quXk032ZkRWj2L8ySfN8xqHTXjk8K6Rbu3kb7G2+f73yiBKh1VJJP8AVS+XdPIu1PtP+tUfe+991a45yNYxOVvNNuLuGd4lSN/3nyRw/cwvyt/erSttBh1K5nlSL+LyYPM+8jH7v/AasJC1qmyWCWCNPLSJ5H9KL9FurPYk7Wjou/fs/dPmuXlOjmHWektaySW9xPFvmZpv37sy8fd/hrU8PWfmXM7o0UjvDG8rx/Lsz8yxyLWaiXWpSWez7PAk0exngh3fMWT7tbmgv5b3MXm+WiLslf7sXmCtoRM5GgnnWtzsSfzP4P3H+q5/2W/360oZpN7I+6SB137JE+41UbZ5pHifyl+78z7/APx6tT/R/mR5/I2LvRJH2762OYLPzpLPYm2N3Zdz/e2Ypz23yKm5ZHf5Nn/oVNhs/Lm3yz/PDuT93/u/xU22v2jsFTyPLRPu+Y/pQBYs3aPzZX82Sf8Ah/h2f7NQyTNdX+xGi+dd7Qzpt+arDtJJczp57b0/1rx/dqOF2kufKf8Adv8AK7fP8tAE1zNHpu643RSJu2bN/r/DQ7xz3MrvF5cCLsZ/ustRwzWdq67FlnR/n86NN2+nQ6lHdeVLtl2fcZJP3XXfQOJH8saypbssjvuff5332/4CtTeY2xnRWjdF+5s3fMfl3U2wRfmlSL9x/wB8tuo/1kM6XG3/AGaBjoba18lk81vIeNfn/h4/2quJbLHIsqQLsf73l1HDCt1DLEkssafweYnm9f8Ae+9UKf6U8TvFLJPaK3lPAm3/AGfu/wDA/u0CkZOt20kniHwq/n+Yn9oSJEmz/p0f/wAdrYvHmj81/PineHa/7xPl5rD8SQtJrfhOL978+offk+X5vsk1bD2bb99u397d/Ez0CLUyLJcxf6Cs/wB7d57/ALrj+9XF/tdJY6P8H57j+yIrS91a+h06K5judzOrs88rN/3xXVfaVjTfcK0kDL/y3+86/wAVeJ/th+LY7rRPAHh9J/Mnt5ru7n8v7u35I4K0juPmOF+DngOP4lfGnwr4avYvM0TT42vryH+F1RdzLXnPxLVYPiF44t9q7E1y9RUjTbsxO9e4fseXjQ/tCXibv+PjQ7j/ANkavF/i7+7+K/j9Nv8AzHr3/wBKXrbqPU/Rj4LXP/FsfCcrqvz6Xbbn/wC2aV3EPyJ/z0T/ABrzv4FTef8ACXwq6f8AQLt0/KOvQkrjkaxOdv7dY5p4k+5urJT9w7V0mqw+XeRP/A61kzWyybtlQVEw/Eif8S2X/Y2vXH6w80jxeV/33/cxXaa3+802VP78dcLczeQiyvL5abf+A0oy1JkN+3zRwq7qs+za8v8AD8oqu7zSOstv/wAeqfOj7/WrDo1rbNK7eX8v+pg+7tpqecls0XkRQO7b1SdPleurmMBsKQxzfZ0i89/vyps9Pu/M1Qzfan+e4nt9m7Y1t5PzcL95pd1TP50f7p08x3j+WaP+Nv4qj/1dnKkree/zfP8A32P3aOYCRLm4nh/1HkI6r8m/dsWoWhh3y/Z/NkSHbtf7zcfw05Llppk/deW9u29fL+9x8vzU3zvni3rFG/zPK8afLuH+y1MgHt2keC7i+5t3+TPCvzr/AHakv0jtbbZ/pEk/3Nn3etQ3Nst06K/lSbGV18tNvSpk22qWcVvLLHO+54k/v0almXf2zR6ktxZTt56fdmk+VUx/Etc/4/hW+03/AEfbdo9vN5vl/Ku4/NurrvL/AHLReU12ky7G+8vX+Ja4fx/c/wBmw+VF+8SGFtrxv6/LXPU2ZvR/iI8jt/4ah8Zp5fgzUP8Ad/8AZqtWaLvWm+OU8vwfqD/7P/s1fPR0qr1Pq5x/dM8l8PTNa63p8qffRt619PfCLxbY+ILefTNv/ExRt91bb9u+Mt96Ovl/QVWTWNP3/wAcldQl/qHgPxbZ63ZO2+3ZX2V9FZHy2tj7IvJLedIEuovnuNyMl0/8R/3qh+3+YktvaTsiIzfvpKxdL1tfEFtBqFksskF9tdnj/eqrBdzMu77tWLC5mjmnluGuP9nz/wCPH93bSMy4kzSQwXFvOu/5ZlmjT5nYfdbdUn2PzIbZXlaRPv7I32+a33m3UWe26+2PFK2xGXyv9jH8NUUma6mlS4g8u6uIVdXjm29f95aksvXlzH5yyrA0n2dl+eSFvkWptVhjnuV1B4Gkutv+u/1vT+HbWXebtVtrG9iguo4IVjha8jf5tp+9ui+982yryeTJ5tu9sskDsrrbQP5TPGN/zbf4moFE+V/idZrpvxandNuy4ht7hf8AdMaV337PepTXXhvxH4ftGt47q31CO4ieT5W2yLt+8v8A1y31yP7QNs2m/E7T9/8AHpdtt+fc3G+P5v8Avit79m/UpNN+IXiy0t5YrR7iz3xb32ruSRNq/wDj9by+Ez6nt1/N5CXiW8TX88MazSv83dnqrqVm11ffJJF/o6tcLDI/34//AB2tLVUaDUm3/vEZWhVI03Oi/J/31VO/sPP0eWW4gXYk3yvHCvyRhv8AarA1HXP2G1doru5W02Rxu0Me35Mf7u7bVi1S32Nv3Rv/AK5fLmb5806z023tXZLeLyLJI/mh/i+8n3lWrzw/O37jzHSSOaXzE+5GG+agCm+pLB56XDNB50n+u8n5nz/dX/fqi1s32zzUvvMgf5JXkhaKXhams9SXUtrxWyybPvee/wAvP91ajvLlrW8tXdZYHmVdqTpuXa/+9t2/fqAG3kM37rytsc+5fn+9sxWXC/mXPm+as+9vJSGSHdEn/Al+7Uk21/IstQureTzo/wB15j7t6j73y1NfzQ3zxXHzSeS2/wDi+dtv8O2oA4/xtprRzRahp9ssmo6erPBDs3NcRn/Xr/vf3a87+J2sR6xqUF3aXn2u1S1t3gf++p+9Xt01n/xMvtCbdn8M0f8ABivB/Hmif2brEtvby/6FcK00D/wp/E0a1vDcUji7+Rd61X3rGmz+P/pnTb+2mtU+0bfMg/v/ANyo3mjkRfmroiZE3/Hqmnu8vmI8n+pjT/aqO5mhtdS+z+a0ieXsV5P7tOv7+Se2sbd7aJEt/M+eP7z5/vVRublr6TzZdu9I1hX8K0hLlIlEJkaObY9R/LUnnLJt/v0JD5j/ACV3QkcsojYUb+Bqd5LR05E8t/u1MiVtGRmxqedH9xqdvk2/OlTIjSbqNy1oDBH/AO2dd54P0r+zdNbUH8rz75dkXmJ/yzDferz93k/gX5K9W8AOv/CJaZv+1b0m2fuNvzqZP9quGvI2prU1E3XSQXGnytG9u33J3b51P8O1k27qvQ+ci73WWN0Vd80c3zbhUk1zNHbb5ZYoIHbYqSfdRhVH7fZx3myKW6ff8/2mN/lfC7f73zf8Bry5bnctjg/jZ+8TQZfN8zcsiVn/AAf2x+MJ3fb8tnJ/6ElXvjSixw+HtkrSb/tDt5jqy/wfdrN+EVmt94tvkeBZ0SzZ/wDx5K2j8JH2z1R5lk823eBY38lfKmjTb8w37qq/2at1c7El+d4/3qSf3R/F/Duq1fp5b20VwqxvNI0MSR/LLu/u1VufJuPPlvfNjntPvJJ918/w7v4a5ZG8Qm+2Toz27eWiNsbz/m8pj/F/wKqdmlxdXLRSr5kFusm6aD5dimrFrYeZDOkTfZJ5ofJn+8zc/dZf71F/qTWttZxSzq+ow/JLDs271H8VEZBI8t+JCN/wkkDuzSb4fvyffq14D8uPQbzzVi3+dvV5PvJhfmZa6jxD4VbWJoL2K2iv0SFnZIPvItU/D1svhyH57OWBHmWZXjfdsxXVzLlMeXU6aby59z+VLPBuV/4dtTXKeZ9muNrxwQybPJ/ifH8X+7Ueq3kkltK9x+/Tc3mzQJtb/a/3aIYfIsIkSL+6++R/lTNcxtGJVvIZpJl+z/uJ3kXcmz79N+zeQ+yWJbR0/wBbDs3LzVy5mad1d9saedv/ANzNOks5J9SluNqu+7Zvj2qz5+XbUDMtLZd8tu88UCbf7n8P92pkfzIYv+WkCfx/3KsPCt9bS+Vt37tm/ey7Mf3qEmaTdEksUmxdmz+5UAUZnaS5WJG/7+fdoR1ktpfu/Ju3PH/dq1YWHmW0Utuv8W/Z827iq7o10krxReW/39+zbvWgsdDef6T/ABSJt+VI0+eiGbzHidG+/tm2UXiLJN/r/wDbX5PmoSa4ut0tx8iIrJvk+apAk/1f3/3aOuxX+lHyyQ703SPDTX2+dB5sXz/3/wC5Qn7hGi2+ZP8A3P8AZFQWTLeLH5Seasb/APfSuorN8T2EmpeG9TRoopP44nj9v7taCQx/Z2if7jt8v93miZI/OiZF+1o67GhrSMuVkSieKwu0lm399Pnr2bQbxb7SrG4eJY0mj2M/99hXkd5ZrY6xfWXzbEaRFruvAGqq+gtbu0UcdvN9+T+DNdE9jGEuV8p2k0yyJB9k/wBn+P8A9C3VReabzvKuGbf5jbfLf5eakS2jneL/AI+oEf5/Og/jxRczeR8iN5lqv+tT7vX+9/tVjGOptzaHlvjZPL8SXibvuVgv/sVteM38zxDePu8x/MrCr0IbI45bl22/eOuyqesP5l43/of9/FWLP93Mv3fvVDqv/H5K9dEYmci9ptss+mvK+6N0b5aHh+T5KuaJtk8PS7P+en36hh+/X1kcKpUk7Hn+0cZMov8Af2UnNarwxybaozW0kD7P468uthXA6o1FIr/fT51qF4fu1a2f3Ka6N/drhlSNOYrvu/75p32iaP5/9ZUjpRs8z5KxlSNIyZah8T3li/yTyx1of8J5qU/zyz+f/wBdKxUqN0XZ/DvrF0l2NIzfc/RChvv1Js8vb+98z+69Nf8AePXy/NzHrg331qPZ8/3vL3/wVNDD57/ItWpvD3meQ7zyx+S29kjf79PUCaz0dp9ry7o0+/TtY8SWPhmz33cqx/3fM/vVh+OfH8fhXTdlpLFJqO3f5O/7in+KvIdVv7W++0rrd80jvD9u2STbV43/AHacKZlKZreMPiFeeI/7Tsre8lsLJG2Lsh/evjf/AOhVzttczfY/nWX7LCsdt9zd83/At33np2q63HGkFoktxAl8qo02/bLbqPuqtU9K0qO+RXltltE8xtrxzeaz4+X+Ja6tDHUk0TTWur/91Ks89isfnvOm2JP+ArW1ptz5F58tzFHA/wA8/l/vWdj937u3yq0rZPsL3yxS2sl0/wB54HXytwbbtk2/xVX0q8t4HvNQu9tp++jf94m7r/DUykaRiVft9nBZ3Op2krWk8P3vtTt8/wDdZlb/AMdai5e3ktdiL58/l7PO8nyvtH/xK02bUr66RUdlgd2b/VptXj+L5ajtkmgSW3luYpLVt3mp5PzJ/u0tSoxKqalNdW2+4aKNP7kafuv+BVchbyLnyruXzH27/ubdmKLPSodSSL7Q0UkD7k/hWrXnST372vkeZ8q/P/Dx/DWUixtmkPzS/ZvI3t9/f9/FaCbrW5+WDzHRd++NPuf8CqO2s2tfK3xLv3M7JH/Bms+bXpr65+yaFB5k+7ZPeTozRW/+z/Duaps5FFrUvEEem+Vb2itf6pcLvWzj+8in/lpIy7tq1n6bprec1xqd9Fd3qf8ALzB8uz/ZX+6taWmuuhvPEitJPdzL5s0nzS3DD+Ld/DToXV4Zf3Szz/NueSb/AMdo0DUq3lhDOn2i3glu9i75/n3b60kv/P01pWgljnebZ+7+VH/2mrSSH/iW/JB5bwrVG5uPL8i3i2yP9+VPvK7D7v8AFRGRJThht47m5TzZZ4PM37/4XY/3dtaU0Nwlzs/dbPvs8cP8QpqO0c07rPL8/wDB/DU1ykd01t5ry+RDMu3y33fN/tK1ICrZpDYwyyvFFHs/jj+VXzVhHaO58128vfuf/fY0TWF5Yp5qTrJauu/7NJ8u+Q/7X/stTb7O1eD/AFUl1/Em/ayf3moKIURpNu+Jo4H+f7+7/dp15NHG8USSxSb2bakf3v8AZX/dqNNslmyPP5fzfuvLfa3NWpt1jtmRpdk21G8z71WSV7Z44LnZK3mO+54nj/u/xVMiLA7W6KvyM3yfw8U25hhtX2Ss2x1X/We1F0l1G06St+4T5F8yH79WBTv/ALZvXZOsaeY0Mvlp8yf99U6GG68uW4SXz5/9TEkb/wAJ/wBlqubJpP3Vw0U6PJ9+BNuz/gVV3huJJmd2b7K/7lbORPvr/E25aCCa/wDJk3RP5t2nnbPvrVV4bexeR7hrr+FEeOH5tx/2l3bqm0qG3unvJbL+Pd5X8NOhtmg/e3f2iRHX97DG/wA6Y/u7aAKavsudkW2S6dV3Tf6rZj+9Wp9jhgff806Tf+Of3qjdJrqaK481ZEfydv8AD8p/ik3VHDYW87wW6QeekLLt+y7fkUf+y/7tUAPDN/aVs8s/lwQrs2Ro33f95qhhhmged/Il2O2z/U7fl+Rt25tv8dWnSTUnZ/P8zY0m7z02xfd/ut8zf7tNhtvtVtEkv2Wed2Xa/k7okx/wJaXKA1Ejgd3t4lguplVFeT97Lt/1a7tzL8tHkrdQs6M1oiR7G/crEtxs/wBlvmqbS0/5ZbmuIH+f92ny8/xf7tOhs7yd4Et4PPntPnn8x9sSZb/ZVt1MCGF4Y7//AEeCWOyRvlSB/vyH/Zq1Cl9a+f5s8s77fv7NrJn7u5Vqjc2c32OXe0T323fL+5+/j5t0m3722ryXmnxzQJey+W/yvskTdszVmchthf8AmX7SvBFbvt3yvv8Am5o8611JtllF588P/Lz5Pr/tKrU77e0Czu7L97ZF5nzb/wDdrP8At7PeN+9l/wBObe00ieeyY/2flWoGaltbeR59xL5u9G8nf/fx/DHVj+zZJ7ZbiKe4tH8vf9m3qv8AwKT5ak2NI8EqRRQbP9V5e1t+f96jZ+5+zyxNI/zW7QyP/Cf937tAakf9mrap9nuPNkeb5PvrLvX+791aEf7ckH2uVvm+RXj/APZqteS07qj+b5CssOz+GLP93dUMLzf6T5Xmx7P9RN96KVh97/dWgAeab7HLFZbbedJtm/ztzIootkWS5g8rzfn2vBc7/Miqrc2DQWCxeVbwO67PtM/zdf7rVJ9m/s2GzuPPljgi8x/JnRfkY/xLVgR/b7i+hV7Sf7B955YZE/evj+L5tu2iGzWPVbPYyzwJDs8mRF3Jn+L/AHqkmvPstm1u8rR3Tx/c3/Nu/wBmmw7dSh/dPbzom1H89NvX71BJDbI0CRP/AM8ZG815JtuxT/u/w0QpJsW982Xem5FS1+75Z/i2/wAX3KsPt85kf93+82TvAnr/ALtZ9/Mt3NBFLB5aJIvlQxwt95PmX5vlXdQBYhSP+0pXSz8y6VfleSb1/h2tRD5z3m+0litJ03QypHM3+81TQ2011NBK7S/7/nN8/wD31/FTdlrJcyyxeVBe/cn+favFHMA25/earcy7rjf/AH/u+U1eY/tJ3nl+EtBsnVt76pG++T73ED16dNf/AG59tvO0aOu/yZ9rK9eM/tG3Ku/hC0iiWNPOuLhf++YV210U9yJ7HH/C5I/+F66Vvby/s6yP/wACEdfS026Cb73mIjb2h+9vYf7TV85/BlI5/jfO+7y0t4bh/wAlr6Mmtri7eOZ/3c77t3+7VVJExiQvNDfQzp9slksv4Zvl71h+MJpLpNK0yyn8jUdZVoVm8n5re2Hyyyf98PWpcpZ2NtJcTMsenOrXEs06btmPvNWb4GRtSe+8QOssl1q3+q8xNvlWQ/1S/wDAvvtWBqb2n2cmj6aun2UFvHa267Ik+baij+7uqG8s4/Oilfz5Emj+bzPmVKkeZrp4vs8sUiQsyN87bqLlJI/Pi2SxpuXamz5ef7u2ggjR7eSP+GRN2/ZHt+eqcKTTW0SSweRPt/f+W7eUlTbFtdV8qJpYHm/g3+n8NFq9v9vn2Txb1k+5Hu71cSCHYsDzvdquzdI8X3fkqw8PmJK/zfJGv7nZ827bTYfLhv2t7uf9/tb/AHuf9lqa95eWszfaGWCfcsKpJ/y1UrVR3A+Wfi5t/wCFkeI9n+r8yP8A9FpXtnwr3f8ACsfD3mzrHB8z75E+VP3j/LXjPxptltfid4hRF/ij/WNK9a+FCLdfC7SET95OnnJ9z7mWrqlsZLc6C522s07xNb+RN5bqiIvz/wDfX/oX8NSTboPId1t449zPFNv+VKmR7eO5lldv4djPJDTryazuvK82WJ0T7tccom0Tm7OaOS5g+z/Z47Xb8z713Ox+7Tkv4Y5mS4l+SGZX2SP8qY/i21evLlbXyotzf6xnif61mw3Mk23+z5VkR1bd5c37rj/eqeU1LVg8OmzbPIWOD5vK+RvN5q5DMt0lzsgt7tEX5vkWo3f9zPFFO32rb5P/AB7fxD/Zqx9g/s2GV0iW7R5t+y1T0ojEiUixZ/u7Zoom89EjXb/t1es4Y5H/ANU0f2hWdvLT7mKq3MNra+fLLAscHy/Jv2ruq99p/wBJl3/vEVd7Jv3JtH93bW5nItP9q2r9obzJEbev7naqKKJrmzkeCK4XY/yzL5j/AMR/9mqRLxpJtiReYiL/AKn5d3NDrb3X+jvZ/OnybJ33fLVxMxvktqXm26I0myT5Xjf7+atIkkE0iOrbLj73mfwZoRV+xq/lRRon+qTf9z5qtOjRoyJu+7v2VRBH80aLbv8AwSb2eP8AumpEhX7Gz3G6DYzOvlvuXbQmpWP2nyvKXf8AfV9/zOtOW88yZon3bP4Xk9qIgfJvjaZZPFvjh0ZpP9MmTf8ARq4OZP8AQNif3a7TxU/meIfGzpt2PqV3/wCj3rjZv3dhXUSfaFt9osdH0p0/cJ9hh/3U+WsnUkmnuba4Se3uJ/78kPzP/u1atrny7DTHlWXz3hhSWHZ9/CotQ71tbO5luGignh/57/N5X3K4ZRN4Fq2+x/aZU83y59u9U/i5oh3Wrz/Z2WS9f73mP8r/AO9ToZpIIVR18t3+dvLTzd+f9qi5RpNzy+VPv/g2bf4v4Vas+UqUhttDDqTt9nginSGTYyRzfxD+Fttb1hDDYwt5Usu+xk2L8+3flvlrJtnurq/nS7820R9r/wC4v/Aa6K2SOe2iT/WIjLuTZ/CKqMSZSJryaG6+S4iePfJv+5uXj+H5tu2h1jurxZX8rft8mKaRGl6f7O6rn+rtld5WkR/nZPl3UfY1voZ5XXy0T7qb1+TDferYxkWv3PzSv+7RI96/J/F/eqHe0c3/AD0+0LvVJH3NEv3d22ofOurq22W7y3CIvy+ZDtV2NSWbw2rvv/cP9xXjTbuoGTbZp/sb/wDLf7kr/wCzTZkXzootv3F3+dOm35RTvJ+yvvTzd7t8r7/ldjR9madGt7j/AJYzb5Xkf5uKBSJofLjf5JWkn+WFvL+Vk/2qhmmmjfZcNFOm3yWm2fxGo7y8uI2gilgWT7Q0nz/d/dj+9R9sWCGVLeKX5NqfvN1ARNBkmR4P9GadN2xnkfaqf/ZVHeQr9lZ3luoI3k+ZIH+5io7nyZLBbd2aD+75afNx/dqS53fZp389p0/h8tN0r5/vbmWrGN3tHqTInlQJ9/zt/wA3NTXPnR7rj7W3kOy7U2eV/u7m/iqG5S3nSDfB57v8/wB/avFWE+/9ouPKgtYfn3yf+PVAHP8Ai2b/AE7wg/zRomqb1/vO3kTfdWtS2tmnSBEiltN67FmkT/lmf4awfGD+Zc+FZdtvv/tb5f4v+Wc1dBb2bSaaz/LPO7b18xPl21URSKPnSR37bIpfI8uT99H8qvivA/2tJln1jwh/1zu9qf8AfmvoD7N/pPmxSywPu3sm/wDievAf2tP3epeEH3LvSO5T/wBE0R3EVf2YEmg/aN0X7Pu/48ZnZI3274xBXlfxOhvLX4keMU1NopNRTVLj7U8CbVeQtuavQvgPeNa/H7R5U/58Zk/OCuB+LUzT/E7xjK/35tSmdvxatVe/kPmP0C/Zyuln+DnhV0lWTZYxwt/vCvTo6+f/ANmm2XTfh1oOpvqbQaWljvlh3t/rD/s17poOt2fiDTYNQ0+Xz7K4/wBVNs278fxVxSlzM2jEdqqeZbb/AO41ZLpXRTItxCyP/HWDJ/qakqJh6qn7nZXlequsc0G+VY9rNXrWq/cVK8f8To0d/PE6/In8f1/hqobhPYm86GOZd6yzo+754/enWyRx6rsiXy4Hb5kkf7jCsvyW+07JV8tEX7n3t9TIjSTLvnW0sk/2/mf/AL6rpOYsJ50kMT/vZJ/ueTv+4pom2z2f2f5fk27k87b0q1bfvLPyn3fd/e+W+3e22qfkrJuR4vI3tsZ433fL/eoAd9pWSafzZ12Irbvn/e7R/srVj7M00LebLLGibXVJE3NVGZ4bGz37ZZHaH5nj+bfmhPOkd5d3mJ9zZJ95MU4yAmmmbybO4RWjkdt+yR/lemzQ6lHNBLK0W9Jtm+NP4TR5cNpbfaEibzP4fn9Kmh/eP5T/AH9u9k+tMCNJpI5v9IufPgh2wxeX/d/2q83+Ltt5kzXG5f8AU71/vbd1ejXPkyJ8itH9o+Tfv/hFfPvxv1i60vVZ9jfOiwp/49WU4uSaNaMlTmmQ2e6ORd9HjaZf+EM1X5f+WP8A7NXG6b8RY4P9bB5j1e8SePLHVfDF9aIv7yaOvG+rTjNO3U+jliacqbjc4Xw9/wAhjT/7/mV2Xiq/t5Lb7Pu8ydPvPXB200lrNbSp+8dNz1esLa+8Y6lBp9uvnz3DbF+T1r2eU+eU9D6U+D6eR4Ms0uHaO1mtVuInjTcqffVmWvSNKeO102DZeN8i7/O2bW2hdu2uL0G2j8OWdnZJ+8skWG3VJH2/cbc3+8rPXRWe6OGW3t4JY03fO8aKvzCs+YksQ/aJN2oJ+4RI9n2aN/K82Q/xbqsW0y3V5PbxfaI/s/yb5H3bKclqskK/ejeKT7kf8f8A3zTbO8aS5sUeWL7Vt2RJGjd/71IqIIjXULXErNv+z7JXuvuv/wDY0PczXXnunlb0bYyR/e2n+Hb/AHW/vUOnmWzeVEuzcrwJJu+8N9XLmby79bh5Vg3rsXen3FP8LMrUDPmn9o22t7Xx/pUVusse2xVNk/3v9Y9TfA2H7d8WtTt9q/6Rp8nzv82zDQszL/tVc/aos1tfEXhq42/v7i3m8/8ABkrN+BU00Pxps/Kl8t7ixmTf9Y66fsmXU+mLl/MudQi8/wCyI7fLDG/38r8tU5k8y2id4pdiRxpsn3KrqP8Ad+WprzbJ8kSpA9uu+V7p/KliqGGaG1drvyl8m7j+/IirKmG/8eWuM25R01nDazT6ekTXaMu/ZH80srJ95ZKvecsF+r3Cyz75v3H775UXb95vlb/gS1DZzXV1Zzv59xA7sybI/LXfmia2hnmi+7JBu3weZuVt396rEV00qbZslkWe9+Z2mtdy9f8AaX5qbZzSSal9ku28yfbvi8xNrJn7v3d3/fVOhm/tKZdjf2nBu33X2pGbfn+7u/u1NZ3Mcmqz3txbSwPafdef5W2j71A+YybnTV3xbFlngSTeqSfdVj9771V3huo0llt1+yRvIs2933dP4V2/3q2IbOOSw+yeUs6Xa74IZ7b5d3ztuqnczWtrbLdvPcTom2GXy3b90395lqBB9gjupt8qyx+T/wAto5v76/NuVa8v+J2mx32iW1ok6wao8e+J5/3WzC16RbW15H5CWk9xJ+8+X7VD8vlj+7t/3/u1n6xYfJAlp+8ghh+az2fM6n/aqogfNvnR6luii/4/duyeH/aH3q5+5sGtbnei/wAX+p+leufE7we1v4hl8QbfL075be8m+7LE38Mklcf4h8N6pod5eW+sWPz28mxpo/mXn+9t3ba2jIiUTh5rn56pzN8++uqm023kh+SX7nzr91qx3h/g21pGRMomO71csLlfO2O3lvTvJh3/ADrUM2leZ88UqyJ/49W0ZmMomlZyLJ8n+reppkkjf7vmIlY9tcyWu7Z+/T+LzE9K6J7O+0qwsb24X7JBffPA8jr89dEZmMolVHWT+KpIbah3knRXeLzP/Hqmh3SIv7ha25yeUjeH+/XoXw9vGtdBXen2v99sihnfytmPm+81cPbTN5KbIlrrvAFsupaVLLuWfybhv42/dfc+auWtJSRtTjqdN9mh+0yu6tP+5Xyn+7vYfNt3M23c1aD/AGWB1fbLsSRfKmgRfn3/AN6s2/h+y+e6yrO/7vakb/MjCnTXkMFgzv5sj/c/eJuXn71eazqOD+M1s1rc6R+4ijTdcbXj/wCWuNnzVR+F1gupeJ763fb89vsXzE3JzIn3q0PjM8f2nw86f88ZP9X91MbKr/CK5Wx8VX0r7vkt/wDlg+3o1dHQnqemI/8AaSLaW9nLPs/57vt2fw7dzK1SPbR2MOyKXz/mZPJ8n+LbWhbJNBeRXFwzbPmh86T+BT/e+9VeGG3gtp9m6R3j/dQx/wDPQfe2tXHKJtEpvc3mlfxXE/kwr5VtHuVeW/8AQtlOuYVnsFiuLO6+1JJva5j2/Jjft+VWqxDbWNjNFC8sH2p4/uR7Vbd/dqZ5pvO+z/Y/PtX27njTdKn/AAGgZnpcrJtsop2jg+Z/9pIxv/8AHahhsLW4TzbSWWe187esMifL5f3fl27f4KtJNDqMMFxbwS74dyRTR/L8v+18tOtraa6eXfukR1Z18zcv2fP8O1qNRRMG2h/s153tJ/Mg8uPzXkm9P7y7abeabN/o1xFHLOjxyO3/ADyraS2W13xQyrG/3G+Rfnomtobq1uf9Jt43+4vmJu6UGhh23lyPK7q0jo33I33bMVc8mP7LBK8XmP8AN/G3yMadCn2W8Z9qyebHsVI0+Z4x/s1Yd5o/+PdreRPvrD91v4P4WqZExK6TeZ5u+VvI+Xb8m6rH2NpPNuLf92iKs3nb/v8Ay1ahRvJglljad9uz7n36qokMaeVFA0E8zLN+8TbvxS1KB7CSR02L9kRFXak8PrWbZwtJ5+z95Jub/WJt31qXMLT20CW8ssc+7+/9/H3lptsnlpPFL+8n2/LbfdpcxZn/AGOO1eD5f36f62aRKP8AXTN8rfe3q8fv/e3UJbfarzyvmR33eakb/fX/AICrVc+zL5K/Z1WNIf8Ab+/SIM+8SSNNjW3ybfv76jjs2kh3y/ff7vlvu3qac+6x1CVL3bvm2v8Ac9asPZ2snkJ/Gi/8tPenIsj+zXUk0+ydZH+/5O/dTkhkktfvLvRt6/7C1G6zWr/PtkRPkZ4/vU2a5jjf7v7hFk81JE2t/vUgPOfHiLB4kW4i/wBXcLv/APiqk8E3LQa3LEm351375E3dK1viRt1LR7O4T/li33N+75TXI6VeLY6rp93/AMsNyo/l10x96JyP3ZHrkNh5ibPPl3/fVP8AllzU1zZxyTbIp1kn27GSNNrVcm8nerxeV8jfL/t4/hqmm2623EUbSJu/ubt/+zWMdzU8j8VfuNevkTb97/lnWTv8z5N1anipP+Kh1DZ/z0rJ2fdr0I7GEo6lqz3ecqov8VV9SdvOb5f4qvWaeXMqVRvEWOZv7m6uiMiDc0H/AJF6X5/+WzVHvXzvnqTQdv8AYjRfx7qvJYeX8/8AH/FX3eHlzUYnjTj7zKqQrv8AnqaFFn/dS7dj1rabNpsdtdRXelefO/8Aqpo7lotn/AV3bqz0h8xGodptqSCziZt5YNH86f8A7Gaoui10jvUNzYLO++3/ANZ/ck+WuCphlLWJ0RmYP+s/ho2LJVryfn+7/wDYUbPM/wCmdefKibRkVdn8dQ+W1Xtnmf7lNRPLdd6/frnlRfYOc/QDZ86/7FXrOxkuqsWejtJ88v7v+OtJbmO1hl+0MsFqi72mk+6lfAH00hyW0dj9xa4fxn8RbXR4WS3l8yfzFh/2UY1X8VeP/t26y0qW4gg/5b38aLvfOzb8zfdrzF5v7NSe3t/3j2+3b/d4rphTOeUyS5s2k1JftE6z6p8zyvJ/rX/u1DePfTebcfY2nRNz3k07/J/uqv8Ae/8AQqz30Ff7VnuE1yW0gTb5s11952Pzbf8Ad2V22m/Z7tPN23Ec6L80Oz/x7/gVbmcYnMzaVD515dpO0kG2NPubm3f3m/u1euYZpNSV7vddom1FhtYd3zf7Tf3a0oYVnuftEqtGn9yN9u//AIEtZM15HYo2+58/ZMvlJa/dfP8A7NWJUSa81K3tbaf7WvkO7bN8e1ulU7N5rq8a4eX+Lf8AvIdsW0bPmZf4qdD5Mn73y/IfzGeJJH/iNaE15cWrr8yyb4/7+7/eqJSNIxM1JmnuV3z+e77n8mP91v8A96rUKLfJsmiigSb9y33u/wDD96prOGaf/S0g2fd2v/E9XPJ+f90q792+VJP/AGZqksq3lzDdwqkrLst2b/Rt/wAz4pv2yGO2V7hVjg+5+4+b/vqoU16aDTbx7u8tbCC3jZ9/zf8As1cjYaVeePLzzbu8uLDQU+eL/lk0uP8A2WhIDeudS/4SrbaaZ+4tfmRr+RFVnUfww7f/AEKtLTbD7LYRRW8Xl2r/ACL5aeWif7tWH0FkhWLd5ezy4VSN9qpj5aJtBa+3PdrLI77UiSS5aDfj/dqZSFGJrTWFx9mtn/uR72f+FM1MlnHHbSpL/paf8svM/j/3qyf+Eet7e2WK383ft2S/6fJ5vP3qmtvDFrPbRb1uN6R7Fmjv5927/vqkWayJ5j/PEv8Aq9+zZ6Vn7Fgm33H7x/4UqvbaJHdO372/+Rv+Wl/O0VNh8MQwIzv9q+ypI255LmRvlH/Aqd1EDUhddS82XdFIkK/c2ffajzFgdftH7t5o9m+T5etZ8PhK1n2xf6Vvf73n3knb+L5mos/CUem3LP5t1vddi/6TPF+8/wC/tIC9ZzNa7Ef/AEt0Zd7xw/famzWDR2f2RJVgRF/10ietQw+ErGeae4uPtEn8Gz7TOsSf99NVhPCWlxpsS2lkuk2urvcyfPj5fvbquJI6whhneC3i8qef7kSR/Myfw06Z1nSfZ5X9zZHc/M//AAGpk8GaLBDOsVtcWmz73+kyfPnf/tVm2PhLT5LOL/Qbj/pkkk0m7j+7taq5UQXPsa30y28SxSSfL/q0+bcKcuj+RDK9wt/v+ZFh/i/3VqivgbRY7ZluNI8xH2uvmPuZM/wr/DUNn8MdHgtoPtHhy1u5/lf7m6tIxA1P7KkvoYIrjbGiTN5SbP3qNtqv51nJctaP/wAfW1fKeTbu4+826s+58E+Ebr5LfQbCT5v+PmSH/vr7q1XT4b6La7rf+wdJkutypK8ifKij+8tIg2ry5kkkneWJZLK3jjRf33yow3/e2/dpyWzWusNby/Y4E85f3Mn+tTC/7TfLXLt8NNBtd2oXHhrSdkP3YUsI9r5b/a2rVpPh7pdrCyXfhrSbtPMZ1mjs4ImRT/tLFTlFAazvbybvKnt9iSR/vvOXypV/iVt25t1E1vZ6PNeXD3LWk6eXvmkmVm//AGarp4Y8NyQ7JdM0O7tdsaRTSWcbPEo+6u6pv+EM8Mxuyf2HpfnXDKipJYRrFRECaPXl1FllstQt5Ps67/JkmVWfNNTUtPkhn+z6rYQTvJI6zSXMbb12/wCy39/+GoU8D6Tsvtnhywt3STyd89hH8+f7tH/CH6HA8aPpWl2kG6P5JLOD963+9tXdVATXPiTS7GGzS71q1tN//LaeaODZj71U7zxPoMEzJFr2kxunl7U+0r/qz/dZWqT/AIR7w/o95FE9tYRp5fyw/YI/nqaz0Gz+2QRXGi2clrM2xLaOz835iu1m+7/49QA3/hJ9JS5ilt9T0ve7KkU0l/Gq/wC9uapv+Eq02xv0t7eXTb/zpmeWGS8X55D/AOhVVj8K+HY7pXsrHRtibvkSzg3I3975VqaHRNDvrae0uNHs9kys7+ZZwSs/+037pdtADX1vSZJoEt9asIJ9uxoZ7mBlRR97azNTbbxBot15Vwk9nqT+Z81zHeLtT+7Uf/CK2d1N9ouNDsJ7V1ZLW5+zRqu4/wCztpzeBtJkmb7P4e02S9Tcn2z7NGsX/AvlqANC217QZ3aKXUNN2eYvm+ffx+b/AHm8vdTf+EnsZNV3vqthPZIu9f8AT4t24bGVfmaoW8H+G7Hc97ofh/ZDIqfvLaOL+H+7Qvg/TZLaV30HSY7KKbZvj02PdLGfm+bcq1YGoniGzun+0W+oW8c8zMi/3eP+BVXm1LR0mttQt76wj8lm+f7Su3c9ZP8Awhmg3V4txb+GrDyLRd+yO2jZpctUk3gbQ7W5uXbQdNkd5Nip9gjVkx/dagDS03xRpf2Vre31W1kun+9NBcq2z/a2tVGbVbHZA/8AadnPsmjT7TI6rs+/uZlao38H6L9gW4i0GzkfbCmy6hX7x/vblbatSJ4e0Ox1Kz36Hpcb3C75ZvsysvP8K0AWNY1vT5LD7XcX1nBP5iwxefeR7Jc/3mRqqw634d028fT31rS5L632ps86Nt+z7tXofDGi/v3TQ7DYm5G8yzVd1ZsPh7Q7qGfZZxeQ8Oxn+zR7fL/2dyLVkhDrmk6bbRb9X0me9uJm23Ml4qrtNXP+Et0G6hbfq+jSeTNsZJ9Sj27R/d+aqf8Awiul7pUfSoo33Lt8u2j814T/ABf7NaX/AAjGlx3iommLA6fIs0cMe77u7+LbUAU38eeFfsy3D6vYR2sO3/SftK7uajm+IXhnetu/iPSI4/M2bPt8fb+KtDRNKtbW/u/s8C/avO/evJ+93/L+6+Zf9+nWaWOjzXKOtrAlxt83y0+V5B/s0AY6eMPCtrMtxZeI9D+1bt8r/bLb/wCK+9XkPxy8Q2fiDxJ4VTT7631JLeO4dpoJlZd0jJ/d/wByvdIbm1nmlmt1+171aJnjdWbyx92Pa1eD/GlIY/iRotvb7vIt9PXakn90yO1dFPciexm/BDWNL034l65d6rdW9pa/Y5kV53+V2MiLtr2y28beGb6affr1hG9vHv3xzL87Fv4fmryX9mn9/wCIfF8qNF5/2NUi8x/l3Fn+9XtXi3xJD4b0SXU3/wBLjhhX/Rt+37RJ/DHHtX71VPcmOxyPiTxDpOuX9jpj6rZz6D532i8feu6VU/5Zr/10et65+IXh++mle41Wwu97b9/2lV/9BqHwql1o9s/9oSrPrepyR3d1bRvuiTP3Y4/9z7ldFDf3UmpNafa5Y0+55O/5d3+zWBqc3N458Mx+Qj6nZ/d3743+VGH8P3adc+OfDsbsia1a/ebakm5t6/7X3dtdN9p+1W0EX+kRo6s6+Y7LLx935WqrNN/aUKvesslq6/fkRl6f7NOIHNzeJ/CezZb3lrA+5ppb+BNy7j/7NVx/GHh2SFrtNVt4Hf5FeR9rIo/i+ZV211CTSXW3/TvMTbs2SfdRR/dquk0l9bK8sXmbGXykdPN2Z/u1UTKRzL+NtN86x/4mbTpcQ/NNIjN1/wCWbVavPFui/YF+0X0XzybPuN2/i+7WtbTTSWzRXf2qTZt815P3rPj/AGqkhkWSH7vybo0+58jx/wANVER8p/Fq/j1Lx/qtxFcpdo8ce2aP2VK9C+FHiGxtfA1jFds37lm3fJuXbuerHxL8BzeKvGFzdxWy3bvawvv87yv9n5lroPA3huTw5oNsjtFv85rfZ/CjFv8AZrqm1yoyjF3JIfHNjs3vPb7/APpg8n3f97bVWbxto8lzK8V5FGkMLbUkRl83P+6rV1EyWcjtFborv9xvIf7mP4W21Rd49NSJ0iWCB5PmT+43/Aa45SOiJzqeMNN1Ld9ts5ZHm2/8sWbZn+7uovPG2kx+V5T3GyHy3a5+zNEqKf7vy1sf6yH7VbwRT3SLsV5HZl4/2lqTe0mnxXctyscG35kk/dK9LUsy4/GGi+Sr/wBoNI8zfN5dnI2/P8W5V/hqZPGeix/8xf5N334IZNtXprzy3llfb8jfuEjTc23+995a1pvM/wBGdGW3d925JE2sjD7rU4mJl2Hi3RYIZ7e3vJd9u0ex57OT7pb/AHa1LbxnosbM6X3mRvJJ8myTzefvfdWrULyXUzRS+Vvhbe00fzfMP71XLO2vIZtkTW8abmffGnzPmtoikY8PjPT7pGS4+0f78lnJF8p/vfL81Wk8Vabats+a0Tbsby7OfduP+0ytWs9hcRwtva4/0j598kPm7P8AgLVMlzNIjIk8sm9f9TGm3/x6mIxYfG2kyIztfPG/y7U8lv8AgX3lWppvG1nvlluGlg3/APPS2k/+JWt55ppLnzZYGj3t/rt9SXMyxwqm7yJ2Znb/AJarQQcaniTT7V1uP9I2TbUimktpNvH95ttaUPjbT9kW9pd7/wAEFtI29h/d+WtqGGznRYvKt502r5XmIu181Jptg1jrECPtj2SLDAkf8f8AwKriTI+M7ybz4fENwv8Ay2upn/OSudvE8y2ZK2kfzPD2oSvu/fTb/wDx6seZP9Gauog+kofH9j9mg3wSzv5Me19km5GC/wC61OufHlv5zPtuIPuzSvPZ3MsSL/e+7Viz0Gxjs4nSC3nT5X86RNuxhs+X/arYuYbe1eC02tI7rJt8u52xbh833f7tcc9zVbGLbeObWN59k7fanX9xDJZzszqfm3bdq/36ks/iRbyPAiQNPdXe3ckcM8TI3/fr5q2JoY755XSC1kukt1Rod/3FPzbY2pqaJDYzNF80ECQ+dO/+tbjY23d/s1BZNYeObGS4+SLVruD5Zkf+yp5Yv9pt237tTWHjyzkhit/t1xPOm528izkVnb+L725quOnlzfaLtWnf78V5Gjbdp/vbf71b1nZrdWzPaSrJBN8kCSIu1F/2t33quMiJRMew8YQ3E0VxcWcsk0Lb2/0aT5F/u1rP4ts5P3r2d/vT51eOzkZkw23b92tL+yo7q53v5XkQtvg8v5ulXvtkMd59nl82RNqur7PuY+8tUZ8pz83jy1neX7PbXkmxfufZpKm/4Se3tfn8i8tHePfF5mmyNvrcmvIb6aC32tv++v8Ad4qR4YZLZri7iij37k3yfwf3qB6nP2/iq12K/wBmuJ/71tHYT9v9lkqOHxbYyTNC9jdWju32eX7VbMq/+PLXSQ21vHDLF/rEi+RvL/8AZt1Gyxutv7jzEfamz73SgDDuvHml2sLS7bqf7v8ArLOTyv8A0GjRPFsN1YRb2vJJ9rbvL02dmfP+6tbnkrb+bcbZfkZvNf6VH9mjutzp5XyfP50jt5qZoA53/hPNLtUillgutj/PEkltIvWm6l4nsfsEVw8GrQb2ZFTyW7f7y10yW1jdPL9nVZEmjXdcx+1R21g1rtR9saf3JN33f/iqOYDm7Pxg0lzPvsbyBEX7n2Zml5q9pviddkr7b+R9zf6uzb5M/wC7Wtst7V7aJIFjtUWT55EX738NOs5reOZYop7iD7sKpJ83zf7NAuU5nxbfx6x/YbvbXkaWl9HNKl1Zybrj78e2rj+KoZHltPsOpQQJu3J9gb58/eXa1Zfj+xkj8N20vm+f/wATq3SK5jTbsy1dlM8kcLRO1xPdbm+fZ9/FV0Hqc6njCG1s2eWxv9+3YryWDKm4V4X+0/rH9sJ4Td7OWCdJLnc8iffzsr6I3tPeS28rb9n+qTY3yV4f+1dZxwaJ4VuEibe95cbpv7+Y6I7kSieY+EvFs3gP4naVrVvbRXb29v8A8e0/3HUx7WrmfiBrcPiPxnr2q28H2RL6b7R5O/dszXReCdEj8R/FHStKuP3H2izkTf8Ae2fuH2tXF69bTWupX1vcL5c8LbJU/wBoVSWpJ9zfsr680Hw60XYzb4Y69W03Sv8AhFdVge0lv7u1aNbe10e1RpYre3+RfM/2fLr5P/Zj+Ltvavp/hLU7b77LDZ3kH94t/q5Fr6u15I77wqsUsFxdoky/6HBefZll/wBmRl/hbfXyNGrUpY+dCatF6nqRtOmpp6rQ7msaZFkmlSrVg80dhAlxBLBOi7Ghndmbj5fvNt3VXv18ubf/AH1r3zAydStvPh+T+CvC/G2pNpviqX/QZZ90avvjr6AdPLh+evDfiLYNJrcD/wCrg2/+PBq1huKexy6eJ1tbxtljeb/4Uk27v/HWrSs9bk87fb6fcT7I9jQx7d20fxfeas+zvPMed1WWB0k3xTSP9/FXkm8yHY8HkP8A3/J9a6onMNm1K4kh8pNKuvIfcjee8a78/wDAqjfWLqNkit9KuN6fdSS5j3Jj/eZvlp01hD9g+zyx/wCp3Jv+63+9/u1a+b76XLRuiru8yHcr0gIU8T6lIn7rQZd6Ns2RzR7asTeItUkh/daK0c6bkZ5Jl+T+9VFL+3uvKR5VneFd+zydu9qtWyeX5/8AxL/ItUb7+9fnoAqpf6hav5v9iy+R/ckvFo/t7UpJm36QsiPt/wBXcr92tKa8X7ZFKk6xwIsib9//AHzUMMzSeb5sC7/uffZflP8AFT5gKdzreoWM32f+yvv/AD7/ALT/AA/98186/Hu5vLrXpftcSQO/l/Jv3V9JXjtfQ7Hb59uyVPu15P8AGP4Xax4qddV0Kxlu3SNUls403S/J/EtEZKPxDjE+dU+41R7/ADErS1XStS0p9l7pl5YP/curaSJv/Hqrw6PfT2zXCafeyWqR75X+zNtRau6KI0X/AFWxa9y8N6O3wv0SO38uKTxlqy/8tJliXT4T/wCzV5L4GdbXxhocrwLd7LiPbDJ912/2q+hNKmmj8Sf2mjefdTfeef7u523bV3bflrmqT5WkVGJoeHr/AFi1s4v9DsLufbvieDVflfP8XywV0Fxea9pP2m4+w2Emz/W/6fIy7fvbmVYGqPQbldKs4IrKzbft2fvHb/V1qW1z5ifbUuW2Iq7njhVev8VQBVTWPEkbzy+RpsmxV3f8TKTamF3fwwfNQmpeKru281NI0aDeq7kk1WTcn8S7v3VbVn+4eWJFX7skzeW/zcf7K1RtprWNdmofvP8AVzK86Nt3He21lalyllOz1vXrXcn9i6Ndv52/yf7VkVrf/wAdrSf/AISq6s98Wn6NH829oftNz8n+18y/NVj7NNBC1xd3PmfZ5NnnR7olVi25ahtdSmtUl/0Zo3RvO+zTvu2Z/vMtTIrU8N/aUvNSuk8Of2hBpsf2eS4TfpryNvZ1h+9vVdtcv8MZpoPi1oL2+3fNDs/f/d5jevRP2n/MuvCXhe7lit4JPtzbod+6XcY68z+G8yx/FTwc7/u08yP59+2uqPwmEtz6W1JPE11eRRPPpMeqTfP50DyNLbwj/Zb+9Wtbf8JZGm9P7GnjT7ttJDc/Pj/a3U2Z/wCO7VY59skLX+/+E/w7f4t2+r1zc2tj/o90rWiIuxrmP7qR1yvc2ic/bQ+LI7ZpYrbQ5IHb7/kz9m3bfmlqwr+KJPIdLzS79/OZ/wB/ZyKvP3v+WtbGyOSGB1n+R49m+B/l5/2v7vyVYhs5I7a2uHilnf8A5+ZH+V8fwrt/i/3aAkc39v17TYY0/wCJDHpzqyeTJ9p8pVH8TNuXbTtVtfF18kH2dtGknRd8VtBbTrvx/D/ravTTeQkq+R9rfdsb+Hflf9rdup1+lnfQyy2U7RvCv34H+5vqw5TD2eIJ4dkuq+HIEebfLbT2bfJn/aWX+/8AxVM9h4ugv1RNV0uN3XzpfL02Tbwu3y5GWdd1aCPJ4g02xligsN72siL5m5onU/LtVl/iarVzbXGmp5Xy6t9ok2M8/wC42f7MmzdUCMWaHXo3ud+q6XHdP+++zJprN5ufvfenpsNhrGqp+68UaNabNyf6LpTNL/49PW5eQ2+q7bi4iWNGk2NNs2q7f3apwwx3XmxJ5W/7n++tAHKv4b1qxs7m4/trTr/TrjdDO/8AY7bXjf8Ahbddfdrg7CbVNN1K+8KanfWEl1brDDapJYeet3aD7rRs0v8Ayzr3L/VuyWUEUD+XsZJ3+5j/ANCrj/H/AIPafSluNHtov7X0yb7XZ+fDt+0N92WP/tqlBR5TrfwnmvppXi1WKDZ8nk2OlbW3f7vm1y+peANUtZliinXUvl379+1nX+9tr3LR9bh1LSrOW3iitNOe3WWCGRGWV2H3o2/3XSVKNNhmge2t71ovPhWHyngRovlT5WXa1HO4i5UfN+paVeWKf6Xpjwf9No/mXms+2/137r/vj+5X0VbaVZz/AGl7eC6u08yRJfLfzVTP97dXD+Kvh15mpQXFvttLp2+Wbfti5+75n93/AHq2jMzlA8t+aBJXSdo0mXYzx/x/722qL6J5j7027/8AvquuvLNdOv4re7XyN+7c8fzRPj+KNvl3Vn3Og+XN8jeW7/df+/W0Zk8py/2C8gdlRm/7YPU0P9pR/cnaOtprO63/AD/vKkhs/L2vLLEj/wByNK09qTymDcpeTx/6RK0n+xvrrPAbzR3n2e3vGtJv9cvmbfK4/wB6qOpWEMm2VJZdjr/yzh/iq94S/d69A+1Y0SNk/vdVrOU+ZBGJ6JDptxfQ+amufxKnkx20bLt/i3LtqOz0S4n+eHXLq7gmk3/6LDGu9UatK2mj022V3uVgutqpFsTdspqfuLnfcQeXA829U2ffkH+61Yam55r8V0vI5tDS7vri7fy5vkn2/I25F2/KtN+Gls11r18n2mWD9zv3xuvz4/3laj4qLD/aWkXcTM/2iGR28z/eq18H0/4netJ8sm+1X+P97w38NbfZMup6B9jvr6P97rV/IifJskeNm/vblZVWpk0q8tdqf2rqkjvHslhkmj2su7d8u1WrUhh/0eCJFWNEk3q8Fz/CV/2d3zK9Qw2dxa3ltLb3n2S12/f+WXfn5vmZawkbcxjww/uftEWtXH3t89t+4+RQ23+GL5avNon2qae4tNc1n59zt5cysvH935a0NNeae2WJ512W7R/JBD97K7qa9/Dpt5suJV8+G8jRYdnldfm+9WY9SqmlXHnLEmoapJvj375Jl2/99UPoNvGs/wBo1y/knRvl8x/K2KP9ld26tpIfL8/yom3pMyb5PmWJf/iWqqm37eryr5D2i/vXjdZd8h3q1HMBiw+Hlukgd9Y1T7V/E/nffx/dqG/8NyRpA1xLqUkCfe/0n1/2lWtqa2Wxmb7PE8j/ALt4oZJvK+U/+g1Xe/XUoW+zxeRAism+N/4jRGQHOv4eWNJ5fPv43TaizSTffWrU3hi1kSJ3vLzz02zRf6Tt6/7y1qTQ6XqLW3lK3kPH9+Cb5UkH+z/s02ZGuoVTa06W8knm+Y8fmvn7v3vmokBn/wBleZNs/tO/kRfnVPO+b/x5abNpt5H8kWoXn2Xd9+ObdK6/+g1JrF/Da20Fu8TXc8Lfc+7K/wD8TVyzhk1Kzn2QNvST5oZE27P7tZ8pZn/ZobpPN+038/y72eO59aH0TzJm36hcSJD8m/7T83H8LblWr00Mnh/cm2XZt3+dv3fMP4qERrqZbhIrfY7fvXjTdvzT1AozaP5ieamoXl3OjMnnedt6VHNokd1M2zU7pEf5P3k38VbTzSR/vdssCeZ800ifLt/9lotryO6eWW0lWSH+5H93dt+9RqBzs2jrprxI+qy+R/C8ky/eoudN8/8A0f8AtO6891/ztrcfTWgtmS4iXz3j8lpoE81XqjZv5jrFu8v7PHs/d/wfLSkWZKaasnlO+oXXybvKf5e/+1tapk0qSebzXvrrZt2fw/7u77tbGyaPz0dWk8lt6v8AX+7TbOzW1dtn7xHk/wBTIm3ZiiIHJ6r4bmn0S8i+3Nshh3r8nyvXl6O0lmvzfcaveLmaa6s57eVYIHRdkXlv5nSvFb+z/s3W76y/2m8p409a6KbOacT0zTftGo6JZ3qXl5Hv+8ny9v8AgDVaTw9cWsMTy6hdQfe8qbeq/wDjrLWH8N9S8/RPsjs37mb5k+td5DbL+68r93D/ABJH/dqXHlZpGWh4Xr0M1vrF4jt5k6SbGf8Av4rLk/v1oa8ix63fIn7tPObbVDmuyK0OWUi7YJ/pMX+3VPZ5l4qf35KtWf8Arlf5qjh/f6xAn9+b+dVzCNRNB1rTUluEs7iCD+J9n3Kq/bL6Tb+/X5/k++texXL/AGu2ntLtZY/3LJ50ibflP96vC9jbJ7fb88LV0QxNSKtGRHs0dAmleIpHbZbXVEOm69O7bILqR0+TZs+5XoHhXVZp9BsZUbzEeHZsk+8+Plra1XR2urmK9spfIf7nnbPkf/Zk3VnPH1o9TSOHjI8ph0fxFvXZY3UiP/Bsq1YW2rR/8fGn3Hyfx7K9YttYh1J9ku601GHb5tt/Emf/AEJam1C/uNnzq0b26/67+F6zjm1aDNvqcTzeGz8zclxpksmz+PZTks/Mf5NKuK7qzjj2N5vlbH2/JHRcpNs8q3bzNm528v5fKq/7aqdiY4Jdzg9jRv8A8gWWP+95iU3ZqEm7/iRy70+Rq76azkunifd5ibV/177tzCiHTbX7Qvm+bA/8L0nnNSQfUon1N4h8bWOh2/m3Df6lWdkj+/x/s15Hrfi3VvF032e4VrTTodrskfzfL/FXP6rr19rF+32iJbuDzN6v/fY/+hVHCkM9/sS+lj+VoVSP5d8m3+9XixgonZKTky5czNdahvt4Fu3fbCqfT7397dTbmGO6uZbR5V2TXTXHkxw/cUf+hNVqxsJI5oHSL77b2/iZ8feb5fu/fqxpsMMeqqiReQiK0P2n7rctViNize3khs4pZ4p3+4tt/wAskx/wGqN4lnpulXnlfZ7f7qPNJ+63t/dZmqS2hadIE2xRvCzbEjRt0XzfxVRewa1824u/v/N/q/l+aspSLjEzXtlurnZcRRWmyPfskf5Uz/eq1YTW9rDLs8q4dP8AvpG/3mpt5eN9g+0P9/zP3ryfvWq1bRt/rdqyOnyb43+V8VjKRUYlNHhn2ypBL88n35H2sjH/AGquLC0CReb+/wDvPFD/AA7jRN5P2lXlg+fbvby9v3qjeZbiadLdm2bW2pGm5uKCyxDdb3/0hljkhX5kjf7lQ3OsWvh/TZ724ib51+X593X7u3bWfqupW+j6bY3DrcSfaF2LDs3S3GKm0PwxNOi6rrcUs+o7t8EMCbotPz93b/eap5dBdTn7bTbjxBqVjcarBFsfd5GlR/wKPm8yT+8zf3a9C1XTV2XP/LT99/qfO9Kufu4Pn89ZL24+dn8n5kzVW5hbzIvNVo3+/v2fcUUS2KiOSa4gSW3is/MR23qkbru3D+8y7flp1+zXUMqO335NmyT97/6Dt21NMk107S+Q2z7nnfdao/7N8z59yx7P4I02/L/vVPMMbYWtxJNAkVjFs3N88fy7Mf3laoZnt7qa+it2aS62xv8Ac/h/u1Yv7xd8USK0/wB6FPnVoqc8K+S6W6rv+X55EZV5pgV0m8i2nldYoERf9TG+35ak3xxwwI8XkTzbnih3/Kn/ANlU1hYWu9nuN0k6fIvlp8u7727c1TTQxxzNKy+ZPM3735/ubKUogFnMvy7/AN5AjbJXjohtv3yv9jijdG2N5j/Mmf7tXFsFjh8rb/Eqff8AN+U/xbV202FI/O2XG37U67/O8naqf8CrSMRSKv8AqJlligbZ9xnk+bp/d+9Vqz/doz3f7h3+ffB/Av8AvNTrN/Ps1SKD5P4fLfcz4/vU19Vkj8p5W2QO2zyZPvPRGIhqbfO2JB5joqv+/mX58b/m2rVXVbBYLZtQuLzy3TakH+sVUkrWhsLOP91LF5myPfs+983+1UMKx6PDL9ol8x0Zt3yfM7f8CZa1IG3kMkcP2dJ1nR9ztNO+1Xx91qybbT4Y7BXtJ/I+0TNN+4/jx/D8taX2qT77232h/l814E+4x+796mwvcXT7Nqv5Lb/Og+XZQA3zriCH7IyxWjzbvKf+J1P92ia2WC2+zpF9+T/lo/8AF/tbqdDMtjH5TztJdQw72feqty1Q6bqs0iWj26ts2yJLNs3K/wDwJXarICzs4dNhZ5YPnRZHaaP5Yn+b+7/7NQ+6Tz7uWdoIEjZ/tMablbH8LbmWriQ3kaW1oiy2mzd5v3VX733ty1Tub+1neO4e+lj2bYYpo083flqgAv4Zo93lQXE87xtM03+qXhf7zbflqrbar5fm3crRX2nJDs+2f35D96OPbu3VsalYLPNA7tFvuG+z/vNyq+f4aaj/ANjp88n9m/vvOnTZtZIx95fmb5qsDPe5+3WC3Dt56Ov34H3KmP8Ae+aoXhjupmiinl3+Xvlmjm+VMVrfZvsNnPKk67Gb5fMfzYrf/ZXbVFJry1S23r56OzeVbSX+3flk+78tQBRh0r7U9jE8VxaWVvtuLW53/wAX8TbW+9V55oY3nvbj9+j7t1tJbfwn/wBCrctra4hSVLjdd2qNJu8z903mH/2WqNhbSR2a3Fwst280nk+TBCrbctQBXtrm4+xs6XiyQJJva2tbbbvYfL97dU1t9u1JJXuoPLR5P3SR/Mz5qxDczRzQS+beTu7b5fL27Uz/ALS/3neo9lvY21td+f8AZHRdm+R9sSf8Cb/0KgBrW0mmu1x5X+xL5aea0rfw1X03SpJLmJ4omtLL7kXlv/EfvfxU28vLr7NPE8rR+dNsg8v+D/aZnX5asXm670qC3lgt/su7Z9/zVf8A2vloAktoZvtm+3aXY67Gf7vzD/vpqh1WwXSoZ/KW4kgePe7xp99g22m3Oq2MjrLLcraeS0e9502q7D+7u/iqS5s5rqH7Xp7XEj3Hzq+/7kf/AALdQAW9tJHconlfa32728z7y5/2qq6kkc77L1Zfn2v+8mXyEY7927d/7LV7+yZrvyvNii+1fxPs/wA/LUeqzTRzW0qNcQJMyzLN+7+8P97btoFEqvMt1Z/vbmW0R9v76NNsX8f3lWpkhm2QJ5tvsSTY1y77un8Sqv8Aeqql/JJcyo9t5b7d8SbNzPn+Ld/eqGZ21KwuUsvs9xAk371I3VV/4Dt3fNQMsQ3K2MdtF/z2m2LDs+5v+9uWobm8bTZp7uKBpJ/uS+ZMqxcfxbquXN5DqWjtcW8/zvH/AK6d/KZ1FQp/Z+qp8lys9q7Q/PG6z+av+8u5lWgCZ7xY7G2aWW4/s6aNX3xpuXcadZv5d4v7rzIPJ3+TGm2VM/71U7PVo5Lz7LE0siJCqJbQJ99hUkOqNHDsllsJJ0XZsnm+/Vkjrm2s9k9lcNFd2SbZpU8n5tr1NZ3k379LeBZIYW2QJHc/unjP3vMZd23/AHao2aTQXkUT3lvP+8/deWm1UjP8LN83/jtR239oRo0VvbNHBcNDtf7zO3z/ADN91amIE1zNYwTNFcS2/wA6t5XkfulRf4d21mrwH40zNP8AFeXft/c2MKb4/uv8u6voZ/tV1ZtcWksUaI0n7mTbudiu35ttfNPxUma6+J2uO863ey3hTzo/4/3ddlOJlOR1n7MFs0mm+KrtGWPZeWyfOnm7/lmrvrCGTxx48nlRvP8AD2gzbIntU+/fn/lp/ux15P8ABx9QsfAeof2PPcQaxqeqfYbFI5v4vL3MzRf3Y0+fdXtVh4Vh8K2dnZJZ3F39nVYVufOb/WfeZm/vM336me7CPvI1LlF2b4lWR7ddjeWn/Av9arVJ9pkkRndpZ9n8cabtmf4VZabbwzTwsjzxbPJX/WfLsz/CqrUNnZwwXMUW5dkPzwfuWaXjfWRqWn/d/wDHv5t3s+T/AJ5fNVeH95u+7I6LsZJPuup/ij27t1SW8M0ltO73lv577v8AUQ7XfP8Ass1QzQyRzNLb3zfZYd1v5Pkt975GqgGw+ZBefJunT+//ABPmhEuPszXFuq/vv4/9k1J9jhjhiuLTdGkzed51q6tvqxDtnSJHXz/+u6ffxQQQ/wCr2xJ5Wz7n3/v01EjnTfF5Wzy/leTcvT/Zq8lstreN5s/393kJs+bmjfH8vzS+e/ySvI/zc0uYOU5W8+zyXnzz/caNP97NSeHraH7GyW995iJI3yR7ll4/2quaqjSef+6Wd03eVDHDu34X5Vos7yxurBri72wIjf7KtuH/ALNRzBGJm/abeNFfa0c9wu/7nzPiqOpTXUCNcW87QbNtvvuk/dJGW+9W1MiweeiK07v5e759zJj/AIDVG5+3QPK9lPbwbI96+enzRf8AAWolIqJm3NnJfefcRfZY3SGSGJ/m+6djbq0ptskMH79p38ttzx/ddh/FVe2fzLOKV5/PdF2Nc7Nqv/3zUyPDo9zK6SrH9o/1UO/bvUL8zNuZqIjKe9r54Lh57eNNzI3mQtF8o+797d/fq55LWsKvaLcTo/zv5n91G+822iwuWurZrd1W7gf54po/9UymtRLOSO22XDLAm391NH8rbTRGQpE0Lx6l5sUsqzu+19kafuk/u/8AAqk+yzbJXt57iB3b/lv9/aP7u2o4U8/90jfPDtffInzc0Jpt5auqRT3EifKmz+FM1uZFy8+5LK8/mJb/AOqh2ev8P+1VhHa6huX2tH8vzPG/38U10hkmjR/N/ufu0q9c3M0n8Tb9uyX+9xQSRv8AuJleKLy/u+b5fzb6mhkt54Zf3DR+Sv3JE+5TbD/Sk2JJF/rF3JG/r/vbfmqGZ76SZUtP3lq/3v7yYqiBt/5MGpLL5Xnvt2N/EyKakSaGCaN/P2TwxybXkf5to/u7qmeG6vnXYrfZdv3/AOHj7y1X17ztN0S+d4m2JazTfu03dI3q1uTI+I4d0ngx9/8Aejr0rRPho19YaVK8thB9rWOZnkf5kU/7NeaomzwYv/XSP/0Gvqjw9YQyeG9BfylkRLG3hV50/i8tG3fdrolLlRMY8zLWpWEMaW2n2n7zUduz7ZIisyYWtbfDJNBZOyz3u3fLv/gz/FVffcR3NyjtbxwQ/wAEf+t5/wDZahTSoZ3W4uIop3f7vmJ83P8ADXHKR0RiFsk0ltsu4PLgSZvntdvlIoqxqsNnO8qbW/5aTRTRvuXn/lpTUSG1SVPKlgTy5E2Qfddf722mwv5k1mm2W/gRf+mm7n+La396kIktrOOezliSe4u4IY4086T9624f8BroLB5oLnY8HkQ7W3eWm75v93+9VO2RfJ+z3EUUe/8AjrW02GznjZ4lX5F+dP7/APs04jkWEh8i2+zxXPz/APPzJN83NSf6zz/+JhLab5N7PP8Avflp0NnDIiu8S7If4/r/AA02bdOkUsVt5iP8jJInp/vbvlqomMghT7VNBKiy/d2RJP8AdRv71NufLn3W9xHLdp9yVN+6LirCTTSTRPL5UaPtSpobZY79Uin8t4Zm3eX8vm1QiHzmkeVLRovkVtz/AHtmfutR9phgtlR5Zf323yvLT/W/3qE2xvcu6/6n51hjf7jfd+8tOSGS+eWZJfk2q6v97ymH+7t3UADzQ3UMTJK0cHmf6mNNtRyWbSTSuk8sfkybG8v+7/dqa2huJ3kd/uIv7ry0+Xj+9VeztvItoEt4PIdF2S/dX5j/ALK0AF5frdJLvnuo0f73lpt6U5HaO6tU/e74V3v8n3FqS/mhkeXZtg3/APLGR/mfH92qaWd5dTT3CQRR79r/AL/5ulQWXkmXyWuHllk3/wAcafPz/uVG80McMv7q4k/jlSObcvH8VSW0MNreMm1Y3/54x/LszUc015O6pDB5/k/61432s+KAkcT4ze1ksNM2agv2r+0rRIraRPK2R+Yldlcu0c0UvyyT+Ts+/wDcy3zVzPxCvG/sSxiRm/0jUrS4i8993/LVK6a5jt4L+JP4PuNN/fx/tNuq2yCGa8W6/e+fcRzpJs2b/v8A/Aa8T/au/wCRY8PP/B/akn8H8Jgr2pLZppp5fKW0+b/XWr/fU/erxn9q7d/wiWh/3E1bYvmfef8Adv8ANRD4hy2PK/hvu/4XH4Y2N5e+P/2m9ZPxmRpPiX4j37t7yR/6z/rmla3w3fy/jB4Ofb5//wC7eqfx1hW3+KmvIm3/AJYv+7940raS1IG/A+2uL74neF7eKL799bzf8BRtzV+gnieGO+8GXVlcQS3aX0i2/kxvt83e23bur5j/AGQvAMN1I3iWX95Pt+zwJ/z7/wB5q+mPE+lLrmpaVpmoaV9o0vzF8p53Zorhv4tyrtr5fWtmDml7sdPVnbTg4Utep1miWv2XSrOL7Cum7F/4845mlWL/AGdz7WqbUk8yFX/uNVhY/LRUT7ifJ+VNmTzIWSvXIM/Uk8uz3/7NeO/E62aC2sZf403fP9a9s1JPPsNn+zXkfxXh/wBAs32/ckq1uOWx5rCjfaYni+//AMta0rm5aD7+6T5f9T/s/wAVYrvcQLsSVZ/3f/fGa2oUjjtmllb5Jl2N/F1X/wBBro5jm1KLwzb4rj7Z5kH9yNN3zVc+0w3U3+jyxR3W378fzMmap/bI5JorT5f9Ws37t/l8sUWepWv2+K3S5ikf7/8AtIp/hoDUsQ6asfmxJ5Ueza+/Z8/P3qm2XECLLdrFHvX7+/5kqO8+0SbdjeW/zbfM+Wi+trO++f7Ms7ouzZdfL/vUDjEa9t/oK3EVsvzsr+T95f8Aep32xZ082WeKfe2xXj/vVavLaaBFii/dp9z/AGP/ANqqMNtbunmpBFH/AHU+lQIkT7RPYK92sUEm5Yf3n3X/ANmsu58SN4L1Lzb2VZLXb8zx/MyKP71aCTTb/niiksk+Rpo32tz/ALNZOsWyzvK9xBFG/mL5sO/c1ZVFzRZvT92Q5PiRod0ipFqsUkHl7F8yb0/36vfGnxzpt18GfFVv9ssJLq4tVSLyJl+fDJ93bXl+veErPZLb28HyO3/HtB82xX/iauP8SeG7zTfB+uO7NJOm37V5/wArPltvyrXBTpOMk7nZUkpRehwPgm5+w+JNDll+4l1G7eYn36940qzt5Lb7Pb3kWpXrx7Gh/vZ/2WrwHwzN5evaQ/8AcuI6+mvCtnb3z2P7i4nnt5JElfZtXcPvV6slzM89bG5N9stYftD3ksE+75vPRdu77zUX9z96yu5fPTa02yNPN/76q03mRpAlxYy3aOzI3lzL8ij7vzNUyedaw/brS8ljndv+Xr5uq/7StS1Ah32drZ7JZ7+Oe4aOZ5oLnd8p/ij3bmqazmjtXn+xeVd3qNGk77/I3r86/NtX5ay7azs49S+0RfZ59R++0PnbWfP/ALLWxYWFx+6lvZ28/wA75UjT7n91dzbvu1Eiyw9vNJ5X2edZIEm3ypJubZ/tR06zTyEl3/Z/sXlxp+8udu9T/eX/AGqhvJpLV97wXFpZbfOlm3t93/x3bQ/2GSGD9+u9FV2ufllbafu1JR5z+0nMs/ga2RJ/kt76F/s2xtyZ3r97+7Xjfgm5htfHngy4uP3dr/aFv5v/AH8+avbP2hHupPhpsl2zp50M0U0Cbd+PvKy18+21z9hm0G9/jt7xX/JkauqHwkS3PtTUrlrqaK3t57XfMsjuke2WJsMi7vm/hpr3LWt5FL/acUGyb9+mz5Ux/eqjqVnbyeUlx9lnRNvmpdQrK0Sj+GPb93dsrQfbHc20W1buCGP9+m/97b5X5f8Aabd9yuWRZI9z580uyL7JdW91HNvn/wCWqlf4V+XbTX0rSYHl/wBVAlx8ivGnlb1H+1VW21VdV1KKyRIt/mMiJvXdt+RV3K21paEhvpNNa0vZ1ndL5pv3nyt/Gv7ugC1awx74P7PnljSHbthk3bdp/vbtvzUR3N9HefaJVs9kK/8AHzP8svmfe2/8CqNNbaC2a4SezjTzvOiS+maJfu/dqmkjT2Fy7xRSWV3Hvaa1/wBVcZ2fL827a1QBYmkmgvJ4k82wupof3qb/AJdobcrNu/74am2byXTfP5Vo8MkczW29WZ/4dy0aP5M1jO+2KS6/hSB/+PfK7flZ6qvbX0F/eQoy3d79nXbc3ySRLtGzay1YEc2mx6xNPFLbf2b9nk/dPJtnfn/Z3f7G+t6/htbW8iu0nle6mh2K7v8AunXd96se5vI9D23CQPdwNtSeaOHyNjf3l3ferUh0qxgvL6VFWB7dvluYJvlSM/doAp2b+Ylzb3W2edNqSwyPu/eH+JmZd22mwyNdQy3dr5vmTR7IEk+VeP4l3VYtriOOaWV5/sGnXar5Xmbtsv8Atfeb7396i28v7fFL5FvdonyRTR7pVTH/AH1tqAODvraTwr4zV7dov7O164a4iTeqtb3p+Vv+AyJ/DU2jvDpszPbt/or3jQxPG7NvYN5e5mbbt/3a6jW/D2n+LoZ9PuLG6/1clpFeRvu8qQ/NE3+y0bpXH6b4kuP7Nlt9TlX+0dPmW31GGNNzXFwW+9u/55t9+r5eYCRLmaTVZ7eXyrdNyott9paJkjDbd25tvm7v7y76jm021tblXuLmWSBFkha2/wBbKkf3mVa3n0G61x54tQgW7RG32abG8rj721v71U7Ca+g81rTU4o7W73TLNOn3JPur8qKu5WoAw9S0fTZNJW3TT4pLJ498CRzbYpc/Ntjrz/UvhjdT2elPYyy/2hcbv9Anf90lelf2bayJbWV6zX733mf6NA7fupD95l3fMqr9/bU015Y6lC+oN/pccM29Ug8vyreQ/e+ZqIyY5RPBfEmia1a+Q97plxBIm6Hf/fYVi3PnSeU6ReX/AHnr6Gubby0sYndZ0dW8p50+X/vlqx5vD2l7/tCKsjwzN5ttaw7pUU/3t/8At/8AfVVzk8p479mvr547eW5aNP4fMf1rptB8JTSTKlltnnf5J337fs+P71d9Do9j51tEjW8k93HI8V5HDtWJj92OnfZrPR0nu7ixt5LqXb8mza3G/dJQ5cwRiVUsNU0q2iRLXzIEXYzx3PzcfMq0JZzR/wCkWk8vzwrN9vnf90n+y33dytU1nZrHqU8rztHavGybNm35f9rdUM3h7y5pfml/s7yW/wBRCrLt3fe3Lt2/foiEjyH4hJI9zpm/UPt+zzvk37lT5v4f9mtT4P7o9b1C48rz/JWN/wDx6pPidpt1dalp1xEqzo0OzfHt/e4ao/hppt9a3OoPL5tgk3kotzJD+65b+Jv7tdf2DHqenabD5lzPKjRQJD/r4Y02xOv+0zVa0+5t47CdEtpbC9Tb5H2Ha0Vxv+6se5V2sr1m2b2Oq2DW+q3Ms8Drs2bPNVG3bfl/u0Q2EcaWz6fBLdwTTNDeQ7NqOoX5tytu+auaRtEtW0LR2yvZfaLvzvnntrVPK2SD5fMXb/F/u1evI/7VTT7h9Q8+987fBZyXLL+8H/s3+7VfUkjjSC9uILX7bb7vI8u58qXaGqS/eOfWJbTU57+OC7t9kT3TtEr5+797du/3lqZD1G+dfX007vfNA7wt5EPk/K+W+b7zN/c2bqtTOum6l5r/AGqO1uF/fwx23mr/ALy7f7tF/bNH5FxcXMsc9uzbfnaeLn+Gi50e1gmgu7tbiSe7+TZPMqxPj/vnzakNTN0q8mjv1t7eeweyT5G8t5Fl/wB5lb+7RZw3kc0/2hljdG3/AHPNXy93/s2+pJvsMEK28Vi0CWP/ACxjtvNe3b+8rN96qMP7tG/tCddSR7fe3lzfLK3yNtjoAdqUzaPfr9ts7WBE87yppH/4+FP/AKDVp7aa6+TyIoLqFo/kkfcqL88m2s+5ubP7HFLaQReQm12+w3O6VFH3V+fdt/3atXM1rA8r28tvO80bebZzw7tmF3fMyt8v36mQDUeGxezeynbZcMySpGnzSyf3o2ao5rCS1aW32tI8zK8Tzwqzf8C/2aEvJpLOBLiWWPY372G6h3LLGF2s0bfMtCWd1HcxRJeLBao3+u+8yZ+X+KiIEMNtNa232eyi+43+ivP80X8e5akv5re0Tanm+ZaM0LPIm3Z/e3KtWrO8m3rZPP5b+W00U3k+v8UipWbbSWN8ibGlu7r/AJazRw7fNpDiWrn/AIlsMX7+KTyV3s8HyttP8W1t26pLN7Xyd8UTRo7bFeOH90+P7v3VqnZ362t41ultFcQW+1HuZP3TJn+Fdyt81FnNJGn220aWP5lh2Tv/AOhbKcolFy63SJLLbt9reaRXV97bf92qs1tdSPvS5aCd/kihk+6ny1N5LXU0GyBoEtLj78f3Ux/vVJqvmX3kW8rNsRvmm/uYqCyGGFY7aC4eXyH/AL8ntTb/AHXT/wCtl2P91403bGH96nQpNHNEkrXEn2fc7eZtVXU/xVG8y3UPmoreQ/yfu3/ipxAqvukmaKKX7/3a81+IVh/ZviRXRlk/glT+4wr06223Vr+6aWPe2yV4/uo3+7XH/FHR/wDiT21w0/nvbybN+/d8praD1MJ7GL8N7lbXxVLbozbLhW2vH97ivTLbd9pbzWlndZF3JH/Hn+9XiOm3LWOpWN35rRorfM8ftXuCXn+ofdFIm6P/AGWetJrUmMtDxHXn8zWL593/AC2as2H79XtYf/iZXPzL/rGqq3362jsYFqz3edUem/vNes9/7tHuI/8AWe7VJZ7fOWjRN0/iGx+b/ltTHE9oe8jjRXt/3ke3+BNteQ+MIVj8VXny+Wk3zr+NeyXV55ltFv8AK2Ou/fI/8Vcb4k8H3F9qSuixXexd+z+JlrKElFmzi7Fz4UahDJoNzaS/ftJt/wDwE12DpdabuuPKWRNu/wDfp9/P8Vcz4G02S1ubma4iiggmXZ/wIV1FrNDs+zxebvmk2K8f3nzXPWtc6Kew25htdYttlw3lzpt+y3Nr97b/AOPbqLDVJPtK2Wqt5F0/yRTbP3V2v+z/APE0f2O2mvF5sUsiIrPvg+7uP+zRcw2d9YRRMyvB/cjmZdjD/wBmrjkdJNNYeZ5CbYoH2/8ALT7vFRzJbzurvEvn7f8AUxv6f3WWqcOq6lo9t/pcrXenvu8i/k+8n+zJWo6NHD5vlRRv9zZ/C/8Au7azceUcSvcp8iy26tJ/sU2FV3xtb/u/lbak/wDqkqSZF2LsXyH/AIv7qVX/ANXNOku/ZN8/7t/WoDlNzVbCHyd7tLHav86zb/3u6tTTdKvILP7OkHl/aP8AVJs8pnX/AHqr2Gi29rMv2trqTZteJE29v9mtp7Bbq2nu7258iC+8tFSP5vlH8NdspHMaFhbQx2zP9saB4vkX/SflTH3qq399DqTwRW+6SC3bf8+7581Jc6k2+2t2bzIEX/l1fdsosIbexmieGKWOC4X/AJaPWMpFxiVfJkgeXevmPNuTzpE29ap3MMkbrb2/39yvsk/jx/FWtcv93bc+fO7b9/8A8Tto+bY0ry/cXZvj+89ZlFf7ND5P/LKN6m+zSWtnKlvF58yLsZPO+anJeQyWflJ+8d1+5JUdtbeZZtdvFLsf51m/vsKAKtneeeku+K3jfyW3J/ClVdS1tdNkttPtF/ta98tk+wRzfM/+8y/dWnahqV5JN/Y/h+CK7uvJje6m2furTP8Az0rc8PeG7HR7Br1PNn1GZt95eXz7ZZf8/wAK0RiWV/CvgybSt2oXu271d12NN/Dbqfm8uNf4VrWmmaSb919nu/3jPLDH+4lfP95vmqxeP9quUiltpdkKtt899tTWyfZdsrtF8jfN5aM2/FS3qOMdCqnnbGR5beR4V+Z9jS7P+AtU1nDNI7Xf+rgeRdsP0od1ks2fzfLd/ni8v3+9Q7+YixS/vJ5v9R5/tSGQvZyXX32lj+7C00e3dtFCWyzzRbp/Lnf7vyf+O1c3yfZrV7j92m7Zvg/jzUkyfYXlRp/I3/6pPvMiigNSG2s/MknuPKijnT5In+70osLBo5oH/e/OuxXp3k/ZbWWJ/NkdP3yv8qrz/wCy1M8zXX73UImjtXbYvz/K/wDwGrjEXMRw210k15EkrSf7EnvTkhjkhll+WSHbs2R//FVHDDNA893EvybmeCGP5dn93zP9mrj7rGFv3/mSQq238f726iyDmMvy/I8ryt0bv/pGz73Sr0O26s4ruKWKRLiFvKmk+Zd1TQp5kO//AJdX/jjf0/vbaN0mmuqSxLHB5jJE877uv8VVERXtrCT+0vnXzIUX/Xf38f7K1cs9K8x5biVfM2bvk+bdVe2eSSaJEglkTdJueRNsW0NVr7H5jTukDRvMzQ7I3+4p/wB2qjEiUimjrOkqJBFAjs27522vn+9uoht99z5Vw1qkn318vy+/y+Z81R6lbXX2aCL5rtE3f6vdLvz91v8AdrSs5oZ3l092t7t7eHf+7uVnb/vmmQUbmGbTrZkS+vI3fcizRosqP/3zto0/TW02ztre3byJPv8AkwfKu3b/AHf4qjuYZLS/W3RYo0eP5nkhaXew/wCBLVVPL+zL9kuYo/vIvkJ8r4+9Vll54Y9c0q+tEnljg+VFvI4d2xv9rdt21ahubG+S5uLeCLUnh/ct9lh+ZV/u1HYWEN15UUsCyIkkaKkkKtF5n96Oo7OGSPc+2KO1T5JXtXZpXxv+9u+WggqpZzXUy29xBf2iQ/Irzp5Ert/wFmo+3zWupLFE1vv87fdTX0y7Yv8AZ+997/erU/s2aBJ0tZYp980b/wB3/gO5VqrM8ljf/wCkeVBa/vHih+afe3+1t2/36BcxHbQ6lap9nluZYNjfvbxEXbx/D95v++qmhto7pGR2lngS12L5br93+9VGGw/s14JXWWD/AJ76bBC0v21T/wA8d38NXLy/uLXSorjyriSZ4di2caffz93zNyttoGSQvNdaPstPtXnou9Xkf5nz91pqh2XX9tzyyt5ieXs2SOqttH8UarVx4W+yr/pK74VXz3/dxNuH+6i1T1Ly76Ffs9zdRz/aI3V55l81FH3mbf8AeWgB1trE0dtuu7lo4JtrxJIi+an/AAHdTZkW11Kf7JF+4RY7traDb575/wB6o9SexnmXzb5ZHhbfsk+6+dn+r3fdq18sGlT/AGiJZ7W7beySfddj/e3VAFe5huoH2XC+fAi7PtMcPyysP+Bfw1TSG6utN2Sy293apNJ56Rw/K6/3d3+/W1NbN9+Ldsf/AJY/e+U1X+x6hY6l9o8+KC1+ZIrONGZtp/h+WgCnbWdvvn0z+zlksoVbyHjRf3qlqufY447lrd76Lz3k/dJ5P31Gzau1qsQzLJctZSrFHs/56bm3rurJmubH7ZBd3fleQm5P4flx/eZvu0AWmmktblWfzdjyMjfPuRFP/fO2qcLtazXL2kV5PBtbyPn2xOx+7/u1c/sTzL+xfz5Z4IW8mJPJVYnz935U3bvnp0KXE73O+VYJ0k8mJINrfuw393/coAr39tb72i1W+X9zb75Ydm1eW+ZtyLWakNxG8UWnutpapa7Ftvma6Rj/AKr/APZrUs7a1+3zxSyyxp+7RvMSKJmyv+yvzN/eWq76lbvbQRPefYIH2uvnp6fKvzfw7nqwJL94Z0s9Qu55bSCZmf7HIm1Uz/DJVe5vJLFIntNK8zfH/wAuv3t3+ztVqNNubq6uVuJZ7eO1SSRJ/wDSd32hR/dpyKt1ftKt8sc73W+Dy32/ux95o/8A4qgDL1K5hkhi+0Nb3Fl5bfaobp1WdP8A4nbWlDctHeeV9jljd/nWHZ+63D+H+7upqW1xo72KW8v7jcySpBD+6lXbuXdVy2ubqPzXhvPPf5rjyfJ+5n+H+HbQBVh0RpNH+z2+oNHdPNvW5+6yyH+JVp32OOxml82x8i9mVYZ3jTd8o/i2rUyWax6lK/keYjqzyvI/zPTd95BqUDv9/dI6w/dlijP+796iQEf2D7dZtLp62+y7+7/d2/8APRty/eov9N8vTfs9xBFqSOyov7ldqN/eqS5drq2+zvA32qH71nBNt6SbVba1D3UelWypaWazvbtvn+fyvl/4D/47QBXtUm/sqL9/FBs3eekaK2/P92vmHx/qH9q+OfFV6n3Hb+5t6KlfU2lJMl+lv/aEs9rNHG8HmQ/wltrbt38VfJvi3y/+En8YvFtjg+3XCRJ/siTatdlM5pnpX7PHhiOPw3/wkD3jfapmuLezto32sijZ5si165cp5aRXtw7X97Cqwq+xWZq5H4A200Hwr0p/K8vfJcbX+9v/AHn3dtd4n2r79v8AchZvNSSHbLuG+saj1ZUdijbPdQTKjzyzpt+aaT5Yv++V/iod/Ps1uLJYvtVv/ojJv+baN/8ACv8A6FViz86TynlW4kgh+RoZPm+Y/wC1R9jhsbOVEsWjgeST9zBD99tu77vy7qg1I5ppo4YL24i+yQOu/ZP82zPy/eohSG6vILi3nX9z/wA89u7/AGvmqxN9okhgRGijunX7n3di/IzUNHJBDL5TLO7tv+5/FVakFW2maO/0p/K+16jb/OzxpH8in723cy7a1PsDSJBFb7tkzb5X+9LzVOzsLWCzlT/Xu7bGedP++qvJujT7JK0vkTRt88b+VLFQA2F5JJot8ST2vzbppHXc7Bv7tQzPax+fvilj3yfL5b7d9WF1K12QWl39x/8Alts+VP8Aa3LVe8+z31zFsll+1W83nKknzKildu6olEDJ1JPL3SxSyyIm2HZv3f8AAaqvuktoP9GW7+b96k/zJz/vK1aWvedG/wBo/wBRPDtRkjTd5uP+BVVtpryTyneJfISPfLNv83fn+8zVJpEo3OmyWs0/2dX+1OrQxP8Aw7R93d/s1Rewt75/s7wL91knTyd3zf7y1tW0NvYwxfuGeZ2/v/w/w1m75rSFkiaW42feT7N83Lf6zd8q7aBjU0qznmV7j/S32/cnTcqZrQ+zf2aixLunT7m+Pb8mFqrC8d1MsvzfYriPesPk7f7/APe+aprZL6TUrOH7Mu+4Vvkkf5t38NVEkjS/s5LaX9/FHtb97NI6ysmP4VX+JqvOlv5P237S0drFuTZIm7zf9qqem39vfTW0qXkWyZZHgeNNrS/7TVtJbNG/lNK0aTKzrNv+5mqiBVhS1jdlSLyJ/LXzU+aLZn+9t+7V77Msd5v83/eff9/P+7TbbR7P5ftEXz7t7PdJ+9eQfL81SPNDHt2QeYjr8r/6rfWhiSW1zcSXLIls0myPZvjfb0/vVYdLqPbKm6Pf8jf99VC0zedsuPNjT+F4/l2N/F8392pLCby7OXdFFsSb/lo/p/tVYpEl48O/ejeelu29fMpz/aJHaK4ii8h1VP3fzN/tNUz7rryv3DSPt/12z5eabYW0eyXY11BdO0aSvH8q8fNVEyCGzs4H8p2X++3me/8AFWX4tdtN8K+JZdrRumn3bskm5mRhA/8Aeatq8trqd/3S2sj+XsieTcr/AHv4ttc78SJrxPhn4le9vvMR9Fufk2bfmMb1a3JPjO8Ty/B8Gz+Nv/Za+vLCZbTQYLeXbJPaWdu/kwfLsUKn/j1fIeq/u/DcCf7X3K+wrzTVnv7O33N5EMOxk2fK6j/aaqqEw3Kc15Hprxeavlz3G6bzvsbNvx8zbttTfaFuNtw/79LhleJ4E+ZKkv0tY7/7bcQee8y/uvPfcqY+997dtp02qrJDLdyv8iL/AMs/vbf4f726ueRuV1sY7q8+1xTxSWvkt8mxpWRjV5JrqR2t0/1CLH5rxzbf+BfwtVNPsdr5jxWfkXU22ZngT72f92r03l2NvA8vyecyoqfN8v8AvURAtQzWeyW7t90jptTfGn8O6t6GGGTTVuPIijdNrqkn3uf4qxYX/tW5iR2in2bZt/8AC9dB9pkkhglSJ9/9z72/FVEkmhvPItoPuwT/AHP3f3Of91arvD5H/HovmO80cKp95ef9lasLM0lhvdfk2t88e371NtobjZPv8qdE2+a+/wCdFpkDry2m2ea88WxNzt8jK3H8W5akZLW+1KC93Nd/8tt//LLj+Lc1UfO8yZUiiWSBF2fu33f99Va1JPLma3fb5D/etv8AZNWBNDeef5u+JY4E3eU+/wC/n+H5qbC63VzPDLG0b7lTfs8pd1RqkMDrFE/mOjb18t9rUIqwWECef5f/AD1TZ/rcfeoAkmfzE2PL9/amyNKJttx9pSVWkghXZ+/TbTftlxJDKjr5bu3k7/r/ABVXsL66+0zpF5U88O3a8e75F+ddu5qCB1zD/wASq0eL/QPJjaFX37tnzf3m2/eqSZPImX9/5jou9vn9f4aqvZzXUKpFeNHv3S/Y/p/tUTXKz+VbxMs72/l+akj/AL1P96gcTQhvF+0tb7VgdNrsn+z/ALVQ2aeXftabov3vz7/+Wr4/vbaks5mj+SWBd8LbGf8Ah2mst7mO1uVS0tfLdF/dP97YtBRm/Et4Y9EtrdIPMdNSst3+756VsXl5Da3jWkVt5cCNv3yfL1/hrF+JztP4VXfu2fbrT/Vv8qYnStq5haSzieKW68j+H/b/ALtTIgHmmu4b64RvLeb54vn+/j/ZVlrxv9qhJI/h7pTu3mf8TiPd/eX9xNXsmy6sbOV5VadHb9wkb7mfP97ateN/tS/8iBZ/v/k/tiN1h2fcYRzVS3G5aHjvgxJo/iX4M+z/ALyd5I0ip3x7h8v4u618qo/lwu3+8Y0qPwY7R/E7wE6bN/2i32/99Vc/aBT/AIupqD7vv2dv/wCg10dRHrn7NPjLUND8KxWllFFJPC0l2qSfL9ojHytH/wCP76+tNB0qS1mvNQuLZrTVL7y0vIY7nzYtyfxR/wCzXwv8HPGDeHNH0q4+Sd4biR9n/PvjZ/6FX3l4b8Saf4x0e21Oyl8xLiNXrxeRxrNnq+0XsVGxoR1LzSbFjf71TIiyV1HEV4U8yOeKvI/jTZt/wjf+qaTZcR/JG9e0W1hJHeL8teX/ABys2k8JX0sX8DRv+79mqohqeK6btkjW4TdH83/LTav/AI61QpczSXLb54pLLzt6vG+75TTYbZZPsf7/AMz7RuffI/381YSwaS/uYnVb/fudn2fcqpSOcsTJHfTM6SrG6Q7PJj+8i7vvUXiW8KeVLEux9yLNIn8RqvNeQ6bDsf8A0TZ/y2nh+/j+H5aakKyX9zsllgnt13r8nzbR81HMBNDCr3O2WK637t7eZC0XzD/Zarj3K2vlb54o/lZ1muvl+Xdtb71QvqTR20sUu6OdI1mim2futpqaaZZLOXfBFd74W3JIm5HxRzGxVeG8urZk+0y79rPEn8SKf72371HyyXKv5rf3FTZt6r92pIZpvJ2I3lukbfvv9VsYfw7ap2zyR209pL9ojn+WaVJPlb71IgdcXkNrNEn7pHhj3wJJu+fP8Lbap+LZpL7Tbl0gaN5lVGfydzJj5m+Vq2LC5j+0SRI3mXU3yfZvO3fLtrF8VaJqU9gsVlP87yb5UkfbF/3zUSKicfNqX2q/iRLHzLWZvs8E3nbV8z5N23bu/gT+Gud8fvbwaDq9u8TQPNZ7N8fzK+GT+7tWumvPtGzypbaKdLdfO+zb9qc/e21y/wAS4Y/+EbnmRpbDfDI/2aN90UuGT5qmEfeNJS0PJfB+7/hLfD2xfM/0yH/gfzV9VeFYf7csGuJf9ES4kZJXtX/4+1/4Eqt/vNXybokk0eq6bLbt5c6TK6v/AHK+zPDdhN9j2JPLPInzq/3pXY7K7Jx1OeMtC09tcR36xP5UCfcRIH/f8f3ahs3a1Rftc8vkXDSTLDdTebs/9lqT7Bb7JftcEXyNv2Rp824/3WqveWzX00X7hoE+Xan99v8Aa2/drGRqR3lh/as0FxaTrJBtbakaL87f3llWq72f2q5/s975rvZtm2SP/qsfN95asXP2jTbmOW0Vbe1mWR2TY3z/APAloT/Sk81Ly4/494/307+UqLurMotJqS31zFb3cHnyQyLcNNO67do/3aq6V9jtbnUN1jZwQQqtovl/8tcf7P8AvpVe/wDsr6bZ3EumNIm3e1tIm7f/AN8/wtsqaw1Ly2lTT7z5Lf71t91bf5fMaSNloA5n4wWyz/CvxGiW0Wy38mZZtjLsbciy7V+6tfMupf8AIvRS7f8AUyV9SfFSFZ/h74h33zSIlrNu/wBtvkkWvlu52yeGJd/7zZMtdUNjJ7n29f6lN9s1B5V8j7RJviff+65Xd95d21ajuXmsfsdw6xR3SfPa23+qilmP3vm/36zdNubrVfD2hyvH5kE2nwPP977xXbuVlq19sbTXi+0S+QkO7bN80uzCu33V+79yuOW5pEvWFzJBqTJ/ZzbPM2K8b/c/vfd2/LQ9/NBc/wBpp/r0Zbe6hg+66j+La38VR22qwx2y+bLFI6bnX/Sd3zH7vzVNDtutSZP3Uc8PmJL/AHv/AB3+KkMrpN9u1jU7fUNP0vyHjXyk2ebPx/eq1N511Ds/0O0ea3a3tbORN0T4VGWT5trfLWa81nrGpRvdq2y0jW4gvJ/vbfvbv4Wq0iXUawSv9okfbJcQJG/71GH3lXdu2/7tADXTTYHn82eXyJmVHuYE3ROw+WLay/db/Zov3WC82Xa+Q/32ubpN0T75P4t+75f7y077S0ibIrm1tL64m+V402q6/wB2Rl/iX+9VWaa4j/4+/wB3dIvyzWrsyvn7rN91qAHPqVrdWcSaffS2k+7fLZyXO2Xb/DtVtyr/AL1FtbR6bDBaWlt/ZOyFXns4HXbz8u1m/wByob+2vo/t0qX1nJ/Azz7Yt+fmq4kMkltF9qs5Y50jXakaKsT4b+7QBX+wfu99vLawJaSRuvnv5DRRn/datLTbNftipFeNJp0MKutmiK2zP8UbK1Zczw2P2n+ytMtZ711Xd/D5rBv9mpHudQj+zXFpZrJdQtJ/B+6tPK2baegFiz1iGN7NLfU1v98zW7P525nkH8W7d8u7ZXnfi2abQNetvFv9o+fa/LY6xD8vz25b5ZJNv/PN67R4b67h+0PBFfz+ct9Ekj/wv93dtVtvyVJrf2PUtNXT71Vjtbjb5/8AaqblRj/C1VEDHTUrWd1u9MlitJ0mb7Z9qTavHy7l2Vivf6tBbvqd3eLPZI0lvdXMfmMyeW27/gP+9WL4JSbSrPWvCmoar9gTT7X9xeWsO5ru0LPtk/2lj+5XXJptn9mWXU7ZpNR3LNLcwbfNdTsVdyszbfuVYBNMuxXliX/SPOmgvI0ZpXY/xfw7fk/hqPW3uv7NuXh0qKOydZNsN0//ACzH8Uisrf3/ALtN01PLS7RJ5bt7u33s8Cbm8vd83zK23+P7uynXFta31zFLLBLPBdybG8x/9K8s71bzImqAK/2y18P2c8SRWv8AZfnb4rb/AJZRKfuruaVlWtKa5m1G8s9kF/ab5l8+aR4/uhkX7u75vv8A8NVdN0r7L4esdKSVrvTrRV3P5LfvVC/xK9Q21hff2k3214rTSL5YXieN2+9u+Zvu/dagCO5h0/w/p/737RAif6PFNG7T/Z2G9fus3zVT/wBHg0q2dLm6jstuxrnf5X2htu1v+BNsqTUk0nZ/Z6arLaJNC1vapHc7ldt27btanO+l+JraWK7lik2SbN+xfKuF+791tu3ds+9QBJNcxxw/ZL3ytJ+88UMabp5Yx92rVnZ2s9tcxXEv2tPuJ5nzb1P937tUdKs7P+yr6LzbWf5tjPIm3ysfL823/wAeapIblZLb+z7TSLeR7Ta8XnzL5W0/daFkVm20CkZt/wCHrHxBptnLd2zR2vmbLV7XbK3K/wAX3dv3Kr3nhiHSoYn0+5XyHZYbq2vrlZYkz838S1ualYX11NpUv9n2sk6K1xLefe34V2aONVpsNg0nhv8Ae2dhP9o3Tff83qr/ADf7W37i7a05nYnl1Mmaw03VbxntW8+9t/naztX/AHvLf+PL89Zt4lxpsLS+b9rneaPyvPRfnb/Z+Zm3f+hVqaVfzQQ6g9xZtb3tj8k95A/y+SN+1d391dlTedD4jtv+JnE9gjybPt/2bbL5YVJF++zMrb6QzFS5sY7me3u9KuNNnuNvmvPZ/Lu3blZmbb81ENtJo/nvcQabI7tv3xzbVdgu5fl+bbWxbX2rX2mrZWVnZ36WO1J3nvN29Sv3m2qu77lZumv580Fv9ptbTzpPleOHd5uW8v8AcsvytUFFxLm4jf5J5fLRv3D/AGxdssh2M0fy/daqMyXUn9q6Zb2NxAk0K3f2aNPufM+5l3f7D1cmhuNHS8dLy1nd9qReXbNu8zd/dZloheTTZLa0RlnSGaN55oHZpfMH92gB1yn2rW2lt18/dHvi/wBiT/np823+592oYbaG10e2eyiitHSP7k9n8qN/dkVW+Va2vJvI4dV2aZLsfai3LptV5P7u1ttYKa5eXTtcae0Vo6K262kfypfMDfM3+7/dagB3kt/Ylm9l9o0J3aSb/RX/AHD5X5tzVHc3M2m6b9t1C88yD/U3Tx+WrJn7rfw7fuVYheG62/ZJYru9u1jeWaCZYvlP3l+VqNeeSCazuop/9FeaNN+z+F/mVlZaBcxXv7xbFFd4opILiHY1nPuXf/d+ZV21XmvPL0eC4u4PP+zw7F8iGRf3Z/2n3btr1NDf6PHNBLp8UsFrub/T7X5fmHy+Xt/4HU32+3km+fzfnmW2/eJ9/G9VoGZttZx2upT2/wDZ8sborOvyfMkn8W35atabeQwI32K8lu9kau0PytsX7tEyr/Yn9nxT3EE6Ktz506fuooT/ALO6q9zpsk2pNcRNFHP5n2f5JvNi5X7syt83zUFli8hWOGC7vmaDzpv9dG7QbP7q/e21JNYx6a87+auyb5IvLdV6fd3NVx/Mk+w2T+VHNCzboY/m3/7XzVju9jYvYoljF/EjO/3JWH8TKv3dr1AFzVbPy5r6JE+17I/+PP5V/wCBf7VVXto4/s0US+Xa3EzbUj3bkx/DViHUtPnh+0PF8j+ZM3+jfxf7y028+0Wr/aPNlksk3fJAjbk/3m/2aColOG2hf7Tp93LLsWT5fMfzdmPu/NVxLa82RW8vlbHX5vsr7WotrOa1tm2Mv+kR71Teu7/MlO+xw2u24RWjun2+a/3WTFAzLvEhsX+0eR5f2j55YZHZdn+6y1V1vS21LQdQi89JIHhbyk+n+1/FXQXLtOn+4qpA8b+avNUdVe6014HdYp02s7f6N8yMf9qriZSPn9HWSwbf/A33K9s8KzLrOg2O9Vk3w/f+b7wrynW9N/srxPqdptfZuZFR/wC7XZfC7VfM8PXlisq77eTesOz5nU11P3kYrc4HUv8Aj5b/AGqpVZvNvnN9371Vf9Y9aRMjQs3+dn/uUeG/3nifT/l8zfcRv/v02z/d7nq54P8A+Rt0z5fMfzt9Euo4ntSW9rInzbo5/v7J/lZ6IbaSS/8ANSCKPetWr+2hsfKS3gikd/kZJH29KrusM+7975afN8n97NeXKTizuitCN4bqNPtbwNH93/dfP8VXksF+zfxQb/uv95kaobNbrTbZ3fdIieYip/fzVqwjt/8Al33bPmTfJRKRXKOfzLpPs9xP5n8DPI/38VHbWdvav9nTdJ/H+8qR7n7LDvb94jsu1HT1/wBqm20Ml9Dvt5fId12LDsrHlZpEdC7b57d4op0ddjJJ82/NZd5ZzeHE+0WkEt3pG1dyfeltMfe/4DVp7yaO5gd4PLnRvmeN61IZpo0Z5f3nnN/yzSpkaRKdylndWy3un3PmI/z7P/ZqzfObfv3VNNo91YpLqejt/Fvn02D+P+80f91qppNb6ki3dl5siP8AJKn3WT+9uWpGenf2l5H73bFHv+ffJ/7LurPvEWdILu4ll8x23/vPlqrYPJG7J5svyL/x8yf3avWGlLat5vmtPdP/AByfwf8AAqrmOcsPYTWNhst5VjR/4JH+Zf8Aabb96rVtHDHZr5X+lz/3JP4MVXSzjguYmbdJP9xvL+ZUq4jravBvg+/tRU/i/wB6plIuMTN+0yRv5rqsD7fv7PuY/vVXtrn7ckGy2/cJ/wAtpPvbq3rm2t762kRNuyb/AFrxv6VTh01Y4d8UrRzww/vbaN/N2KP71VECO202zuvNRN323yf3E39zNZf9sXniCafSvD7y703JdXkm1lt8fe2/3pKbDDN4xaK30eC4tNL2/v8AUo32tcY+XbD/AHV/2q6zQdKs9N03+z7JVggVflfft/uL977zUwiTaD4bsfDOiwI8HmP5m9vMf/Wsf4mZvvVeuX+1XkEVw3z/AH18t92zFQpNHJDL9kVZHTc7JJ83zD71RpNdeSrp+7RF/wBd5PzS4qALFzuj8i3ij+1o8mzfJN826ob/AFD7LDEj2yyb/Mf+8z5pqedJD5tpP86fdTZ9/wD3aLm8jne2f/V7G2bNn32P8Xy/3agsr+cuh3ljceQsH8EsMCbun+zVjSZppHa7SBvn3Psn+8n92rlnp7TzN5UrTvu/e+X83/j1ENr5e57f7PBv/wBb5e7581duUfMNs7OzjSBEit/nVfI8j+7uq1beZJNLcRLcR/wKkibWT/aq1NttUgiuN0juv3Pl7f3maoZvtWxYv3UiP99JN0XzDY235Wb+5RyiKs0Mdqi74vPRNs2yTc3zD/aWrl5c+Z8m5pNrfMm/5kzUM2qrG8UUrLJP5O/yd/3/APgTUI9vJbK8UT70/wCXmdP3T4/u7aqMSBqW1rJ59vLB5G9di/P99aq3lzZ3UKrZSxXaIu+V5Jtqpn+8y1pPqTRzROkEVxs/jjf5t391du6o5oY9S025RJ/Itf7kafwhv9pVq9Sx2m232qGdL2CWC1t9qReei/OopyWfkWa/uvL3tI6vdfeT5qhmSGSFn8/ej/PskfatN2xwQ7/tLSI8bb5tn3s0akc3MTXKLptsyPeXEcDsvmvI+1f++l3bajsIbqCFYnnWSe4k3s+xovl/2d1WEmt4LO2+1t5nzb1SSFtv/fK025maS8aJI/3H35X2N/d3bY9tAEevQt4g/wBHtFvINOuG+a22Ku9R/D8zVXudKh+02Lvp6xo/zzwyIvyY/vVHps032xnsrG38h23+d9pb51P/AAFvmo+06bY3P2RIrz99N5Pk2vzbIx/sr92rILVtJb6xpv2JJ2gdJJEi8/budTUNzeWcelKlxFFBZWKr++ukVYk+aobyzmsXvPNntZLp1WGC2jTdsX/Z3/Luqx511a2cVo91dSWtu334/mZ4/wC6yqirQBahm8x5dkv+hWi75fn/AIv/AImquiQ6hJbq7+VfwJDM++xtvK83Lbty7v7tV4Zv7Sv2dPNgd13sl1/pPyj/AHv/AEGpEms98/8Aad5Ldp9ojt4ra6T90/8Ad/4F/wCO0AXIbNrGGK482WR/4k+zfvXj3f6tfu/8CamveTabYXkWnxWthsXfAk6fukU/xNEtTJZ3kHnxfNOifIs0k23fN/zz2qvyrWLZ2cklhZpaadbyfvJLjzo4WX98fmXb8yt9/wC81AF6G5htfs0suoXU9lNt+eP7zx/7XzNTbaa3k89LeD7JqPltMtzsXdKw+XzKNKhk0N5beK5tftVxJvZI32/vD97zGVtzbt9NvHjkvJ0ilvIL2Zdn2z7T5EVv8v8Aq9y7tzN/dWgkdC82pTXlp5V/dz2iw3EGpb4/3q/3lb7q1Jc2DXV/K+ny6bd2qSfM/wAyujf3mZd26o9K3XSQfaPsGpWUKyeVNG+1kz975W3LVy8vFjhie3ia7tUZXlSNPNXj/aSgor6hfwyXljdpZrPB80P7v/np8i/dqSHzoNbnluJ5buDa27zLb5Ux/DuqrczTTW15e/8AHhO8iuiT/Kv3trfeai5+2Rw6hexT+Qj2/wAsMb+fKmflX5mXbt/joAvPuvrZtN/gRo90MD/vX/u/KrLR50d19h+z30UFlcbkSaT/AFsuP4fmb7y7KyZkmvvvXMVo9vJsZI3/AHqfMnzbm+VqkhRYNVluE/0DUdzW8FtJDubn5m/dNt/8d+9UATWcMM9/PaJYtA6LJtm2bt/3Put/eq5YedJNPcXqtYb5m/1e3aij5f8AZZqdYXnn20Fu0TQPNH50qTzbmRT/ALn3t3/jtWri2WRPK8pZ7qHa8STpuRP/ANnfVgYOparN/aUFvZLayT2jK8v76SDou5VVV+9UlhNN/bzfZ7lpNkOyVJN0vzH5t0m1vvfJV50utlsv2nzN8m9kdP4fvMqrRZzTTpPLp8V1G/zfJJbbVfH93aq/99UAV/szXTNcPP5CJuuJU+8u7+9uaiG2kntmtLfZOm7f50/73ep+bbtqG58PWN1Z3kssUsaOq+b5czL1/h/3ahsLPz7aBLKW4j2Nvihnm9P7u3b8tQBM+m3EiLFF9ngRGmffHN5Gxvur91akuX1S63ReVFaTu2/fsWWJMN91d38NV7h7W1vGe7vFjun3eR977o/2d1SJNcRpK6aVcR7NrxQ79uxT/tNQATQrfSfPKrvbx7/Ok+9F/wB8sv3qdC8PnfaE/cQPC22b/lltH+zVf7ZJHbKiWnlojRpL++2skh/vVJNMs959lt75t8LKkvybmTP8VWAabqUmpfYfKZrtHj3r/wAsldf7zbasXkNvBcu8rNG//PaP73NVYftF9M1pLPb/ANnJuRU+83H+61WLNLqBFllg8t3j+5J/dH+7QA6a2junudn7iB22b/4nzVe8sNlmySqs9l5e/fI/7ryx/D8qtU15M0c0Hmu2zzl8j9y27c/3flaprzSo47xUdfPn3SO8Mlt+6dRQSUdY1iPw/YXOoSs0enWkKzb5P3/yn/Z/vV8a37+fZ6rd/wDPxcb/ALnzctX1Jrd5H4u8TrplvEv9g+GZGu9Rmk2qtxdD5ooV/wCudfJ7zNJ4b+0OzSO8m+u6nHQwnI+pvg+kNr8NPDiSr+7SGSZvLfbskMn8Vdc7+Xc/vVlnSX54HkSXamfvf7O6sn4e2ccHw98L27wLPB/ZcPnp5O7fld1a2q3Omybri9g8hEZoV+T5tx/u7fm3Vyz3Zoti4ltNHD/pEDxv5n/LP5pePus22s+2uWuoYopd0+xm3JB+/V2DfxNVxLjUI47ZLjTPLgeHfvnf/VMP721am1uaT7Befv4rT5W8p4081uaQFe8todVRpvI+R12Tzf6qVP8AZ/2ajRJLXzZYoLq7eZtjP/y1RR/d/wB1KuaTDdXVssqbfIRm83y33M+f4moh3SWbb93n/NC3np9/H3aAKdnZw/NLt8vf/HJ829j/ABfNuqSa/kg/epbeRMq+T5081DpDJYQb2+Tzv3SRw7tn+7t+7Tv7S+1We+33X7vHI8UO9V82M0Fjby5/0Zonn8tHk2L5kKy9P9n5d1NS2a6tv3Uqxp9z5/446ktkjnv/ALX5sUb267GfZuZFP/xVSfY45I2S3+425/O+98xoAxbmZrG8ubhJVu33bJ02fLt27ty1Xs7aOOGJoovMn3f8s3+aoby8Wx8pJVlefbsg8tNq8fxSKv3qubGjmiTd5l0nl+a8b/vXxJ/d/u1Eih1tqU11NfJ5HkPb7Ydkj/K7H71Zs1tcX32z7XK3np5e1JNytz96r39pQyXMVx56wI+7zfM+9/u/3ajvL+1kufsj6g0eyPf99fkU0AGyb5t/8Ee+L527f8CrJhsP9RcMsupbI2mi1Kd/3qKf4a1EtprqZrh/Nnsv+WEP3ouKr22mzXU0++dvI/heSHb1+9QBXtr+O30Rri3gt49rbJfk2oi/xVtJNDqVtFL5EscD/wDLG6T91KrrWaltH9oW4igt/IeaRN/3fN3r/C1a0NtdSalFFFLF8/z/AMW58fwru3Ku2tImUpEem6Pb6V59vFZ+RPt3veSJ+6/uqqtWxcpJdbUl83Ym1/Oj+7xVWaa6ura2iiguIHf59/nbZYm+8v3d26rlnDffZvNlWKfzlV5U2eXK+K0iQTPYfYUgeVpZ7V2aJnk/vFf4t3y/wU5IbiPzftsrR7/nVJNq71H8VV5kkguW1C78qCBG8795D6rub7v8VXvlnhW73RR/3Zv7imtIikQvbLGn2iVpd7/wQPu2KKsIiz3ipbu0ju2/zo5vl4qvDZ2f2yVLhYo7rzFmV/vfMK0POWRG3wSyWu7Yqfe+WmIzbC2h1XT1+yTtvRZP3MD7tmf4m2/w1zPxR+z/APCrvF92m6R3sZE/efdRhXcJcq+77POsk+3/AJZptX/drjfjS80fwi8WJK3mf6Ps3/xJlkXbVrcUj49vFaTTdMiT+Ob5a+xtVmuI7zykiitPO+SD70vT71fIdgqz3/hq3f7j3kKfnKlfYWsPNdPLLdr5EEN15331b+KqqbErcz5ntf8ARr63bzEuFXbNPMyr97+Hcy1cud0kMvzNsRmhbzP73/xNUdl19pZ7eKWDfJsbzE3Kij+Fdu75qHe4numtE8q0R7ff53zK3+9WBqF55MdzPcOrSTouz927ebz937taUP2iBIpbjbJ+8jRnjm275P7tNRo5I7a4SKWR0k/v/wAX8Pypu3K396pLN7qSzs0l+y+e8O9vP+Vtv+ytKMRSLCW11HcwXdwqz3T/ACfu3/hP3VXdt/v1uXLrptt9odWnf+GGN9rVn+THA8T2/wC/Sbamyd9y8feq9beZ5MXm/uLqZV/0aN92zP8AD81WTIm+xwyQtv8A3iP8++N/l3Gj7DHI3+q+4uz94m3p93bVN9N8h/KRltLWFluNkCbdn+81Xryza+8+4S5uI03b1f8Ah4oJHWbLBDF8sUeyTY3z/NxVe5tl877RcStG6TeTE9qnzc07Uv8AlhafN577fn/1TcUQvDHeXiW/7/8A5eJX+07m4oAtPD9qs9kSywP52xnk/dMmP9+qsz2sE0tvbwLG+6R2h2Kqv/tfNVi8sFktokuLaKOBJN/2b+HiqupJNa3jXqNZwIkf3JHXvTlECH7La/Y7P9/5j2/zy3Mny/71WIYf7StrSX5pERW2vI/zcr96m2GpNdW0ru3mQQt9+1Rm3/3vmbbuo/fSffit5E8zfLcx/uvlH97/AHaQA+66tvNuLZY5/lhby5vvqP7tFzNDo9ssqbbBH+TZP/qtv+0y1ct2hn3XFv8AvE3bN8f94rUNhqqyXNzb7vsl152xU875uV/i27ttAFW51KGSaCytNto6bf8AV/3f/iadNN9l1K6+Zo3+XzU/h5qw6LJDPdpBcOlxtT7jSrx/u7dtO86aOHzUi8+f7720c25dv/Al+9QBx/xLt4bHwkv3t/261/1j7f8AloldJ9vWfa9uv2+C3/763fd/hauV+Jc1xH4JunSBvI/0Z2mk+VkzOldleWccbyxPF5f96aBNu+gmRntDDqULW/lfJd/J5OzbsUfNXlv7S0y/8KrWLasbw6tboyRvu34V69QRpJP9NRmjnaP7mzzW5/vKu7btevKf2h/Ok+EsrvPE7pfWzzwx/eRjv+9TjLVCPFfCT/8AFwvAD7W/4/LdP9/M9dh8e/BlxJ42lvrWe3kR4Y4fJ3/MjVweiTeR4q8Eyp5u/wC2W/8Aq/vf6/8Ahr6S8baP/bGpRf2roa/djeX5/wB6inf96uiUuWw4xPHfhvpV1H4elt3n/wBF+0N5qR/N1WvZvh745/4QDXltNMl8yy3fv7ONPm5/u/7Vce+g/wBm6lqEVlbW8fks1vawyf6N9oYbK6i20S43rb2TN9ldZponjfzZUb5P4m27lry6kuaXMjshtyn0ZefEXQbXTbPU7jWrWC1u1keB433Sy7PvbV+98taXgPxzpvjjSmuNPlupEhma3Z5E8tdw/u/7NfN72EMaRPcQLaajtbd5f7hkz/Cu12+Wofhj/Z/gDWL7U30GK71S3VZle6uW3bfL/hZUbatTzvuTKJ9cXlssFs0rsuxP4N7bqwfGGm2Oq+A9cf7SscCWM037z+DC1zem/GDRbr/kIWNxpj/34JluYn/2lZdrVyvxF8T2uuaVF4f8OXct3ZTbv7RvJP3Tbf4Y42b73+1W0ZLuS4s8zs7BbqaCyvZP38tur/af7/8Au1qTJDA9q9xFLPsm2K8Cfxf7W3/cpr3MNjCu+CKR/mmWGB9vT/gNU7y8+1TQSvAsn2j54oY5vT5t1VKRPKF5Nb2NzFbyy3EfnNHNA8kP7rjfuX5aj17dpsP+kS+XP9yJJ0ZWdjUju09tA8sqzo67G8ybb5ud7L8q7d1ZelPJ9jW78i3u9R3b5U2NF9nY/wAO5tzUCNSxSaC2/wCJhB56P5cKzSTeb0XcyyUPeW/h9GuFiaNHk2J+59Pu7mWiawjgedEZYPtEa+a/99h8vmbqh+0rHMru3kO/z7502q+GoAdD5l1Dc3FxeRSQXC/8e33ovMH96oUs/klltILWe9RYdvlpun5X+9/drWvNsj2r2jNHBdySOr7Nyv8AL/Ft/hptz5kcNzdvtjn8tU/vN5Z/75qyOUq3lnDPbTo90sF083zJfQr337VZVqS/0pZ4Wlt5Yo4HhbzfLTz/APd21VudNt4LDZdz3CJ+7T7THtbZj/vpqr3kzQWc6RXNvG6QyTf6lv8ASFH3fu7dtRKRUYnPzXmm/wBpae325Z3uP31qkf8ABjerbm/u1h694buL7TbxPP8AP2tsV7W2bckf3tslb1nNcarY3LvZxRz7muFhjm8xUkH8Lbl+X7lQwzLHaxXCWy6bdXEKovn3PlSoobdtVqIyNJRPOdH8HtY6pZ3b2PyW919+CFpd7Bd23b/DXt3h7R4YLZrK4WWNJts0v77cvPzf8Bri7l5pJrFIp7iw0tGk89JHbdcSH7zbkavQNN01ZNBniS8+3/Nv3zp8rVs58xny8pem3WsMCXG6efbIkDxo3yfwt8q1n3lzNap9ntPs8c/398e773/xVSJeTbot8vkeTtTzkf8AhK7V+Wo9VhtZLyB5f36TTKktz97ZIf4vl2qtTIYPbXn9lS/K2xJF3fZU82WqMPiTzLOLev8Aor/JPNJt2vJt/vM1TareQwI1v9s/4mLxyJE8abfmH+7u27t9VbyxaTTf9Ntlu/J2zXnkfL0+VfmWsZDiaENtDqWq/JL/AMe672eO53LL/FFtVfu03RLmG1tont1a0tYfkWznf967Gsu5eaC8aK0iuI3uJIf3Oz96ny/3lrWmv7yDVYIka13vHsitpHbzUxSNDD8Yaba6V4S8S2XlRWklxpdx5ryP+/eQK+1dy7l276+XYXX+wbn/AGGWvqp7zVL6wnt7i5t993HcQtDPbNB+52u3mKy18n6W/n6DP/1xV666exzy3PrLwlc2s/w98NebFF9l/s+2mlud/wA3yR/drU01Jp7a2vUub+SCH99Kl1uX5trt/wACrkfhvqtjH4D8KvLO8b/Z/s6pGjfvWEldRbQzX1tZ/v8AyNjNCs08ysu4fwtE395/krnnuaG5DGuleVKlt5lr5bebZxvuWKT/AHl+9u31TubDz5vORLX55PvyfK24f7rfeqazmvt9taPoayWrzR3ETyTbvs/3/wCH/gf8NNuZmkv9lvFL573EbxJJ5e51/vSKzfLUDL0M2+8+0PO129xHvn8ib/VfN/CzrUaapb30y28t9LsST/XQP/EP9pdvy1JbTQ3V00UqxQb497JBc7m/8dWqupPDO/2JNT+wfa1Xz/PfyJX/AN2gsmtvtU0bW97fNbon77zoIWtkfP8AF956p/8AEwsUs7T5bBHjkfyZEZZU/wBn+781R2btJYQRRNFJZJDJb/u/4/7v8K/wVYe8uv7Ke4eL/Sk+TZG/mfxPtZvubqNQJPs013DPbu1hvu4YfItvJ+5/vbac9hYzp9ois/8AUybN/nM3/AazbO28u5nR1+13TwrFLeXULb3zvb+HbtqZ7OG6hle3vII7L928XmfLF5x+7uoA1nvvMmgvZZ2v71I5E8mebyurfN/DVe8s4Y7+zu73yo57dpPIeSb5nU/7u35l+5UM1/b31zBcWTeZepDv+wQTfLz/APFVN/o//LvPb7LRY0ZJHXzUz/eiaggLm5bfFcRau0Frb2q/J9maWXaV+63/AMTUb+dJt+zrFO8Miwq8e5dmataIkf2xYomljg8mOaV4E/hDPtXa277qVnvc3ljZz/6Hb+R53nbIN27d/Ey7fvUAcn8TofsrQarp9t9v1fRpt8UOzb9ohPyyw/7siVT8PeJIZ7+z1P7Ys+nXcMb2aSJ5WzLbdrbVbd8/8Ndtbaksd/FcJO0kF3/Hv+4w/wCArt/3a4vRHbwH45XQnaWDSNcVr6xfZ5qxXA/1sP8Au/x1a2H1NKHR4/D+pfN5uy+3P9jjtl2v/wCzVemsJNN1WB0s/sN1drs+0xws0SMflVY2X/2arDpNY6l5rwS/apm2bJ3VvlH3mh3f+OrRCjXUK28rS/ZUmXz/APSfKnuMrtZfKXb/AN9b6BDbDTZIHn+1rcXf2ht6wxu3yKP7zNWO8y6Vc2dv9svJ4HjZ7X7L5/m/P/6CtaVzDbz3MX2ez+yacjN5GpfMzbv95vu7kqO2hk0ez+yaZBbwXTw728tP3T4qACZLzWJrOWW8aO18mR988y7kkP8AFt2/N9/71WrabS7qaC9tJ4t+7zl8varfe3VlvqVrJ/aNxca1b31qi77V5EX5JAv95qbc3FrBMtx5tvJO80L7NnmtbsW3S/cqwLGlabHpqKmny3F2/wBydJN3mv8A3flWs+2uVtdVaJLO1g8lo7b7fv8Am/2VZVq9NND/AGxc2VxP57vI1ws0kzbnUfM26hEXVb+XfAs6bo5leT+KMN/3zLUyAkRPMtmsrhrqOdGbb5cPlbG/3t3y7tn3qw7y20v7H9nS+i1b99GkE07qzRL95W+Xc3/Aqd9sh0fz7dJ7OR/LkmXzN1ovlj7y/Mzea1Wryz1CeS+SVbe0052t4YnksN0Xl7X/AIV3fx0gKepSeXc3OmXcF1/aLNJ5qRurLtG/5du396v8f3N1Q2GmyX3m/Z76W7j8lYZYZ4Y234+7937qt/erQd2j/tNPKt7R/tVulq+/7TE8gV13KrMu1V2VJqszX0MDxQRRz+ZvaGC8+zSv/stuVty1YomPqsN1Y2ehvZLLHq9pu2w2t4vm7g33miVfuybP4qsWumr4j0tpXtovtV3umaHevlIx/i/vRf71OuYY4L+C7isZft33IrmdI5YkUt83mbf7tTWGlLI949vFa6la+YzxW1rDuZ2H8X+1uegZNeW0klnFe2V9FBepNsn/AHPnr/wJv9/+9UaaC0E39oSrdXer7pEW5kTymuML935dzNVjRNS3utvo99a3aP8Aemj3ebx/e2r8336p3+sWulefepLLBdfaNj+ZDt3/ADbvm3UAR3L6fBqumXFvBFGlwzQtN8q7/wCKJty1NeWDWtnBb3f3EbYrz3O1rdT/AHWX73+7TtlxrFtbXETW+m7PMuGs4Ifl/eN93ymam2yXkly1vd7dlwsnlJs8r5h83ltu3bqOYNTBezuIIfvWt/BcXCzQTQTN8ix/d/3auJ5M80SRQW8eoQqzr5n/ACyjLfN977y/3ttbE3iSPQ7j7Pd3Pkaj8zskibldf7qsn/syVi36QyXLS3EEUfy7/wBwm5vLeiQolq/ufM1KW33tJOn8Ebr90/3f/iqx/tP9jv8AZ7too7V1jeCb/gX95t22tDe0lnPb/aV3uq3ESWtt+9fP8KyM1Ohh8ya2e7W1kmtN3mvGm2WLMf3m2v8A36gZTs3WS/vItStpfP8AmhaaD5Yn/wCA/Mv/AAKmw3KwXDSxQRQbFWGebYy/c+7tb+HbViF47H+z7e32z2u3/l1ddyMV+9Wxpt/Dav8AaPtbSfLJNskf1+8rbaAOXS/uI7xrdPs9/avcb1hunbci/wB3dTkS6j1XUJXnik/d7/s0b+b0/hrSeHUpHZrex+16daSND5MD+QyZ/i/u1Jo/nWNtcu/m702v+8fazsf4tq/xVYGfYWazwtE8UVo77X877vX7yyK397+Jamhms59Str1LmKP92sMVtH/y1x/erQmtvMTe9ivnX0Leb5kPnxIwX+6tZNsmjwWe+4too0dV/fbPNVM/N95qgCZ0mn8+yvYovIh/5bQPtWLP8X+zUKQtaf6Om7Y/zukm5pUx/domh/ti8+1pL9rR/ktbmD96q4/hbdV57CbzluN3kbF2LbSfL/48rUAU4bNbqxvH/wBRHcKvnwzp8u4Vm2E00b3MUtrayWqL83l3O3ysf3W/+KStB4ZvtN4lxL9r8n98sP3flP8AEu1m3VClg1xqqXDwLdz+XsZPu7/9nctOJZ5b8UbaGx16xvbdvMguIf5VT8AX/wDZXieeJ9v+lwyJF5abvmNdd8SNKWTwrvt4l2afMvkfvtz+SVrzO2uWtbrT71V+fd8yfSuyL5onLL3WR3P7yZ/l++1V0RZHqw/+sqvs+etIkyLlunmbv92rng944/FVi8q+ZsZtyVn2b/63/dq94JSSfxVZpEy0S6hE9ms4VtZovKa4+SH/AJb/ADfMauWds18+94ooJ0bfs/2TVe5sWj3O6rPvqn9g3/PaQLPOi7GTztrJXmzO6BoPbR/aPtG6Xe/8H3elWN80c3/LL733N/zPmq9hM19NbJ5qwO+75PvNxUyJNvbfL5lqi7FeD7yYrAsjuba4kT7RLuktU+TZ/FRNbXEbrFFbNsf51f7q1e+zRx2ypulu0/uSP6f733qsPDdRx70bzINq7ragsovqt1G+xIF3uq/6x/v1M9zJJMro1XPszfZt7r5if9M3rNRI50b915F6n8f9+nI0iWrDzpPNR28tHb+f3ap63pq3U0sun7bDVE/2Pllx/eq1supGif5bjZ97+7V793J8jq2z/nslQM1Ldbj7H5STrdp9/f8Ad35qb7NcXT/ZEXy4PuM+/bvzU2m20d9bfJK0lr9/zpPlZ6vTbY/KS3lX/f37flrKOxEokLwrOmyLbHOnyfvP4MVaeGG1Rkig8yeb73mfx1k/vJHWKygb9zJ/y0+6+P4aj1LWJtKs57vVZ1j2bU2QJ99j/docWMuarqX2VLy7dvsFrb/e/u7RWTpulXHjFP8ATf3Ggzf8sdnlS3f+9t27VqSw0G88QMtxrHlR6dDteLTdi/7ytN/tf7Nd1N9lsbBbj/j085vl+T5qrlIkUbN7H7Y1vcReZGkexbaP7qqPl27aJLCaS5iTymj2Nsl8x/uRj/ZWrSW118rrF5EEMn/LRNrPirE2q30G2J5bed7j/nmn8VAFfZNHYSpLAsjp88qRp6/3mq8kMkaQJ8uyHc/7t92xR/erHm22u3fL5k8O799JtXZn722rGm+ZPNcp832W3Xfvj+VpWqZAWIfL8mBIol8jzv7jVJ9gkg8hElXz5mbb8n3FFQpeSSPYvdzy/O0n+hom3f8A7TVa87/Torjzf4W3eZubYv8As7apblkf2NZ5vs97K0j7WmV0+Xdj7tOtnj+2RXCReY7tsX5/v4+9/u1JCl1s3y6h/wB+/u7f+Bbd1U4fM0OaCK3nt4/4/uf+g7aALVynkTfJZtJO7Nuf+FFP+ytUX01pLb7PFplv8it5CR/8tf8ArozNVzZcR3Mssu6TYq7kkm+bcP7tH2O6upvNSfyLWZfJ2fN97+9uWqjEjmIbm/hn02B/7Ttd6fwRp8u4fw1cmeO1022l2xTwfcV9+5nz92rUMcc9zE8SxRz2+5Iptn3P92sd4bf+2J5Yluo5/ueds+Xcf4dtXqBauXaTzf8AY+SXzPmbyz/eq59vWe2VNzQb/wDWwyfLvxVO8v7OCFklvooERv3vmf63d/dj202a5bTbxLeX7L580e9bmR/3vH3fvf8AoVKJBaeaG++zb7a3u/m+ZPOb7p/9m/2Wqi9mupP/AGf5F5Bao3+iv937OtUbPT5pL/fcQWfnvbrueR90rqG3Ves7BZEudQ1BZb94ZG2pH/refu/dquUfMQ3ml3VjM0tlLayI+1NkiNuRf7sar/F/tM9WIXj02H7rfakVdySTfcz96qqTR2KLvuYrR9sby23y+amf++ttXrNPPv4pUX/iXTTfvZp33SysKqMRDbl7qxmiT/Vo7bGeB/uf3trbah0q5+yzLFb3zSQbd8FnH5cDPsX/AMe3b6NNuZr62824gawfzl8pJHVtjfP96m39yujvO97fNHBNMyN577tmP92gCPTba6kvJf7Qgs5LV5JJltoH/f7ivzMzf7X8NTLcybJ4vD9nLPP5zfaoZLlYPKb+7827bTZob6TyEt/KtE+abfI/31H/AI9RZ21nJbfZPtVvYvNG3m/ZYdq3C7vm+ZtzUAO+03FroMstvLF9t+VLpLVGlaL/APa/vU65ttN1iG5sngig+6k/lurROx/usrK3mLsq59vhf/iX2ktx5CNv/eTMqpn5az9NtmuodQ32y6Lv3bfMT/lmP4moAuXl5JJpsCaZPFsdWdXjRp5/+A/7VU4ZriSzli1Bbf7VMrXNr58Miz+WP4pmWppntZ4Zb1JZb+B7pYYppHbzUkPzbo2rPtvCUMl/cxXFzFaac6x/akjh+a4x/Czf3aAJLl10eG+fTNPiu7qaPf50abtkg3/wqq/L/HWpbXK31zbWUssVpdPHG7Q+dt2Z+ZvvbmqjbXlrI8qaPB59rC0j7I/3Tc/7X3mqxealDo7wXd7bNJdXaxvLNInnypjeyquyoAdHeWelJ/Z8UHkQJGqN5Fs0u/O/+FKhhsIbF5bi7niggfb88EP3/wDZrUea6+wLqFxPcRvabd0M838JX+8rVVubaa6v7NJbm4kTdH/rIV8h5D/vbdtWBMn2eC5+Sezj86SR/J2L56Rn7zVlzXNnfW0VpFFcR3Vu0dx50lt5+z+Fdvyt8y7K0Ll7Xzvu28Cbfm8tPmfP3fu1HcvJAjS299dabOit5Ft5PyxZ+XzNqt81BIWdgv29bh4riN4V3+Tv9Pm+b7q7m2U3WLe61i2bzV8tLhluJfLT/W/N/DTpr+xgRbdZ7iB0VoZXgT5nYKjfxUXMNjYo0XkXEeo3Fr5O9NrSv/7LQUWrx7qfUFlt1t3tf+eN0+1tv3W2qlR2elW8cP8Ao6rI9xdNMzyfeeQfd3VXuYZr7bdyweXNb7vIT7vzf3dqt/6DV6a8jtUkt3/du8PnReXD/wB9fdqAK9heXl895LEzb9snlf3k/wB2qtt9uvkgdPKjRPM3eZ+96r/Dtp2pI11HBLtW02bbj958s/l7f4VX+KtDUkmtfIeytvLd22bJJlVUX/aqyR03k3VxBaS7vsu3fLDs3LuH97bt21m2f2iS5iuLeW3k+1ySef8A6tp/7q7drLU01tbx+e9vOsfy/wDLR93lZ+9Ulho8Mbz3cSy733bvLfarKagcSrf3UMFytk/2eORJmRtNnm3b4/4mXbVd3aeH7XLpUs893JsaH+NF/wDQVrUhhuINNWyt5WtEt1+WaP7vP3V/h3Vm3nmb9Ve3Ty0hWPc8ifNLhXZvuu1AzPv7DSY/Nt/scUCeWrz+RbLuljH+7Wpo8f2Swiey837EvyeTJCqxRf7VV9Sm+ywrdTWbTwW6/vbaObaqf3vlXburSubOGdJZUl+wfZJNmyd/m4X7sn/xNAENhNDa38Gz95vt/mmR9y8VNsaC5gRIpY0fc+zyWbp/DVHzltYZd8Vvvfy/IT+58r/3WqbR5mjuZ97W8d68my6+RVaJt3+9VgTQvfXWiT/aIooHf52SD97sX/eb/wBBrD8c+Ibjwz4egl0+zaefdHY6ZDI/+tuH/wBV/wABX+Ktjzpo0n331vIiSNDE8jt3/wBrdXH6Pct408bX3iD5p9I0NZNO0xP78h+W5uP95tmxaqJI5NKs/Bfw01O3SVbu9t7G7murnfu+0SSRuzTNXyXeJ5fhi2/3q+uviRttPBPipvsf2SeHTZoftkny79/3lVv4q+Q9ejaPw9p8Sfx7n3/WuymYTPsjRJmsfD2i2/kSyWsNjZJLNA/rGkbL/wABq5Z38kd5v3N9l/eIzyPu34b5fu7akh+w6Hf3lvtaP7PuRnkf5do+78q/eqnbXjab5t7/AGjLJ/cSR/lfP97cv8NcsjSJY2wzvFcPbfa57iPfF9qTzW5/ijrQtvOnmubhLb9/btsW5k3eUmf722s9Lbz5lluJ/PhuJN/kyf6p8f3d1XNk1rZ+Un+iXU0awwTSQ7okx95f92kWSSJ8++JvMe4kVPubWf77LtqjrF/Na20txL9qgfzpk87ZuVNmxlXb/tVGlhfQakt3d3MUdrNth877rfd/vf3d9bUNsupf8t5Z0t/kV/usjbvmkZaAM++mkkmaHdL8833JN27lf7zfdom8nZLcW7eXG7Kkvlp8z4/2l21ehs/L+xxbmu71JtizfVv9nb/BUlm8d9N5VvL5abm3JGm3Zj5W/wB7/gNQBTtoVkdYkgljgZfl8xN38O37y/eqnc2DabZ3kqfaLt3k3rbQIvyNWpYRyfZraWyn8u1+4v2r5WbH3WaqN8lrHC/2hmkSFt8sPyr0b5aCjNmS4hvIJZbmWefau7y/lVP4d3lVVtvOnudQit54I7q0aPzfMTzdjH7rfNu21oOiwPsRZZ/tflvs+X5MfNu3LRf63cR2bb1i89Gji3wfvfKy1QBVSbzLlrtL64kgRW/gVYtx/iVl3bqzUurr7Y0upz2uzdIlj5jr8+9U+9u/vOn8NaHnSWOlL/pNvGk27c8cKwKn+18rVGmt/wBmzQI8ssl19nZPO/5ZbR/tLQBTsEuJ4bO7vZbi7uruPe32X96qN/Eu6pryZbWGBEuWjupl3y+Yn38fe/vbap6Po8NjcxaZcRSwQfM6zRw/ZrVsLtZdrN91d9a32+HTXnSWJYPJaZJU+902L+5ZXb+/VxiBDZ3l1Bt86WLe672+dVlt8/w/Lv3f71alzM0CRfaPtEaeW25I5miaVvkZvu1l6PbSQX7bIl+1X0jP+/2+bx/tfN5v/Aa2EvFgh+1SytB53+tuXT91tP3dsVaRIlEmSz+1wre2kFvd7ZJPKmg+aV1P91mq5Z6bcWNh/o8CxyTSNtT7yp9z722izs5vJuXllWS1RpH/ALvyj5l+7VXR0ae2byvKtERmdvLfdsz/ALTVoSa0NhdXVhKiN5c7t/ro0/hqGaGO6eKK3uft/kzb5UnT5v7q1N9mjjs2tLKXzHSTZ+42qz4/2Wpv2CG6mZ5YJY3Sbe3luvmov3dtaRIBHkg8r7RFFHdO2zZGm7Zhf4mWpPtP+ky7N2y3/wBakf8ABToYfssMFxbxef8AwK8j/PVdEuoLm2TyreB3XesMH7pnamSO879yyeVLG7su7yE+5j/ZWuD+OrxyfCPXv9GaR0+zpFNJ8yp+8/hrvNYs5vs0SW6rG7/PK8b/ADbR/tV5n8fpmtfhjrVokvmJut/42+8Z0/vVa3IlI+dfDdt9q8YeDLfds87ULdGf6zpX1Jf6bHJqV46QRSb93mw+Tu2Z+Xcu1fvV8y+D4fM+IvgeL/p8t33/APbSvrDVXvLGZpbjzb+yRtn2aN/mTO9mk2qq1VQqJkw6Ja3SeVFPdRwQs3lJ5zL/ABfd/wBmpJtVhtZm+0N89wsm544dy7R/e3VH9jWR1uHs2gd49myR9sqLu3KrLRZvDfPvt55Z7J1Z38yHajsP4dzVgWTabbQ2u5PsMsF7Nbrcb7r5ZZY/nVWb5KvfNYvKv7qOCFY33yfx5/vbt2379V4bNtH01X8iK0+XZ+/maWLbu+75rbWotryGT54tv2pFZGTe3b/aX5WpxiRKR0Vt50FsqS/cSTZF8/73/eq1C7T7d+6TfC23y0+5mseGFtSv7a4ls7jf/wAtbb73X/aStK2dtVs/9Enl/vr5/wDB/wAC/u/PTJLz7p3iillX7Un8Hyr0qnCi3SLcSxLO7sqSvs3Lu/vKrVcd7ry4rh4F3/cZI0+bmo7O2mkhntEit4IEX90kDtu/3qAHW1zcRzQfaJ/PTdvlSR/K2MP++qybbTbiPyLdIv8AiXX0kkM/lp/rc/xfNV57PzJp7j7T9rn+5BDH+6ZMfe27q0IYW025+0S+bP8AN8nmP5v2fNARkUYYWns4nTzZ08zZLNsaWpPJa1v5Uin/AHDq3mw/3JD92munkTRfYoLfYm128uFtysd/3aal/NHc6giT+e7zR74futFj+KjUCG5hm0rVYktYovsvlsjJv2tUk1/JO6pdrL9lu2Z/O2bW4Xd93+7Vq28nUvNd4m8tJP3X2pPSppE/c7JbmLfCyzM8e77tAGfbJ5dzvitvk8ne1zHtVXxViZJrXTdnnxRz7pJvJnT902f4tq1HDfwyPBLb/wDPT/XRo3kbTv8AvU65Tz/nuGtbv+BXkh+ZGH+01AFPTZvPeW4tLy3jeFo0ieP/AFXmJ95vl27Vp01nfWryuln56XG6bzoHWL/dVt27d/wKj/SrXSvkaWO6h+eJJP3aplv9pVo1K3bTU8qLyt7tvW2km2r/AHW+ZVoLOX+Klysfw6vreJZd/kw7keH5ol8xP4v4vnrqLy/Wfz4rJf8Aj3kX5502xf71cv8AFR4bX4e65F58t35yxuv8WxdyV1VzYfZbmCJJ/Lgb+PZGquu3+Lb/ABUESMu8m8y8illlaB7eFnX5/m4/4EteV/H7UodU+G989ovkf6Vbb/Mm81pcNXrVn+7eBPNs/Im3eQm/dv8A+BNXlv7QKQyfC6f5VtJ0uof3MfzK7bvmpw3A+f7Z2j1Xwq6bt/2yP/0ZX1NryXWj6lEkunts85UnuY9sEVvj/wBC/v18ozbZE0H5vk+0f8C+8lfU2ufZ4Ly8tP8AntcKkCSTbn4+X/vlaqewQIdBebTb+W0SD9+9wtxOlrDti+78u5nZv3laSaq0Gqz6ektrA+7Z9mkdvP4b+Hbt+Ws28msbXz5dQgWSB2m82aP7vyfLK0kTVJvtY7adH2+TabntXkh/e+Sdjbvl+7/c2158rnWa0L2uyVPPX7L/AMtfxps039leRL5F1OiK3n21r/Hj+L5V/wDHaw3khg+x6fcK13awtH5U0ibW84rtVqsbJrp7a323EF19+WGNGX5U/wBrdUFGhM99dW0H2eWW0eHajJHbfez823a1Y9nqU1rfq92v7iHdbxWEb+V8x+63zfw0XNna+Tc3F3ctGl3tSX7Um5E/h3Mq7v4HqazhbSrBvKitZ3h2zWsP2aTakaL/AHlZdrVcTKUjYs7qbyYn8+KR5lbdNG/7pG+795qq2yLpqNereLPa7mfZGn3P97b/AA/7qUabrEk/3LZpEmj/AOPaOb5fvbmqa8v5I3+0eRFfJN5yb7Wbym2j5YvldW3NWkTORDc6Os+lRWSfu7WZti/Iv7pd33ajmvGgtp/7Pnup3bb5vnvtb5P4VqbVLmO+v7a3l3SOkm/ztjRRbtv8TNVG5uZr7StVt9M2389uy+a8aSQROp3ttZl3bmphyli51iGPUoHl8i0+aRGtrp/Lbj7q7Wqv/ZVvHYr9i82N/LWaB45vm/vN8v8Adqn500/kahDtn+WNJbO+dm8r5fmWNm27fv1pedH9jilS2l8hG/dJIn3M/wB5f4asQ7SnX7HF5v2W0un3TLDG+1XzTrnUlkSL7P8Au7rcqLDs3b2C7qybzydNuW1VGijdJpE86OHzdihU2/L/AL9TabqUclm1xe30UbrcK7XMieVP5Ybcysr/AHagCx/xL7Td/Z9zLI+7znSOZVlRXXdu+XdUmtzXVrNeS6mvmJceZ5VnPNtiTH3tu3d95Hqm/wBnndbeaBrR3mbb58Po33l+7uo17TfMmubiWJp/ta+S3lzbd7f7O7dt3bKUi4mbDNbyaw1wkTQXSQtcb5Id0Vwx/d7WZl+bbvrDsNNm1hItT1Of7XOkP7q837Yn3723bZVbb/yyfdXUQv8AYbzT3t4mkfd/qY5vv7PvferL1K/uLrTba90ezut7r/rt+7q3lssm3+8n/fNI2iU4ft32bSrhYrOS6uI5IftN1N+62p91fl3LurotKmuv7HVJYFjnt445meCbyOu//Z27WdKz0eaPdZafbWtpsuJtqbGli4Xbu/2W2VtaC8Mf+l3UsUc7s3+mRvu+Ut8vzN/FVxM5Ed/pX2p2+2/ZZN/3Zo/3svP8O2pobZrXyrh/Knnt2/5bpu6/xR7a0pkWe5i2QLst/wDltJ/rdw+7t27vl+T/AIFVN4ZvEFhcxSt9kk2t/rEX5MMny1qZ8pV8m6kRbdIljdNr7438yVFP93dtVakea+vraBLJm89JlS6SNF3Oo+bdtWnXmmzfLcXbeZAkkaReY/mypnf5q7l2tQz3ElzFKl8saWMy+QkkP31LbWj3N97alQVEbNNNJut0vFj+0NH5TyP5UqRn5t3+1VG3v1jS8dP9eiyJE8ifLt+T5flqxrFzcabNOifZ7REhmeC2kh/ubP4lqN5riS/0xLR5fL2tfSpfQ7tn+zDQItQpJviuNQ23aTbX8m1tm2oxb+8v8NfJOlI0dnfW7r9yFkX8K+qLaG8g0rSr13ig86ZZYktbnymRj83mbnr5j+zNBreuW/8Aca4StqfUiR7h8IrzTZPhpofmzxR3UM0yeTP/AB4b5fmrvkuVuvs0V3+7+0Sfuvsr/M6pXnfwZ1K4g+FCvti2fbJoYk2bt9ehWFjdSWcW+DzPJt5kih+6rsV3Lu/u1jPcqOw5Lmb7TqN2k62l1Db/AL2H7T9zH3d0VaEz3k/2N0ni+fa9/wCRNtZ8LWfa2baba3Nu+n28HnbngTzlb7Owbdtmb+JWT7tXtNeb/RvtEqyfZ/n3x7Vl8wfdrORoV7C5vtSvH3wN5EO1G89P3suF3f7K1cuftUaQXEs8s7rMszJ8u18/7Lbv/HXqR9upQwIiyxx7vm8/5dmKhub+GSGW4VpZHRtn+iv5svl0gB3hh1KK0uGaS1u2ZP3kO5eP9rdRNuupp3TU4pJ9qpOkEKtvx93+8y7aHhW1dYreCWff8kUMe3cn/wBjQ9ss9zLcW9n5aPGqNNPN+9VRVakEyXkcFm3+h3UGy6Xa+/77D+7Vezdf7SvNQu2itLqaRrfZv82KXP8AFtX+KpPsawQy/uor9LTa/wD11x97/gP92qem+dpVzeebZxSPNJ/yzT5YsL8yyN/v0uUC8lzHBZrptx5s6W7L5U0ky+bK3+yrfxUXlst2k7yy/wDLaFGhjttrJ/eZWb/bSrmleZBbRO6xXexl3fZU3fvP721qjhhh1JIPtF5bzpb3DPL+O9VWmBHYak2sTXMStFBOjbIvI/e+Up+X5v4qtWyNPbM6TtBqO6OHZ/c/i3LuZtzVnzX8M6Lvgi2PM0MTwTfO/wAvl1DN5NrCsun20se/52eN9srsN/3WVm+X56AJrZGu7az0+7ilngfbcSv96X+9/wB9f3WrmfHPhuTxB4YudMuPNjnhbzormRNvlMfmik+7W5qFy0ltPqC3P2dLdVhlh+Xamfm8z/gNVX8nUtV+eVpEfd/q5tvTYzLIrfxUCkY/g/xPpesaUtxqcS6bqkMzQ31tHNuZJItn3f8AZrasEt7rSvNiZr97jbb/ALj5pdobd91t3zV5/wCJ9Kt/CPiG21128jTrtpNO1ZJP3rLH/DN8v/j1ehXP2yRInt1itL1VhdNV+WX5k/u/xfcpyGNvNsaebcSyyQOv+p3/AL3j/aXbuqO8ub61vN8tsscEK/v/ANzIsS4b7qsu75qhud2m29tb3E9nAkzNueS2/wBbv+7tVfu1Vv0uLHW/3tsuyGz2S3PnbulICn9pXWLy7ltJZY/tEMdwthPCyxRY/wCWiy/drUv7BdHtpV0y2lntXZoYvL/cSux+625tny/+O1m3msef58Wpz+X9rk2fZp3ZWuF/2WarD+G459YnfyG02e0XfKkfltK+f4fm2/NQBc1i/t5LmxeW+b522K8CefFbsG3eYu1vl3f7W+sXR9buPOWyuG8yBNqQJHD5Svn+L5vu1cfR7r7esVpfLIk3lzLDHbbWiUrt+827+5v+apv7Y02TUpYvK8x7fduSN/Ng4X/0JdlWBDNqrXWmrceRZyJ8zxTSfu4v7rbt27bWPc2E2saxBLp86wWSLDNAkl5JLEmfvL/wKt6GxhgeCVLzzP3a2/nfMu9j92T5WrFTTW1h7b+3bO1jnt5NjJBZx7UkdtvzMzUAWIdVtYLmX91eT3ULbIkjhVYoo3/9Gt8lN017WSa5luLzS5/skzOzyfLEmP8AZ+ZlaobyH7Lqq6ZpjXU/2S42TpO/31Lfe+bcvy/cq1eXlnHZ3NwkthHdJ+5ih/1sXz/7Kf8AoVBJNNeR2NnefZ2W7dNtx9pj2ysjFdu6NV+99/7tTXn7x2+9aP8AcW8k/dJ/30397fUbw6Ho9nBKltZwWqN+68vasUuYP9n/AJ6I/wDu1HqsMk0NtKlnFYadb27OtzIm5osfdb/Z/wBmjlHzB9mhutSiSLUGtLK0kXyntZllilyv3mi2ttb+CrH9pW88KxIzSJYxr/q/mZWK7d21tzf8BrJufD0Meqql3PLJqNw3nLcwXLKz4/vNU2pak19pssVosu9/Mt/tO/c21PuySLQMIdKvvJa9eeLVt8f2eC5sbb7/APtfMzUawlnBoMUX2O3je+uI7iWHUvM8rzB/y081futVPR9SvrVLn+zLO1+xJ86w2LtFPuH/AD2rSv8AUlsUgt9Qs7iw064h3tcyI0uzH3lqALk1tax2EH2ifzIPl81JNsqov3v/AGT71VdYttQnv4PKnln05/MSeHf/AKr+KBl3bquW14trNBE0Sz2UNquy5jfyl3H7qx/e21Hc2f75UtN1o6Ks2+6f5k2f3V+7VgU7PR7iR4Ins/7Ne33IrwP9/H+5Rfwt5K6hFYxSbPMdrOd1V+f4Y/8Ae2b6beQ3Vrcz3D/b49Om3JFNHtl2Y/vbWarD2drfJHsZftSeXKrwbvKl/wBr/ZqAM2HUryS8geLzdjrN5UN1/r4sfd2r8u5abpW2C8i1PULryEfd5Sb2aL/a3bv4v96ugtkt47Zkill3+cz+dJt+9/ebdVWwSa1s4P3Tb33PPcpMv3T/ABfxLVlmXDf28F5Lb2mpy3bwt/x7Rvu2Rn/aajTZmury+eWDfOi79nks2/5v9rb/AHKkRryeae9+3S3aeW3lJHD99f8Aa3LUiQ2slz9re28h7dY/Nhnf5ufu/wB5aJSIKt5pUMl1PKljdQajt+5Im2J1P9373/fNR381xpVtA76e0Gxfmmjm27GHzfLtradLi4+2I8TR2qbYV8xP9bmub1X/AJBqvbyyx2X3F8/7yMP4lqCyO2m0++mvtVSKKBH2os0E3zJn+9V5EaZJ5X8qfTn+eCHyfKl3FU3f3t25Hom8zTYYElnt57qZt7eXCsTP/stRqF5JfW0UtvcyyPtba8D/AL2KQL/tfepyAhufs9rD9nt7m42WK79kb/vUUfd8xWrLfzILm5lSC4/67fwpn+La1aSTQvbfvb7z71F2N5aerUW266SWyvbPz7W3h/10e797D/D/ALu3ZSAh1jwxDrHhW+tEii3osnyeT5SpJ87fLur55s/3kPzr9xt9fQkf/Eq01X8+WCO3kju4vtT+b0/+KrxPXof7N8YanF5UsCeczxJIm35TXTTOeZkXP32qJ/v/AHakmT50fdTXSuoyLltujhn/AN2tL4ev5fiq2d4PM2bnasmH95Zz1sfDfyZPFsHmr8m3/lnWcij2qzm/cyukTRz2/wA+yd6JvtECfJ/y2X78nv8Aw07TZoYPs33o3+55P9/PytTt9n9s2eQvzrv3/wDstefPc76exHNeRweVcPu2PGqfu0b58Vc+0tBtf97Gn9zZ/F/tUJ53mSxJL8/k708xPSqttctG6xXf7h/4vMT5XWsDc1PlneLZuj/u1m77y6uZX+2LAifwfe+WrVnMtrcypFO0iP8Adhk+6lFzN5kzbFaN0/g2fc/3aNRRiOhfzP3tvKsm/duTfUbw+feNLbxeXspqI0159o3fvH2vUyfu3lSL946feeolIrlHKn/LWL93On3qdDNNI6ujLJ/ceOo3aaOZdjL/ALn9+jZ5c06JutH3b5U+8r0RkM//2Q=="/>
          <p:cNvSpPr>
            <a:spLocks noChangeAspect="1" noChangeArrowheads="1"/>
          </p:cNvSpPr>
          <p:nvPr/>
        </p:nvSpPr>
        <p:spPr bwMode="auto">
          <a:xfrm>
            <a:off x="4686300" y="86915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pt-BR" sz="135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2" name="Grupo 113"/>
          <p:cNvGrpSpPr>
            <a:grpSpLocks/>
          </p:cNvGrpSpPr>
          <p:nvPr/>
        </p:nvGrpSpPr>
        <p:grpSpPr bwMode="auto">
          <a:xfrm>
            <a:off x="6606326" y="2500628"/>
            <a:ext cx="944772" cy="1012203"/>
            <a:chOff x="5974383" y="3140358"/>
            <a:chExt cx="945430" cy="1532749"/>
          </a:xfrm>
          <a:solidFill>
            <a:srgbClr val="7030A0"/>
          </a:solidFill>
        </p:grpSpPr>
        <p:grpSp>
          <p:nvGrpSpPr>
            <p:cNvPr id="93" name="Grupo 102"/>
            <p:cNvGrpSpPr>
              <a:grpSpLocks/>
            </p:cNvGrpSpPr>
            <p:nvPr/>
          </p:nvGrpSpPr>
          <p:grpSpPr bwMode="auto">
            <a:xfrm>
              <a:off x="5974383" y="3140358"/>
              <a:ext cx="945430" cy="1180384"/>
              <a:chOff x="6112336" y="3140358"/>
              <a:chExt cx="945430" cy="1180384"/>
            </a:xfrm>
            <a:grpFill/>
          </p:grpSpPr>
          <p:sp>
            <p:nvSpPr>
              <p:cNvPr id="95" name="Retângulo de cantos arredondados 94"/>
              <p:cNvSpPr/>
              <p:nvPr/>
            </p:nvSpPr>
            <p:spPr>
              <a:xfrm>
                <a:off x="6112336" y="3140358"/>
                <a:ext cx="945430" cy="1180384"/>
              </a:xfrm>
              <a:prstGeom prst="roundRect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96" name="Retângulo 95"/>
              <p:cNvSpPr/>
              <p:nvPr/>
            </p:nvSpPr>
            <p:spPr>
              <a:xfrm>
                <a:off x="6158061" y="3281400"/>
                <a:ext cx="853980" cy="852713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5716" tIns="15716" rIns="15716" bIns="15716" spcCol="1270" anchor="ctr"/>
              <a:lstStyle/>
              <a:p>
                <a:pPr algn="ctr" defTabSz="275035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pt-BR" sz="900" b="1" dirty="0">
                    <a:solidFill>
                      <a:prstClr val="white"/>
                    </a:solidFill>
                    <a:latin typeface="Calibri"/>
                  </a:rPr>
                  <a:t>SETORIAIS COMUNIDADES</a:t>
                </a:r>
              </a:p>
              <a:p>
                <a:pPr algn="ctr" defTabSz="275035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pt-BR" sz="900" dirty="0">
                    <a:solidFill>
                      <a:prstClr val="white"/>
                    </a:solidFill>
                    <a:latin typeface="Calibri"/>
                  </a:rPr>
                  <a:t>abril a nov/2022</a:t>
                </a:r>
              </a:p>
              <a:p>
                <a:pPr algn="ctr" defTabSz="275035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pt-BR" sz="900" b="1" dirty="0">
                    <a:solidFill>
                      <a:prstClr val="white"/>
                    </a:solidFill>
                    <a:latin typeface="Calibri"/>
                  </a:rPr>
                  <a:t>março/2023</a:t>
                </a:r>
              </a:p>
            </p:txBody>
          </p:sp>
        </p:grpSp>
        <p:sp>
          <p:nvSpPr>
            <p:cNvPr id="94" name="Seta para baixo 93"/>
            <p:cNvSpPr/>
            <p:nvPr/>
          </p:nvSpPr>
          <p:spPr>
            <a:xfrm>
              <a:off x="6295801" y="4422215"/>
              <a:ext cx="302592" cy="250892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135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97" name="CaixaDeTexto 96"/>
          <p:cNvSpPr txBox="1"/>
          <p:nvPr/>
        </p:nvSpPr>
        <p:spPr bwMode="auto">
          <a:xfrm>
            <a:off x="6395850" y="1937811"/>
            <a:ext cx="134660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900" b="1" dirty="0">
                <a:solidFill>
                  <a:prstClr val="black"/>
                </a:solidFill>
                <a:latin typeface="Calibri"/>
              </a:rPr>
              <a:t>ABRIL/NOV/2022  MAR/2023</a:t>
            </a:r>
          </a:p>
        </p:txBody>
      </p:sp>
      <p:sp>
        <p:nvSpPr>
          <p:cNvPr id="98" name="Elipse 97"/>
          <p:cNvSpPr/>
          <p:nvPr/>
        </p:nvSpPr>
        <p:spPr>
          <a:xfrm>
            <a:off x="6961755" y="2287885"/>
            <a:ext cx="214790" cy="203283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99" name="Grupo 113"/>
          <p:cNvGrpSpPr>
            <a:grpSpLocks/>
          </p:cNvGrpSpPr>
          <p:nvPr/>
        </p:nvGrpSpPr>
        <p:grpSpPr bwMode="auto">
          <a:xfrm>
            <a:off x="7720252" y="2518417"/>
            <a:ext cx="944772" cy="1000479"/>
            <a:chOff x="5974383" y="3129540"/>
            <a:chExt cx="945430" cy="1514996"/>
          </a:xfrm>
          <a:solidFill>
            <a:srgbClr val="7030A0"/>
          </a:solidFill>
        </p:grpSpPr>
        <p:grpSp>
          <p:nvGrpSpPr>
            <p:cNvPr id="100" name="Grupo 102"/>
            <p:cNvGrpSpPr>
              <a:grpSpLocks/>
            </p:cNvGrpSpPr>
            <p:nvPr/>
          </p:nvGrpSpPr>
          <p:grpSpPr bwMode="auto">
            <a:xfrm>
              <a:off x="5974383" y="3129540"/>
              <a:ext cx="945430" cy="1180384"/>
              <a:chOff x="6112336" y="3129540"/>
              <a:chExt cx="945430" cy="1180384"/>
            </a:xfrm>
            <a:grpFill/>
          </p:grpSpPr>
          <p:sp>
            <p:nvSpPr>
              <p:cNvPr id="102" name="Retângulo de cantos arredondados 101"/>
              <p:cNvSpPr/>
              <p:nvPr/>
            </p:nvSpPr>
            <p:spPr>
              <a:xfrm>
                <a:off x="6112336" y="3129540"/>
                <a:ext cx="945430" cy="1180384"/>
              </a:xfrm>
              <a:prstGeom prst="roundRect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03" name="Retângulo 102"/>
              <p:cNvSpPr/>
              <p:nvPr/>
            </p:nvSpPr>
            <p:spPr>
              <a:xfrm>
                <a:off x="6158061" y="3281400"/>
                <a:ext cx="853980" cy="852713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5716" tIns="15716" rIns="15716" bIns="15716" spcCol="1270" anchor="ctr"/>
              <a:lstStyle/>
              <a:p>
                <a:pPr algn="ctr" defTabSz="275035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pt-BR" sz="900" b="1" dirty="0">
                    <a:solidFill>
                      <a:prstClr val="white"/>
                    </a:solidFill>
                    <a:latin typeface="Calibri"/>
                  </a:rPr>
                  <a:t>SETORIAIS COMUNIDADES</a:t>
                </a:r>
              </a:p>
              <a:p>
                <a:pPr algn="ctr" defTabSz="275035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pt-BR" sz="900" dirty="0">
                    <a:solidFill>
                      <a:prstClr val="white"/>
                    </a:solidFill>
                    <a:latin typeface="Calibri"/>
                  </a:rPr>
                  <a:t>28 fevereiro</a:t>
                </a:r>
                <a:endParaRPr lang="pt-BR" sz="900" b="1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01" name="Seta para baixo 100"/>
            <p:cNvSpPr/>
            <p:nvPr/>
          </p:nvSpPr>
          <p:spPr>
            <a:xfrm>
              <a:off x="6343067" y="4393645"/>
              <a:ext cx="302592" cy="250891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135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04" name="CaixaDeTexto 103"/>
          <p:cNvSpPr txBox="1"/>
          <p:nvPr/>
        </p:nvSpPr>
        <p:spPr bwMode="auto">
          <a:xfrm>
            <a:off x="7551099" y="2071509"/>
            <a:ext cx="1346603" cy="2308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900" b="1" dirty="0">
                <a:solidFill>
                  <a:prstClr val="black"/>
                </a:solidFill>
                <a:latin typeface="Calibri"/>
              </a:rPr>
              <a:t>FEVEREIRO/2023</a:t>
            </a:r>
          </a:p>
        </p:txBody>
      </p:sp>
      <p:sp>
        <p:nvSpPr>
          <p:cNvPr id="105" name="Elipse 104"/>
          <p:cNvSpPr/>
          <p:nvPr/>
        </p:nvSpPr>
        <p:spPr>
          <a:xfrm>
            <a:off x="8075681" y="2307023"/>
            <a:ext cx="214790" cy="203283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4B3EB92-6587-98E1-BB94-9BA19252CE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286" y="3845199"/>
            <a:ext cx="916145" cy="122152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013ADCD-B20C-11B5-7832-93194F2CAE02}"/>
              </a:ext>
            </a:extLst>
          </p:cNvPr>
          <p:cNvSpPr txBox="1"/>
          <p:nvPr/>
        </p:nvSpPr>
        <p:spPr bwMode="auto">
          <a:xfrm>
            <a:off x="4338668" y="3531229"/>
            <a:ext cx="1130560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825" b="1" dirty="0">
                <a:solidFill>
                  <a:prstClr val="black"/>
                </a:solidFill>
                <a:latin typeface="Calibri"/>
              </a:rPr>
              <a:t>Retomada dos trabalhos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7347C72-3BD4-2301-88A1-61E091EFF69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002" y="4075567"/>
            <a:ext cx="1026851" cy="76998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6C9B469-E57E-0A22-598A-B1886ACCB142}"/>
              </a:ext>
            </a:extLst>
          </p:cNvPr>
          <p:cNvSpPr txBox="1"/>
          <p:nvPr/>
        </p:nvSpPr>
        <p:spPr bwMode="auto">
          <a:xfrm>
            <a:off x="5388324" y="3522485"/>
            <a:ext cx="1130560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825" b="1" dirty="0">
                <a:solidFill>
                  <a:prstClr val="black"/>
                </a:solidFill>
                <a:latin typeface="Calibri"/>
              </a:rPr>
              <a:t>Estruturação dos trabalhos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33B8F70-2400-B839-F3CF-38512A4380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778" y="3810812"/>
            <a:ext cx="1116316" cy="165297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0A28D6CD-A013-20A6-EE56-3FCA5DA7CA5B}"/>
              </a:ext>
            </a:extLst>
          </p:cNvPr>
          <p:cNvSpPr txBox="1"/>
          <p:nvPr/>
        </p:nvSpPr>
        <p:spPr bwMode="auto">
          <a:xfrm>
            <a:off x="6574534" y="3542256"/>
            <a:ext cx="1130560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825" b="1" dirty="0">
                <a:solidFill>
                  <a:prstClr val="black"/>
                </a:solidFill>
                <a:latin typeface="Calibri"/>
              </a:rPr>
              <a:t>Boletins Informativos 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3F44644E-A26D-0ABD-87C3-8F4D54EB6C7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685" y="4058638"/>
            <a:ext cx="1101128" cy="694205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8CE07DC2-FF73-9BD2-30EC-A2B2C9F7C977}"/>
              </a:ext>
            </a:extLst>
          </p:cNvPr>
          <p:cNvSpPr txBox="1"/>
          <p:nvPr/>
        </p:nvSpPr>
        <p:spPr bwMode="auto">
          <a:xfrm>
            <a:off x="7730248" y="3558302"/>
            <a:ext cx="1130560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825" b="1" dirty="0">
                <a:solidFill>
                  <a:prstClr val="black"/>
                </a:solidFill>
                <a:latin typeface="Calibri"/>
              </a:rPr>
              <a:t>Plano de Consulta da APAQMR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31B57AC3-EE20-3EEF-931E-5C53D2D7222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10534" r="56300" b="12582"/>
          <a:stretch/>
        </p:blipFill>
        <p:spPr>
          <a:xfrm>
            <a:off x="7808023" y="4766483"/>
            <a:ext cx="1206027" cy="1195314"/>
          </a:xfrm>
          <a:prstGeom prst="rect">
            <a:avLst/>
          </a:prstGeom>
        </p:spPr>
      </p:pic>
      <p:pic>
        <p:nvPicPr>
          <p:cNvPr id="20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C9967D66-E84C-DC7E-98C4-2E394711CAE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09890" y="5922904"/>
            <a:ext cx="1144848" cy="68867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</p:pic>
      <p:sp>
        <p:nvSpPr>
          <p:cNvPr id="22" name="Colchete Direito 21">
            <a:extLst>
              <a:ext uri="{FF2B5EF4-FFF2-40B4-BE49-F238E27FC236}">
                <a16:creationId xmlns:a16="http://schemas.microsoft.com/office/drawing/2014/main" id="{2A81A79B-64E8-3CAC-664B-0BCE58837401}"/>
              </a:ext>
            </a:extLst>
          </p:cNvPr>
          <p:cNvSpPr/>
          <p:nvPr/>
        </p:nvSpPr>
        <p:spPr>
          <a:xfrm rot="16200000">
            <a:off x="3497954" y="1253797"/>
            <a:ext cx="208513" cy="1339594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1983313A-991A-B57C-87AF-0507A8E0246D}"/>
              </a:ext>
            </a:extLst>
          </p:cNvPr>
          <p:cNvSpPr txBox="1"/>
          <p:nvPr/>
        </p:nvSpPr>
        <p:spPr>
          <a:xfrm>
            <a:off x="2945700" y="1557941"/>
            <a:ext cx="1369437" cy="309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prstClr val="black"/>
                </a:solidFill>
                <a:latin typeface="Calibri"/>
              </a:rPr>
              <a:t>1 ano e 8 meses</a:t>
            </a:r>
          </a:p>
        </p:txBody>
      </p:sp>
      <p:sp>
        <p:nvSpPr>
          <p:cNvPr id="24" name="Colchete Direito 23">
            <a:extLst>
              <a:ext uri="{FF2B5EF4-FFF2-40B4-BE49-F238E27FC236}">
                <a16:creationId xmlns:a16="http://schemas.microsoft.com/office/drawing/2014/main" id="{B382AB20-18D1-5337-844C-81DB825DF6C0}"/>
              </a:ext>
            </a:extLst>
          </p:cNvPr>
          <p:cNvSpPr/>
          <p:nvPr/>
        </p:nvSpPr>
        <p:spPr>
          <a:xfrm rot="16200000">
            <a:off x="6560291" y="105399"/>
            <a:ext cx="142476" cy="3519065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C0F45CDC-1B2E-155E-A284-94128A0DDC81}"/>
              </a:ext>
            </a:extLst>
          </p:cNvPr>
          <p:cNvSpPr txBox="1"/>
          <p:nvPr/>
        </p:nvSpPr>
        <p:spPr>
          <a:xfrm>
            <a:off x="5971775" y="1545887"/>
            <a:ext cx="1369437" cy="309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prstClr val="black"/>
                </a:solidFill>
                <a:latin typeface="Calibri"/>
              </a:rPr>
              <a:t>1 ano e 3 meses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01295A84-DC86-AD79-FADB-5319E993B8A2}"/>
              </a:ext>
            </a:extLst>
          </p:cNvPr>
          <p:cNvSpPr/>
          <p:nvPr/>
        </p:nvSpPr>
        <p:spPr>
          <a:xfrm>
            <a:off x="0" y="2"/>
            <a:ext cx="9144000" cy="591583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solidFill>
              <a:srgbClr val="000000">
                <a:alpha val="1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4000" b="1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E2F573C3-85FC-DC12-9168-CB6D21C8EAE9}"/>
              </a:ext>
            </a:extLst>
          </p:cNvPr>
          <p:cNvSpPr txBox="1"/>
          <p:nvPr/>
        </p:nvSpPr>
        <p:spPr>
          <a:xfrm>
            <a:off x="151119" y="60664"/>
            <a:ext cx="8294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FF00"/>
                </a:solidFill>
                <a:latin typeface="Calibri"/>
              </a:rPr>
              <a:t>PLANOS DE MANEJO | REGIÃO NORTE_APAQMR</a:t>
            </a:r>
            <a:endParaRPr lang="pt-BR" sz="1200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836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Conector de seta reta 40"/>
          <p:cNvCxnSpPr/>
          <p:nvPr/>
        </p:nvCxnSpPr>
        <p:spPr>
          <a:xfrm>
            <a:off x="0" y="2431421"/>
            <a:ext cx="9144000" cy="9525"/>
          </a:xfrm>
          <a:prstGeom prst="straightConnector1">
            <a:avLst/>
          </a:prstGeom>
          <a:ln w="1016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upo 59"/>
          <p:cNvGrpSpPr>
            <a:grpSpLocks/>
          </p:cNvGrpSpPr>
          <p:nvPr/>
        </p:nvGrpSpPr>
        <p:grpSpPr bwMode="auto">
          <a:xfrm>
            <a:off x="9219" y="2512819"/>
            <a:ext cx="1555997" cy="1609381"/>
            <a:chOff x="2601209" y="3526427"/>
            <a:chExt cx="1555719" cy="2145613"/>
          </a:xfrm>
        </p:grpSpPr>
        <p:grpSp>
          <p:nvGrpSpPr>
            <p:cNvPr id="7179" name="Grupo 101"/>
            <p:cNvGrpSpPr>
              <a:grpSpLocks/>
            </p:cNvGrpSpPr>
            <p:nvPr/>
          </p:nvGrpSpPr>
          <p:grpSpPr bwMode="auto">
            <a:xfrm>
              <a:off x="2942041" y="3526427"/>
              <a:ext cx="948634" cy="1050235"/>
              <a:chOff x="3011708" y="3129578"/>
              <a:chExt cx="948839" cy="1050225"/>
            </a:xfrm>
          </p:grpSpPr>
          <p:sp>
            <p:nvSpPr>
              <p:cNvPr id="57" name="Retângulo de cantos arredondados 56"/>
              <p:cNvSpPr/>
              <p:nvPr/>
            </p:nvSpPr>
            <p:spPr>
              <a:xfrm>
                <a:off x="3011708" y="3129578"/>
                <a:ext cx="948839" cy="1050225"/>
              </a:xfrm>
              <a:prstGeom prst="roundRect">
                <a:avLst/>
              </a:prstGeom>
              <a:solidFill>
                <a:schemeClr val="accent6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8" name="Retângulo 57"/>
              <p:cNvSpPr/>
              <p:nvPr/>
            </p:nvSpPr>
            <p:spPr>
              <a:xfrm>
                <a:off x="3058746" y="3232837"/>
                <a:ext cx="854762" cy="852388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5716" tIns="15716" rIns="15716" bIns="15716" spcCol="1270" anchor="ctr"/>
              <a:lstStyle/>
              <a:p>
                <a:pPr algn="ctr" defTabSz="275035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pt-BR" sz="900" b="1" dirty="0">
                    <a:solidFill>
                      <a:prstClr val="white"/>
                    </a:solidFill>
                    <a:latin typeface="Calibri"/>
                  </a:rPr>
                  <a:t>CARTA RESPOSTA COMUNIDADES</a:t>
                </a:r>
              </a:p>
              <a:p>
                <a:pPr algn="ctr" defTabSz="275035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pt-BR" sz="900" b="1" dirty="0">
                    <a:solidFill>
                      <a:prstClr val="white"/>
                    </a:solidFill>
                    <a:latin typeface="Calibri"/>
                  </a:rPr>
                  <a:t>24 abril</a:t>
                </a:r>
              </a:p>
            </p:txBody>
          </p:sp>
        </p:grpSp>
        <p:sp>
          <p:nvSpPr>
            <p:cNvPr id="54" name="CaixaDeTexto 53"/>
            <p:cNvSpPr txBox="1"/>
            <p:nvPr/>
          </p:nvSpPr>
          <p:spPr bwMode="auto">
            <a:xfrm>
              <a:off x="2601209" y="4871906"/>
              <a:ext cx="1555719" cy="8001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sz="825" dirty="0">
                  <a:solidFill>
                    <a:prstClr val="black"/>
                  </a:solidFill>
                  <a:latin typeface="Calibri"/>
                </a:rPr>
                <a:t>resposta à proposta de Plano de Consulta para a elaboração do Plano de Manejo da APAQMR</a:t>
              </a:r>
            </a:p>
          </p:txBody>
        </p:sp>
        <p:sp>
          <p:nvSpPr>
            <p:cNvPr id="55" name="Seta para baixo 54"/>
            <p:cNvSpPr/>
            <p:nvPr/>
          </p:nvSpPr>
          <p:spPr bwMode="auto">
            <a:xfrm>
              <a:off x="3265866" y="4617933"/>
              <a:ext cx="300983" cy="250798"/>
            </a:xfrm>
            <a:prstGeom prst="down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135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9" name="Retângulo 2"/>
          <p:cNvSpPr>
            <a:spLocks noChangeArrowheads="1"/>
          </p:cNvSpPr>
          <p:nvPr/>
        </p:nvSpPr>
        <p:spPr bwMode="auto">
          <a:xfrm>
            <a:off x="0" y="599782"/>
            <a:ext cx="9144000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pt-BR" altLang="pt-BR" b="1" dirty="0">
                <a:solidFill>
                  <a:prstClr val="black"/>
                </a:solidFill>
                <a:latin typeface="Calibri"/>
                <a:cs typeface="Consolas" pitchFamily="49" charset="0"/>
              </a:rPr>
              <a:t>ELABORAÇÃO DO PLANO DE MANEJO DA APAQMR</a:t>
            </a:r>
          </a:p>
        </p:txBody>
      </p:sp>
      <p:sp>
        <p:nvSpPr>
          <p:cNvPr id="11" name="AutoShape 2" descr="data:image/png;base64,iVBORw0KGgoAAAANSUhEUgAAAYoAAAEnCAYAAAC3/AQgAAAAAXNSR0IArs4c6QAAAARnQU1BAACxjwv8YQUAAAAJcEhZcwAAFxEAABcRAcom8z8AAP+lSURBVHhenP1nd2TpfeWJso0okSxWZaXPhPc+EEB47yMQ3iIABLz3JmHSIOF9eu9tecuiFSlSItWiKDMazVXPdL+YNeuudT/Kvvt/UMkqadR39Z0XzzqBiEDEiXPOs397P+585+cX4/jJ+Tg+nY3h03NpfHQuiUdjAdxnuTsRxp3JGPYHQ1jtcGGnz4PdLjsuRRsx7anEsLsavQE10l41/PoKuOvz0aqvxJhHg35bA3K6CmRUhWjXlGHQpsKIVYVo2UnEyk9izq/HdnsLhh2NcBYdQUv5aYTKziJTXYI+dS3GjU2YsekwbWnCtE2NGWczFlssuBTzYdxlRFZVhkxdEdI1BUhWnEaq/AwSJacQKT6BRMVZJBtL4K3Lh7+umNsyuGtKEOD/dLm0GAuZMBO14FzEiiHuU49BjUmvC/6iM/DnnUCXqgJj+gZMm1SY1ddhxlCLc3zfnF2NxYAVc14LJp0GDJlVLI0YdzRjyFiHYZYZexOmzPUY1lWiS1OONm05WnXl6LDXIWGqgabkKAzcX0dNIZyVZ9BSexY5QzmGHHV8fzFyDfkY1Vdh3taIBX7fkkuHC0EbLqeDuNyWwGwiiC6HAT7+v6cqX9m21JcgxN8m2wB/r5+/1V1RAEdFHuzVhbBVnoWdx8dWehLWwuNwl59Fu6kBowEzZiJOzMfdmAybMB7SYSXjxp3eDK4kw1gPOHHeZ0W/pgZRHtdU6Wl0VZfy3NTjQosR26kWrCRDmIp40e234mJfBiudKYx7bLAVnkb92WPIekIIGz0wVlYiadMjqa9Hise3U9eArLYaSR4ff20hzrWGsNafZclgtS+BhXYvzrW5sMjtUi6I2bQfF7timG/zo9ulRpumCt7is6g58hYCOg1ykTD0FSVoOvUOeixq7PUmsZxwoqM+D9mydzHUWIg5Sx1WfUbsRZ24keE13pPEmLYCjnf+A6bt9bg/msFG1oUObTGiPA++yjzojr0DW94ZaE++C3PJafTwur211IebE1lspVknMl5c7Qwr28v87ImGMozWFKOP11yqtgyW0rOoPX0EJUe+j+oTR9Bw5hia8o/DVHYGTp67AN/vqy2CreQkHGWnYS16F5MRE5bb+PvDRiwENZjzVGG/XYftZC2uZOpxkFbhorsEi646hMtOwMprylR5CkbWKxv/NhW8A33hW2gq+CE0eUdgOn0CBhYN90N94m00HvsBGo9/X6kbcU0los0liGlLeX28A3vZEXirTiNQy7pTk/fNlnXJV8P6UXMWQdbzMOt1tIn/ry1CiiXRlI94o9S7M0irz/L8FCDH57t1Jeg3lKHPUEI9YH1VnUZWnYcOTSHamnhu1PlIN7DeN/L/a08pJa3K42fw+cbDbUZdyG0B0k2FiPO1pLoIWdaptKaUjwuQaS5USlxVgFA96xX3tfDIf4bXpsGXn7/Eq9e38fLlNbx8fgWvnh3gxdN9vHiyjycPt7G7NauUxw+28Iqvv+TrSnnO8nQXzx9t49WTXbzH/3lT3ufrUt7j+5XPerbL927h4b1VPHqwiQf3WR5u4fGzPTx7eYAn/KzH/L7nT67i9Yub/HzZXsV7z67ho/fu4MMPbuEJX7955RJ2VkaxMBLEXLcDq/12LGebsJpVY7tLi6t9elzt0WCrrRZr6Wpeq3XUYzVujNvw/kEf/uLDffxf//BL/K9/+RX+5fc/x//61z/Bb370Pn7ywRP84sOneH59Awv9Scy3O7HUZsblTjv2hv3Y6nNjq8eBzS7W4bQee/1erPL18ykd5qJNyGpO4zu/2+7Cr9dz+MVaFz6/0I6PzrfhxbkEPrycw7PFVlzOGLHZ4cTd8QRuDbRgnX8vEhSLaS0mYlp0eOvRworlachDipDIGavQri1TBLKTwiiQiPICi1WfwYhTjUFrA8acTZij0AwTHv3GWkRKjlGg30YHhX9YV4sJiu+kCDAFacLSSGHWs8KYMenQoauxGq21JUjzIk+xoqVYmdMEQ5ril6Y4xvm3I5+Vu/gYfCKcFFBfPSu+tgoDAQNGKIgjQR1GAnq06aoRqy9FgP+XaqBo1VfCdvIdZFnJJ6wa7gNF30Qocl+WvAYseI2YIrwmbVoM6VUY0NYSDiqMW9WY5+vnKOpzdgLNrsG0oR4D/PxsYzESaqlQlfATXs7aAkKrgJWO+9pUig5zNXpsBAuB2aEuQU9zJRbcJlxucWAj6sVWMoiLER8uUbgXEhGktWo4SvNYmQsRpMgIHIIs4cZyBRLe6gJ4KgvhqsiHnSJlpbg5SihKFCYHhT7cwIrrMWAq5sRU1IHzGT8WKagX07xYOkMUfg/m3QaM6xsx1FSLdOkZRAmXdgJnSFvPfTNjOeTGdiaMq91tuDnWj7W+dqQszcgSnvOtMax2Z9HnMqHh2PdR8e47SHh8SIeCCFmNSBgb0cfjNcJKnGqogPnMUWh4zGX/5hJeXJvowd5YDlvDGVzq4m9Oe3G+LYDz2RZ025ow7DdiNGRFRl8L/dl3USUCTBH36prQ4XMix+9dTAX4+WokeV11U+gm9NUErgarLWbsRhy4Endhu8WEKZ6PDpqU9vJj6KHITDsbsZrxYJDnwnT2h9Ceegum/KMw5h0l0OqwM9qFB0ujWJfjlHDhSi6K3WwQCwTEiI7XF6/fsYZSnDersew1Y9jaBDsBUH30Byh5+y3u5zGozp6ggJ+EgcfVStDbq/JgLD0OQ9FRNPM7jYXvEPr5WGr1sJKaMWgux4StDMvhBmzHVdiJEhSJJiy7ynHeXUPjZIC96Acw8reaaJSMecdhLjwFbdExNBYSDAVHocs7iWYeo7p3v4eGo98nJH6AsLoSCRoAN02Em2DwVJ2Cp/ok4UHzQqEN8Dr1Vp/llpAgHAKsv1KijQVIECxSUqznSQq+gCLZRMNGWGSa85GlaLdrigiKYoKiGL2ERQ+3Ao4Olk4+buN7WwmUDOGigIFFIJGoJ2gIiCz/Ny3i30ADqDqLFCGRbhYgFRDiZxFhEZgnCI1kM/eJ/5PgvoUaimCtPI0CgsJHvfjqy1cKKF69IiheEBQCA5bbN5cxTmOwtjKOpYV+3L61wucp3i9vUMj5PgHC0z2CYZdQ4JblNR+/lu3LfX7OPt8vkCAAWJ4+2cOTR/t49vgAz55exZOnV/CEMHn2gsB5eRWvXlzDswd8z4N9PLq/gzv8/u2VaSzN9WN6sgNz013YWZvBxoV+DLZSGxPNOJhswWqnjiZdQ+NjxEGvHld6tDTYDQRFDYFRj72uZjyY9eFn96bwiyer+BX3//76PO5tzGF3YRCDMQ+C2hr41TRk6jLEaEIXCIrL3U6sdDlwMBLCwVAAe4Ne7A54CActVnNWAsqEpZQe52LN6NDn4zv/eGsCf3N1GL/ZG8SP17vx+Vo3fnYwitfns5j1VtBNnsAW//npWBT3mCyu9PixPdiC+S4nesJNiOgpxvU82bxocqYqZLQlh0VDMWfppVPrtdbRRRbSbRRhwN6AKUKij4kjpeJJ5sXYTseSKj2BLB32AB3OqOlQZMeszTjnt2CWLr6tqQrxcoprKS+OsjzEWOLl+UwSvNj4fKaqCBFWPkfBu3RFJ+BmpfXUl3NbjCQTwWCAIh+3YDppxljEgA7uUwsBYqfoak++DS8/q5dOvd9B18v/i/PzejX1dHNMEOKqReBYBnSEl0lN19+gAG2ecJgmzAQmc3SyM3zPOQJmltthXQ2BVgQ3nbxHEgRF3EVhiKhK0MXU0cN96LLUKIljkIBZingwbNYSQGqsREO40ZPDpN2EcHkRorVVCFRWEID5rNTFFPwKCko5K3z5YZJgEWcqKcNVWQAnQWEjIGwUDTuLu5yVT6DGBDGddGM25aYwO3C51Yd1lhlC/KAjhFmHFoHTFCu63kjhSSSZ8vqaqzHr1FOsPHS2CVzrasftgX7cHB3EpfYUMkY1mumUA0116A16McSEMRJysmJzn5u5j25COepHe9iLDiaPLpceoeoiGCjyjjMnCWrCtLESnTyGF7MhXJ8ewK1zo7gyRQj1pLBEmF1qD+ICYTFAiAVqi6EvPo76M2+j5sQPUM8U4W6oQi8BNpEIoIsQijJBDdAkLFGs1wJ27MS92E/RKXl5vgjkMYrecMVJTNCBLjK9zdgbmXZPwF92ClH+nxxHPc2LiyZnKuXBs9VpVqgs5gKEeMSOzZgL6xEX02MjegjfHl5LY0xIi0y+l/1mbBB64wSygwnaUHwSGiYsY1kBzIS4pYppj9eli9eBjSAzMmGaqs7CxLpgoyh7mTITzaWYCOgwZK9FV9NZXkv5WIuosRFpwE5Mhd1oAy64y3Cj14vpsJbi/10C9yiajh2F+vhx1J48AlUh0wbBVXv8LQUSzbzOzTynTiZNJ82VpBgxLD7WPw9h4a7kdVp9WgFFkEXceayJJqS+AEEehwjTWbKpiPW7VCmtOqZ6QiDNJBynmEfrT7OOU/Qp2G3NxejUUxMo7jkKfo7gkBTRoS1UEkUrAdHOx51MGp1MHO38nDdwaDeWM+1SoCwV/PxDEMQlcRASCb4uJcrvkZLg58f4fISPg9w/X10e09VJ5L39H+GhofvqyxcExU28fnX9EBQU7RfcXr9+ERsbk3jv9XU8eriDBw+2KfhX8ewJxZ1i//IpE4MkB75Xyuvne0wj+0wCfI3lhYCCW4HEM773GdPCsyc38PzpDULjOp4zOTx/fgPvv3cDd2+vYGdzBjf2L+Bg+wJWlyexuTaJ1Yvj2FydwdrlCdy6uoyHtzZwwERxrteN+Q4L60GYoq3DpdZG7PaYsNOpxR7LWrqOhq4GOx1NuNJvwvOlGP787iQeLXVgPGiAj9e2u+okEjTuSUMNstTTViN1xkDjaqzGpU4PVvkdlzudCihuTMSwN+THRo+TxlGPlQ6CgoliKWXAdIgGzFiE7/zLowv4lycX8ff35/G727P45dVJPByPYIM0WWXsuEayPCNp3puI4PZIFHfm6PYmMuiNmRDkheCtYxTlRZSiIzskOisoT/JswoLxFi0TRgVPfBm6rNXodzYowpjjzqaby+BnVI6xggybKLqWJvRRWLO8sKO8kLONFeijSx10mtBSUQjzqeNw551CCy90H12on8KUKi9EayVFhqDwUtgsFA5vTT5amqUZjCmnvgxZGz+jxYLJqBMTYTP6XSr0uhrQ79Wiz2dWnLCHbtlC15xmCtgc7MDeSBdmKWo9Rh4kTQPGvTZ0U8C9dOhZCvIAP39YU8XUUIt5cwMWWGQ7RbiNa1h0dRhoqkaqlq6fgu0jdNzVxXBQIEKkeidh2e9gsddhkid2imkpx99+LuzG+VgQEy472hoa0NHUiPZmFb+3ENb807ATEoG6SlaIClaSKm7LkKBbEEC4KWxSXExUrko6VQq8pAk74SnNUzkCYJLiNcXEMBV30ql7cIHAOOejS6EA78Y9WCIM7vRmmSBOwk7nma0rxxgr24WQCxvJFux3JHF7sAtPJ8dxs3cAYx4nBaUClgIKXf4ZmIqL4Kezz/htiNP99zg1yHk06OJvXGVCWOyKozPgQFvAQ2GvhZVOt6u5AaNWPSY8NoxT0MeDdixmo7g2M4bbS5PYn+pjYkljiaBYaGO66kqiz2+HuvAoKk78GTT5RxRItls0SDP95Zw6wtCFMTeTL8tGwIYDuqrNFhvO8XwNU0iGKYojdJ2zTWWYNzZgqLkGLfnHoDv6PaaUY0xjBTDmv4tWwvzKuV7cXx7B1kCcpkWPLEV9ysjzy+urnyI7UFeAUcLwnL0JFwmRBabWxYgNE4RFkufGSSD61YS6pgJxVtQES5wpOsbiJbAcFGMHP8vGYmW6tRMgfj4O8HMz+nL0ERTdRknPR7AYqMPNPgeuduoJ7EZcCFQw2Rhxf6EPSSZxFdOb/vQZGPLz0cxzYq4thbupkomFEGAC9dcU06RUIkaAx3n9Bhv4XUwOIVUxr6VChLkVExNn0kowCcdo7mI0c2EKcJQpR5p2UgRFK42glAwBIS5fijQJxZkGUhR0KVm+L8vnU183K2X4/wKHrDQ3MXXk9EwbJtYFakOHgIKl01rFusH6E2biD2pZH5n4+FzWVIEUQRITYBA2MZYIE0lIdQYhfmaEaSNl4O/SMGHzmJqpR4XHvgsvE8WPf/SCMLiJ9wiKV88p8BT9J0wFz6VpiY/v31unmN+iuO/j8aNdCv8VPCUoXjy/jhfSXCWF71OamFheMSm89/wa4XEd77+6iRcEy5OHu3j66Ou08OAAN29s4NKFMczOdGOViWVndx7b2/O4c2udn8HE8pz78/ImHt7dxd1bmwTJOu7cWMG1nUXsMFFsTMVwvtOGa5MhCraGoCAQBm0EhQE7OS2WE7UEhTQ7GXBr1INXF9L4+fVRpclIgCsmvcNchRw1t91cQwNWSw2uINhL0Mbjvdzlxko3jU6vB1dGI7g1ncTVMWp+jweX2iy43GFTtktpI4Y8dTQFhfjOzQ4fXk224eebU/jLGxfwZKqdLlaFroZCjJtqsEEgPBsJ47PlHtxdYjyaoctt88OvrYSznpWAF7S0s3vKj/BiO4nRiB5bw3HcO5fDvbkOfqkbY75GdFvK0WUqZ7qowYi3idBoJKmq0MoLsZ0OcVBbz4poxajTyIrRiEhtCSP1KbqFOgpEkpVWR7f0Q+iOfA+u0+8iVUZnUlmKYBEF6gSfP0v3J/tCh+2Vphgmkw53M6FlxgSFYirqoYNvhpvuzkKnGKdI9Hv0CkT6fSYe0EZ4KLIdTAUDXjPGKY4ruTRmoy3I6tSYS8UwFvIhwOTTJmKjq8SMvhrnKSbnTXWYoRCM8TMHWFrr8xGlS/NToN0s4vAFRjFNLTodGnS7GtFpYWLyN2O9M8gTnOQ2THrblDQz5DQTIF5k9UxsdMouph0RfTdFJ6ypUT4nRAceqGMFo5BLc5M4RIGEg05aipVu0Sp9Ns2VFFYzAcHUwDJLVz2XcCtw6jfWI0cwz1Ncr2UjmLNqmZRUGDGomdoKeD6c2MxEscvjL81Md0f6sMnHi34PulQNcOefgqPwDEFWBFdhIZPZKWiKCtFGyCaZwtp5XOeyftyayuHWWBtmWqxMNgVMGY2IWczwExbjfh7nJJ1TPIRL6RB67FoEq0uQs2ixO9aHG0wWO5NdWBttw1JPAtOtBEYuweTiIHhpCgjJVgp1K49/K0E9wPS51BHDYjqA8yEHtuJugpyA4DXaT6c5REhMqktxjuZkgCIalWY5AstEI9J88hiq6bwDqgpc7Ezg8cVJ3JzpYopRoZPueS3hwqYcOybIRPFRdFadwhSFf4EpYl6SCs3HIK/rnK0OcV4fwaYKhHldx5k+0+LoTDQPBooe/ydlquVrFfA3laKFWx9Fzs39clKo3Y2l8FDwQs2s9KzgPTQU7SLODXlYCmmx32XHelqNRSb6mbAdl3vS6As4mVaZhFgnPJUlSv+HT8yYqlRploxKkd8rhXVEoCBwkKaaON8XVcDAVM56H+fjNPcnrqZbbyhgYYpvPIRBG/ejk45fSo7i3iGpwVCOLKGRkv6Dr4s0IUnJ0O23UsizLK2ERJsmn//DOi+ixZSR1TOR6AgNZy3NjNSPWgz4mxSz2emsZ6Gh8jUjye9J8H8S/P4IE0VIXYCwJAk+jhGo7Q4V2hyNaHM1I2KtR23xMXhY1wQUryno7726hlci+EwCz5/t4hlh8ezpHh4+2MSTx3sKKKS8eH6FyUDedwMvBAQvmUSYNF7xufefXcMnr2/hw2c38OT2Dm4dLGN/awFbK5PYZkLYXJvC6mWam93zuHl9FXv7S7hzdxOP+f/vf/wQT1/eweOnN/Ho0TXcv7+L+3f3cO/2NkGxgUf3tnCfsFiZacfGZBSr/W7cno3hcrsOF1IqHPTbsZXTs/4RFPF6XIrVEhoGPJwJ4b1Lrfhiv596ZWE9YHIzUfuYxtpZcpYqJaFlaTZaDUXodlQpoLjcRVD0ebE3GsaNqQSTRRhb/Hup1Yi5pJZbE84TFsudbvS5avGd9aQfr+dHGGMimHLrMGpvxtOFcXx1sIGLrS1IqQvxam0QH+zR4S0PYK4riAjdkLH8NCwUJzsri6PyKIW2FNuDIdyda8eT+S48X8jhJr/8+hCFUEiV1GPUVYVhRw16zQKMaox41Bh1q9Gt449ixWiXyk731SXNPBTAREMFPBRIaQ5a4H52WTVootN15p9ArJyuiyKlPfoDGIqOs6JV0T2Vc3/ofCimfXTKQyEDRsNWDEnTlaGJn1UIw/F3YTt7nCmF8Zfv7ycUB90ape17hIKaYOV2EiYeOvLxoBsbvTmM0AGHKGqTsRByJhUi5ScwKnBgpJulOE2x4k1w34cJp3a6sSidmLc2D3Y6Thv3x0Mxk7Qy4DWhz8kkQ2GZClowQ7E+H6WYdYSwN5jCzlAWFylyYy1OdNj0jNH8PRRW6YwWCPopJBFtNYIUMin+ulIFGAKIN6CwlZ6CpeQEk1UB2q1qDIesmEl4ePJ9mE/4cC7qwmVCYYZC28vf0slj1U3nO0lYdDaWIcUEdNCRZoKI8DdqsBIPYqs1joPuLGa8DkKwGhEeR//Zk/AS0r6yIjjoYM2nTsFXXs5KS2fvtqKV6aCVsNid6MZNQuL6QBrbWYJAnGw5U2TAjR6PG21WK/crgqWID9FKgrWA5qCCx7Ccx6yhEqtdadxaGsfGRBdWRjpwviuhdHwvtkUxTQOQlWPeVIIhWz1GPVr+Tq/SIS5NVpeZlFZSbgxSULrK3sFIfQFmmNwmKdyZqmJ4i3m8SvKgL+B1dOYUmgiLLo8R+xM9uDMziDmK8IW0G6vtAfTQsQ5R7FeSLgxRiHrM1ZigEZkPWZTmqDGPDkNepid3I7JOCjuv7XaHmr+viedBiornVIWspY6lASnWoQQTTpxF0kWQxkspuioFHFFCJWqspDEoQ9LAz2NiaqkpZ2o+jqmQk44vyGu6gW5bS9Gshau6DObis3Dz/DnLTiNAgQ8wAQgMIkwpMZ7bGE1MigBr1dOg8fektOVI8vNjAoRGSQ/SKiBNS+LwK5XmJfk7wdfeJIlOARdNThddvjQZCSQ69KUKKKSzOUUBPyz5/LuAZpBJge9tN5TymMn/sn7TMApoOkTA+HynvYaGjWBw1fG3liBLbeh2N9Hg6NBhr6cZqlM622N0yrKNNBfzNzMBcZ9aGgkMaQYjTNNWFoI6zPNTUfAOHDzun336FB+8f4cO/hpeExQvXxz2LTx9QlgQFIf9C4fNRy+ZEl4IFF7cZPq4jtcEw0umi+dMDA9vrimOf3t1Ctf3L2Lz8gx2N+cJmQMmEIHOPj7+6D4+/fQx3nvvLj755DG++OI5vvjyJT7+7Dne/+gpXnzwFM9fP8aL1/fw+Mk13Lt/gAcsTx5fxUfv31VA0R0zYG8+hb3JIG5Oh3GxrRmLiXrsDdiw3W3EamszLhEUqxk1tgmKe5MBvFpuxcc7PTgXb+I1If2eleiyVylQ6LSyfhjlOZ47exlGg2pc6nSxOLE1GMD+eARXx2PYHWRdyTkwE9dgOt6M2aQGB5Mx/OjWIk2yCd/xV9FF0xXP0indnhtkBUtiY6ANV1hRPru7hc8erOHjhxfw6GAUq2MJBHlB6IuOwFxKF1ZylEL2Lp22Bq9X+vHxaj9encvi/fk2PJ+I4U6/B7elRz2lpQPSYCnYgHOBekx5agmIOvTxoull0uh31mDY24guxiQZrZRkBO8yiIurxxDBNeXVY5xOYS7iUkbzqAkL3cl30Ej3Zyk7gwArv4MuzFpLN6SvR5/bqAj/cIue8asBPoq1kSnEePIoxUEESMSRwm2kqzTUEEw1BEAdBlxS2U2MWybuSzOidRTjCsZzFi9LWtekNIUFpQmKbn5YOrTV1eijWHerGZEJubiqjJAohL06Hw6miJC6ki6pmftEESFYBm1NuBD14npvOw4oghco2EsUpEvtIZ6YHopcO8VFB3tFIaz8rc6aEnjoClsIoiBFUVxqoF5GypQQBsVKE9MbSEiKkJFNIb5/iO79XMqHhZQHS0wR8wTExbgXV3uyjLApTHgtGGA0H3QaCG0Nslo6Oj0BS/HZzsbxyQXG5XQMrTVMHHSrbQ3V0L/9fdhOHIObotpSlMdjWcB0xvRSmE8nWseKz8/heZtgelsb6cZ4JoSsTYNehxZbXUyZTAWPR7O40GLAOIG52dOJkZYWtFlMPEZmmE4fR7i0GO313BcmqXhlkTLQYCYVxJWFMcKiG5vD7VjhZy1lgkqn9ULCiSFHA0XdiGWlA9jOlGImfNz83R4sxu0YosPqptiN6GvRVc8kRoPh4P7ri86ikaZDnXcc0eYGrPDY3J7tJ2ACmPUZWIwY43W3nPZilc/J4xEXrwFfE8ZjZoxFraxULoyFbTzeRrp6HR0txZulzc2tlZHfXMdrkCmD57+DpdXGNMIkl+RxivNYhzV1CDRWw8P98jfW8BzXIazj/7l5XoJ2JC3NaDx9DAE164Pbi6hGz2tKTbHkdV1TATcThBR7mTQ3nmH6PANPxSkamwLEKfgxJpYMr502pl8FDBTVDNNRWrYsUaaUqKQAim+KRZqR2vh6lkXgcJgmJFXQOLXoFEhk+J4soSFNRgoovi5Zuv6UNDexSN9CK9NCziJCVc7vKkKOoBA45FiU56SZhJDJ2WvR62lEBwEb0dDgOOrQ7eGxstQr7exRaVLi+QsSWpFm1gUCzc/UHmHiCvD5sK4UbU4VMjQLccIixP/LP/Fd2HncPxFQULjfYzqQTmwBw5PHOwooXkhTlCQIQuLxoz2laej2zQ1uN3Ft7yL21+exzlR5de8CblxbobDv4hGTxasP7uPDjx/jsy9e4IuvXuPzL1/h8x+9xhc/eh8//ukn+NWvf4yf//RTPH9yG3dv7jFdbOPixXlcu3mAKzd2cfveHj/nKh4SFo+fMp08vabs49WdBWQCatxa6cSd8xlsDjgwn2rgdd6AnX4rtntMvBYbaU4qlSanK4TH/ekWvLfahs8PBjEZJFQJ5pyAwkYgWwlnAmPAWY1+V6VSZuI6XGKaWO5y8vP92B+LKM1P+zT0l9poKmMaBRbr1O4vb83jw71xnEsb8J3zE23oSdrg4ckNkNgZO90Oo/psRwv++rMH+Mc/f46PH13C1nwGgaazaD77JzAVvg1T/ltoqT6JK8Nx/PzaOXy23IsnoyG8Zmz6+FwSHzE2PR3y4Ea7HhvROqxGanE50oDVRDM2s2ZstNtZsS2YDKjQbeWFI87CXIUeCnsnHVSKUTlN4e22UHgCRszGbBj0GpDQ1KL6yJ+i/J3/DFtdEfys/M4GRu06xls66B6XAQN0hYMuPVoJEHvhMRhOvsUU8S5CdKwdGumU1mDQ0IxRYxNGDI3opdsfdOox4rOgy9KEborbkMdCAdWzUtQjXFsGZxFdWnUJBh0ypNZK91uOUDmjcB2jnZ7ukYklRHFzU+AdTAHOSumAI0TsFGMBkKcZ034DztNpr7TQ9bYEeFwiWEuEsBTzUTDtGAl7WLnVhEQJHWI5HDUEAkEU1lI8KOQBHg+/MpxSOq5L4Ja+D5Y3ScIpHfv8LSOExCyd9YI0M8UdWIg5cJnQuDPYgZs9rbgUcit9D/HqIkSrCtFPtyq/v5MVbJygHCYkNzMxvJgZwzUCbdLLhEARMxx9G5ZTJ+ArFufPFFMkwxFrkdQ3I8Xj2GlpxMWkG9f6UthoizCtaemcm+HlMeokJPe6Q3g83caLPEFoWfk9jVjLJrCQTSNiNvB3VCDM0tHciBQhHa0uRbieqYrHtJWpcmO8G1eme7E5mMZaXxJLdNXn6PAX004Cw4HzKRfW2ltwOUOhD1rRTac+4GhiZfNSKOvg4jk0nToGS8FZptA81Jx4Bw2n38EQBfnGZB8upwOY4PU/Q1e6zCR6MWRDK6EfqziDxZiLaczBNMhrzK0iFJoxHCEseGz7CJVOQiTHkqEDTtPdthFeHUyrnfZGumMtunkNZ7gvcUIiomsg8OsJhyomMC0Gg0H0h0KEg5vvcWIgEkPKaqM54HG1mRE36xDSN/FzDcgS7lkajwBTa1DFpEAjEpZrggk5wOvAT1N0OJy1gPArZ7omHCiu0pwUo+BLX4OMHBIxTzRSbOtOKxCQtNBGoZeSpfDK32/6H6QvQt6zxvM3xKQkQ1IP+ykOO7QlfWT1FUg2FSvQiTNNJCRdSMrg+6QTOsP63UooCByyhEqrXkBBsPAzUvKYMI9J05I8ttTwuqkhEIoIRe6HqVYp0pyXoTYJIIKSgAjCINNQ2laLfhqFvpARnTQhcWcTik59D3Zejx9T0N+jsL9+dVsZlXRfmnhogG/dXMWVg4u4cX2VjzdwsH9J2V5ensbezgXC5AZevXyIV68e4dMvX+NjguDjn7yPT372ET77+af48S8+x09//jm++upT/OTHX+BHX32B1++/xMTkGHK5LMaH+hDzOaEqK4SaINep6rC0MIvt3VVcv72Fh4+vsFxVQPH42Q2mkHs42F5EzFOPG8s5PLico1jbMZ9UYSmtYqKwY6vbxOtQ+jIrcWXQjrtTfjyaD+GTzU58uT9EE1NFs1eKblMVtauc134563UVRl21GHFXY8BewTTKRNLpUEAhzU5XJ+PYH6ZJHQnjUtaC2YgaCwTDo4ud+IiQWOl2YrGVoHj98gqePtzC7to07h1cwmW6Wul/8PAktTH+XV0awO3lUbTQbdSf+i5d2NuM6d9TOqXfuzSGXx4s4XZvEHd7fHgy6MPDfifudpnxsMeCh70WHPCHHpCC13M67HcYsJ8zYbeTMaqTgskdu9Rmw2X+7/l2F9oZSZPSlskLIEsnkeF+pOmiU9xmGNFlhIadYmgqZ4XQ1cFHEJhZkV31RUq8H6TI9VKUMxQFH52o4QSBdupt+EtPM0UwpVBwe5gCBileUoYo7mN079N+G85RrLvprFuqpUOPFz2dXadZg36HCT02OkWjismESYEi06HXMwU5EFU3wFyUr7QNB5vqFEFzlMnoi3JGwEaM0q1POI0YIOyW6HR32kJYJQwu+11YD7VQjEJ0BwGmKQcyhJatjL+PycVZXQFXbRUhUcvjXsfKIJWmknAoY5ooVxLFYcc1UwuPh7lYmpoK0ec10uEyPaT8jKFuzERtdNQOHu8o7o/mlPkRlymKkyY1Omvp3Jl4+proMvi7z/N56dye4GcM2zXoZpobZ3ra7kxjwKpFsLzwsOmOoDDnnYartIiCQAdjlk7HBvR5dHTifqakCL/DjCGKVDtTVR+PbxfTQrtZzRTgwzrFZqsnhP2+MNbSLrp2E11pM/x1tWg1m2gECFxVLV0kHbnNgBaCUld4Eg0nf0gHXofdiR5cne3F+lAamyNZQiaIuaQHy7kwLmT8GOd+XEjw79YWjPOzuy1qDIZd6GEq0hacRs27bysOveH4EX5nOdZ7W3FtJMfUZMKEme6NYr4WYlKgYcnSmafLTiJbnYdBJk7p1xkJGij8jej3awj2w+HWPZIW7Gp0OZvphLUUszoKHxMW00MrAdlB4zEccdP16pgk1Ojj+c9aDejxOJCj8UgQtK02I6I0CREamShBaacJ0TH56Ap57fL/Bwmq7hYzEwvPnVeDBMUgQmFOMyVkZb5SE40V02yktojX/lmlfyzFhBgTB16fR5jIPAeaF4JCRiMqTUvcyrDWw3RwmApk8EkXDVsXhbud0GjVMmnwe2JMHmMBPV1qDc+7mCCBjYx4YjoRIDWWIEQ4BetkNFIB61AB61ApE4z0LRBU/A6BQppwkFST5j6nCZc49y8qI6vUhQoAwnwscBBISIoICQhM1UxTTbw+apG1iDHh/wlgpL+H+9kf1mOMZncwynMRYuInVErPvIUAjeXrV/dw5coq7t7ewc0b69iVpLC3jJs3t3CD5dr1DTx/cQcffPgYP/vZxxT89/HVjz/AzwiCr1i+YDL4mEnhR0wKf/FXP8NPfvY53n/vKT56/QRP793AwvgIHAYd1LXVqGIa/sF3/zOO/OmfoJ51Rcs6o2d9NtTQ7GhUWL14Du+//wTPCa37D/fw8NFVPHp8nbC4jg/ef0BQnEfC14i76/24tdhKUNDkpZpwPtOMbUJjf8iB9ZweF1MqXOXjJwtRPJ6PKqD4bKcX04F6tFE/+3j+hhyVNH01mPDUsR7TMFnL0GUswnxcr3Riy6in61NJ3GQRSOwOtBBIBuoGtYBgWOmiLucsuJA14kKbEd95/Ih0u7+Je7c38fzhVbzizj+5vY7pgQTsjJ56pgZLbR7MFCVNyRmYy/MxHqWLY6zf7gxhs9WLg44A5uw1mLdW4FrKgPsdBEWnUYHFHf6wB31mPBv34OmkH/dGfbg+6MF6hwVrOZsyPGtnMITLHQ5Mhyn2jEeDpF87f1S6uUC5sCLqUopjKfT5x2CkK0xTfIL6Blhr6KbrilkxmQqYIPpZJugCIw3FqHvrT2A8dRQBCneajquzuRq9BEW/jpWcZZCQGKEQTfqsFBQ7K4eWjquaDrkKAQqyt6oYLdymKNQd5iYmFT06CCN5zVleBEdFEUylecqQR4sAgs7eVnaWqYLJiOI0yot0xKHBKAVk3m/BxbADFwJWXA45sR4P4FLMjym/h59tQqChDlZeVPbKImXr5IXlYToJEBCBRgKjrpSQKGXlZ6WnuMkop8MUcVLpuE4SjIMtNsymebKlszfpo8N243JrgHAK4mpHFNtxH+YIuwEer87Ks+gnXBeYwLbCdtzKhnCrI4LrPQmspH1K/0kPY3sH00lrUxWceUfhKTrD41oLYx6vgWIZvVVDIFMECfCpoBGbXS3YyHowZaOTrjrDzy/GPH/7ZQrcVneaTtzEpOPG3mA3hdyPO2NZPJrr5GshdPN72hrrMElwpkxGuFV03RYTbPU1yvF18lhnjTxnhFiXzFNpj2BzrB2bo+1YG8hikellIUMIdyeZoCioTEYzEQcmQw662lroi8/AwXObcJvRWHwKDWfeVfqAdpmWtjJRzDGFnuP5lbkyc3ShfTxGrSXH0V11FrM0IxecGkxYaBx05ZhO2DASYeqiex3w6QhnHQb8Rn5eMwWwmpFfjRH+PUhgtNMVRxpouEwNSt/JLM/LgNtEE6SiQNfSUasorBSR0rOHc16KT8NceAIGpl8L99PJBOyooDtnCpkkVCeSdqYPA3JMPRmlKakSOSuvT0MVsk2lFAkaLA2TGJNGVFWKrDhxin2SYi8OPqmWYciSEMqU0kbBbZfJoCztFPMOFumDUAqhIR3XSaaOmIxY4nty5mr+HiaWqpOsG2dYX2ToarnS/xHmMQvxnEdkxBT3QYqkmbg0d9H0Jfj/MkFPSoIinyQopL8kpa8iJJgQvk4PEf4GmXMkfTldhKLAoNMlqayJkCUQTRUERiXarNU85jUEdC16/Hzdq0JO+ofcajj5O2uKj8Hv1mNv/zK2dy4xTVzHRx8+JRCe4cOPnyuC/7NffIGvCIIf/+wzpfziL77Cz3/1FX72yx/x+Y/xEyaILz97hi8/eoyP+P9315dwdWESw1E/E34DHHVlsLDeS/Nlzcl3UHPmKOr42EyNsNSUKMOgTdRLHUuLXY9b17bw4AHh8PAKt7vcMlEQFE+ZKN5/7z6uEBRJrxr3N4ewM07D1W2nudLRTLN+9dJo9jlwczyADWrro3NRvLyY5jaCTzY68aMrw1hKatHJRDHiqlcSxARBMS7NTkaawuZTGHRU4GLWiq0BP9NECNeYJm5NpXB1NILtPj/Op43UddaDtJ5w0ilz5S5kDcr3f0fSxOMH23jyUCaC7PLxDhPGDl483cOd6xexvNiPNF2TpbEczSX84STkYlcrHlycxjmK0SWC4m+e7OH399axFdKhu/gtvD/Ygi9mo/jyXBxfXUjjiwspfLyUwHsk4KvFOF4upfFwLsGdjGOv38/IT2pF1XSYWux0GLGe1WEpTrH119CJ0kXzQrVWnkFQS6dJwQg018BRQyFvZgWxNjPeaxVQDHgMdOcUE7MKVp40d+FZpBoq0cl00NNci67GGnTRpXfS/fcRFMMUL+k0l+alRGM9QjJXoZrfxyKjjZJ8XkARV1XRRVUpE5SSBFSoqQamkrNQE1y22hJlX2SeRIaOd8BN4WD0zbESDtlUWAza6NaduECRXI214AIThTTlSNNWvLkB7poqWKvKYSOY7NXyWYRUQzVLFTwCrLrD+RF+fk9AgUWJMsZfAOGpLjgc9iojmtIBLBASl9rCWGeCWCYkppmuzvPYLDJBDPP/e5g++vg/E7pqZRbxtVQANwiXu9kw7nbEcLM7gQVxraz8A25edExCM3TCXaYmNL/zPehOvouWBh4DuuKUrha9BMEaTcJ+VxBLfi266Fxb6cDH9LVYDliwnfLhRncUD5lS78yMocNEAFkchHYTuphkVto8uDaWxm5fnPtqpNipmNAI4PJyWOrraVCqCA4t43eQkduHcYqsnK+RgA0XuhKERSeTRQ7L3a1YaothPsOU1hXHPH97P6+DNEEmfVqVR76P/Lf+MwxMUS4N4zmTxiJ/cxevi3Emy1kmqimagWEtrw8e2w4epwFVCabpyJekOc2pxTkejxzFWQZHjPO67/Tqee0xNfL4LLRHlX6ZFK/Ldn5GH6+/LgpgJwWyw1CNHAVb5hBF6vLp+AsQrStCmCbHTRjY8o8zncnQ59NwEBZuioqcXxkl56EI+bjPLdyXlJGfJ81ZdNStFNIO6cgmpNuYXDIU5CxLTlI4HXqqmXAgOLplGLa0/VNYZW5TkkIsw15TdO1pvi9Lt9/Kx60Ub4GCMorpX41kkv8pRIKlnd+f4edHKOgRacYiaIIqpgCauDD3L9RAkRdgqMsJAoq4vUlJNAmNjLQiLHRVTDfcL9aLBOEh/SdRaRLjfiek8577IeknxlQh78laeCxthKmJwBIwmCWBcD9l9KRTBquoaI54zsJajMcM6OXfvS0ajBOo4x1BJAjrJhrE/YN1/P4Pf4Vf/PLHhMBP8MnnH+K9D1/gZ39OIPziK/zmr36JX/7qp3j93jM8fHwH9+9fx+bmebx4tIfPn+3ikwer+PLBBh5dGlcm6CYIwzjrZJjnxVuVp/SbdLo0aOfvNRQfh5HmTZrBHTU0kOWnoS85CbcMGMlGcOfuAZ48u43Hj67gkUy+oyl//OganjBRCCiu711Ce0iPeys92Bjy42KHiYKtxUqnGbemo7g5GcKTpQzuzUXx0XonQZH5OlF04bO9foxTLwdsvEZdKsKimvpThl59IbKNJ5DTnsFkSz1BYcFGvw8HBNGNaWrwNEExEiGEfMrcifOExFKK+pvUEBg6XMwYaOit+M4TJorHMkSMcBBIPLy3RWBss2zh6aNdvCAEXjzdxdbqJAbo5Fy6BhiqS0lTuitWzFsyznyuHT/fn8Lf3lrEEk/qlrcOv98exO/3R/CXu8P4i/1R/HSnHz/e7lbKl9s9eDjLit7tZrJwYJWRZ4fkuskEcrVDh91sE7Y79BQ7PcbDzYjR6UTpzpKO5sORTXQvMjY9YWxAK917lolixG89bBNXycgpOhXuX0tRPpJVrDAU/BwdcFbFCEsn0G/T0UERDvW88CnGIb4nXF2OUCW/h78tUUuXRRHppiC2svInBRQU7hgFPEbn21JfTVEvZaJhobj7GngxU4yHPHSZtiaSnFHYrUE3gTJKoVuOBnE5HkWuuRGRSlYWdQMrhAqW0kICohQu7odd4imLq64KXn6+i/vg5Hc4CRC39Enw9/jpYGQ8vKtMllCopJO1ERAtmOF5mGESWGwPYpZpbyHGWDnYTnevQSdTTj8h1ll6CqNMO0tMOVcopA/6CfueLG5mE3jSk8P1bJzOWo8+VvKMVAQ62QihlJSZ8Exi1oLj8PA5Odb9/Iz5kBnbXWEc9MTQT9GIF76Dfia5JadOSS9XczHcGWzD4/Fu3B/uZvpsx6jPj2BNLRJ1jMImDQYptDNBk9JkNExX7yo+C0vRWQKSbpQCnqXrlzQ3FbBjXmCbCBAuCczFghStJqQJ+0uExEpvGytWDhd7UpgjAJY6E7jAFOPj8ar8wXdR+Kf/UVk2o5OA6WqxMsGVEuoNTK4mfq4LCYIhwePTWZOPIQrBFI/BPCv+OUJ4VH6vQYUMjYIsndLlsfIzXOgJuZHmuU4xLbQxmXXzd/cRzJ38O1FP0SPcQ9X5CDL5hfnYy+8QILj4PZ6yM3Cz+KqLeEwLvi6F/JtQYHqUEWuuCpkEd7hEi2wjvN7TBLAIb1IMElNYh0mFNsIio+XfBFM7odRKp56l85aSo9hmTYQtU7l0XqelqYglo5E+CGkyKiIEpAmpkP9H10lIZKUPgfVNJr7JiMd4YyHTSZGyikCcKSFGYRfX/6Z5KCwApIMPKc1Eh88FGgqZumzK+6MESZu5jvvAfeO+Zs31h0mDUEhwP6S/osfJekw4xfidCU0RUwSftzJVsORsVehmGQ8wmccpYhkLTYEVU3S+F3s8OJjN4IBitzEUwXJ/GJeH07gw3Iaxzjhs1KqD3Q383T/8Hr/89S+ZGH6OX//Vn+NXv/oZ9e0OVi7MY2VpDpfOTSHosKAm/xRq896lxhThq0cr+KvnK/j9B5v49No0DVkNzeAptNrquF80kAbqAhPRaNiAHm8ztIXvovSH/wFlP/xP0MsoTELKxHOtOvO2Aoqhnlbcvn2F6eEOnj6+Rq29gocPpBNdmp+u4tWr27ixv4xWdz3u0EjLqKeVLiMWkiqsdplwfzGJu+dieLCQwOd7A/jzW5N4vdyqgEKg8cu7NO4RFfpNTBCGSgKimAb5LNqbTmExocXldhMmWmqw3G7FZn8AuzIidSqB2zP8rqEWbHS7vgaFDgvxJizGm7GU0ChLeqx1fA2KJ0wVAgWZOCKweLMVYEjaeHh/A8+f7OD1swPsydTwtXksjPfAS5dgrj4BV/URtGrycG0wSmAsYDVsxEHGhs/P8wfsDOPvHiziV1fH8YuDcXxwqRuPZzLYyTmwljJg3lfP+G/Dg+EA7vRbcafXiKtd/GEpFaZD9Yfjq13NrJRquJlqLOK06FwidLQxlhRdfIIVJU33EidEgtKJR4eT4/NZiqnMs2hhSVSRrkYthuxmxOsr4KDwWRnxraffgY9urqW8AKHyQiTp2tvU1Qok2iVREC5pjYoXsjQtqJluapkASijwJbDT8YWaeCFT5Ia8ZjpsDYW1lBCqYVLKYqsjjTGbGe1qgkrH36BuhDWfglFeAjPTWcygUeDgYdJxEUQCHRuLs04mDFYQFAQDi4fFR3C4Kg/nZKSNKgyHnJhK+DFPYZzPhuiQQ6xEh867jxVkwe/AStSLGFNPR3keJpqrscp9vJ4J4SZF/G5/G+4OduBKdwZLQTf6NNzHRlZOgjbBY+Atzofh5FEYz5xQ5j5Ik1qWx3jA1YTLGS82s35Mu5uRqDiBYP7bTBPFWIu5cI3J5G5fFk+Gu3C/r4PXQRTnvRZl7a4RCnuvNLsw5eX4d7dFiyCPYYTiGKAgSnKKNtEJ8f3LTEYrHVGmMy0i9WUYpsjPxVvQZzXCV8iEeeKYMv8h2VhF5xXH/mQv9ucGsD7eifN9Kcx2RDDJhBWlIbBRlEdCDmU+TZdbjxjTjMyZmWGiGnDoYTn5FiJVZzBIERsWh8702sVrbFoGRTBtdHCf241qCkMDr7cmBWDSSd9OY9JGGKflWqNpaaN4R3gc/NKpXMF0wOvKUcjjx++X5VO8lfn8ndJEU8rrtEQpHj7n4vlxc+vn72+hM5eZ9rIsi2wDTB+ygkCc8ErwHGbkmmdqSRAWqWYaIqa/VHMFYUE4EBZKISTedBYnKfoJQkH6BZKSEJqL/7iNNxEEhIHMbJbHItLS4S2zrwUgcWXCncyCJvhYtyQpJCn4YbWkiSK66cM+hQiTgjjrEB8HZV4It3NtAR6jaqUfJaPAigmF23bCq5VAkpIzCwQobG5C29uIYT/NVqCZ4qvDGJ31QqsTW0NxbA/HcanLh/X+IKGQwfZEAlvjfJ7b7ckU4RDD+d4Q1sYyuDCYwEDSgQQ1w6oqxXhXEr/68gM8urGP/rYk2lknunkdhcxaGFjftcVnYCojlKVJl8bCWXEK7dYK/ObZCn777AL+7qN1fHFrlvX+JBxVJ5S+2g6CoZ/JUmA4ENSgP6BFq5Opu+QEqo+9BS/Pobe+CEb+rc47Ai2hn2O9e/ToJp6/vIvHBMWTh4dNUI+YLmSo7ItXt3DzYBlppqUbc3T7sxFckjkUrU3Y6rfjDkFxfTqEZ5da8dluPz6j2X62FMeThRgTRTd+eXsKo84ydGsKkWs6Q0Acw2ywhmnBj9tTcaYDin6bgcBpx9ZAEKuErIx4erjYwc/3KrOxL7ebcbHVQOA04nxS+8ey2m55A4ptgmJHgYXMMHz2eP+PwHh4bwOPCZL791Zx7+5lPrepjBl+9mgfj+5s4OrWLAayLtjrT0N16rt0HJWHbcUhK92aHnN+FW4MtuDzzVG8d3EAu10t6OdFvBRowq1OD27nnHg5nsD7/DEvJ1rwcNiJ7bZmzLRUUTBq0ceTkrGo4KOIOehw7XTUAVU5ohrCgVSXKCwdZlmSNM2LUdbJccsJrTnL6C/tynQwFF9/4RkkKb7tFMQOnYopolCZiWs99RbCrKRximOcn58lJNqb69DWTFFQE0IU+QwhkdA1wUenb6LDN9D9eXhRtZoaMeQzY9hrwqBHj5EWMzrtTCH83j4XRcZhxqXWBCaCHrQzWUSaGhRAGJh0LBUEApOEg8VFGNmZbEz8XIGFk/vpJiwckjZYZPijkxd1iO/r9VgwEffSUfkxxzQxJwvzdaew3deGKZ8Ni2EvRilksZJ8Cl4xBprp3vmbNsIeXM3QRbQncZsOfL8ziUnudxeddasIEI9vuq4SMUk2+adhOiuzumXBwWplFniOTnkmzNiaa8FmR4syucx35vsIF7yDWYq5DD1djjhxmwC60ZXGRsiDSw4rZiis49yHWW0tFvgZ8t42OixHWTHsFWVwEJrSPh+QAQk8z/MpD3Z641jL+hidGxiJKQRdKST1jYRIA5refQfWk8fRVss430gB5zlq0zdgjpDcme7F1mwfNlmW6Srnu+NYIGwWmLjaCbkgnXrGKMNV1XSvlcr6XyK6KYI9S0B02VToYUrIUfCl9MvaYkysGWny5DUXa6ygwFKkmRRbeL3EmFKjPG4BGQYtTYSSAggFKV4+9jKB+aoLmP5oYGqLmRoIBCYLP98fJniltEjTkiQ4VRndNx0790vEOEbxD9HwyMxpBRS83gVwsr9xbgUgQRbpi4hTuBMUa3H9CYr0m3WYZGZ3nI8jFPEYBS5MCARlOKwMe5UmHoIkTmiECIOQSmZoy74KMJg8mEySTA4JfmaSdVqSjDStvkk10owUJ5zielkmohJx6XMgoFJGXkemSoqoURnu2mbh3zKO317F+kITZZJVGqow7FNTuNw0N3bMJS04l7IRBGFcm2nH1Zk2HEy0YmeE1/VYKzZGuZ3MYldeW+qhGUhjMmXFdNKKyYSItQkJ1v+kuZpCXsSEfor16RRiBFPMVMM6dYZ1itcbk5ldFuTkeQgwpcdp8mJqmYwoc0lokFhkJOdSmwW/e7mKn9+bxq+fncdfvFhDRJsPJxOFt5HnlMcvwN+fsjLRuRoIDhUmWt2YZcKe7QhjOO5CG8ERoZH2E+RqmaSb8OHhw+tfg+I6dZSpgqB4Qmg8fXodL1/fxv7mAjp8KtxlorgxF1WSxPlWNa5PtlDg07jPNPH0Qgb3ZsNK38TDuTBBEcfnO334cncAHU3Hka49iglXBa4NufBwPo71TiuTfDVG/VV4fLED16ZjuL/UwbTixu5wEHeYyLYH/FjrtCugWExqMBtuwIWUToGEpIrlVunMpvALKL6BxZ5SDlPFFh7fP2yaenh/XQHF/XtrLBt4wOcfEiYyLlmSxs29RSxM5GDmhVt14gfw0w1lzQ0Y8BoxQ6d5uT3IL/Tho9UpPJ3OIV16HFOMop/MtOKniyzns3h/MoIDxp/FcCPTRDPGGeuydhX8rGj2P4qmrENTRIHWk7g+DHtUyDTJsgFnKHiFjM/ljORVdEN0blWsGHRrCVZEgUaCpM/QiV1qj+Ic3bjjLB3zsR8gUHYWMVbYhCyJQbcbrWUlISBaDVpWJDUjdT3cNRUUd7qEyiJehLzgrToefLoKAiJnrEGfU0OH7+bF6+N+u9Fh1sFTXoQelwVjsRbCrQYawqru9HFoKcAGir+V3+NurFVgIc1YRsLAQhBJs56Lxc3X7fwMV6UICVOOzNiO0cnzO85JepAkQVBcSAex1k6X1ZnBamucALDBdfYEMkwha3RP8y7CTNOAzUQQ90d6sdDCC7mRcGDiihN4cUIpzt8XKC2F+cxpmPMo3IRGlEKYpEj2MM0tZ/zYaieU4nbMtxgwLYs68vz28nzLmkc3mCQmzWqsEEi76Qg6uc+D9TUYp7hPahuwSGcu62FJaokzQXkbamEqL4O1kumQwjsetisT25aTTqxnPdjguZ2X4acerfL7Nns66JwbKbLcr4Z6TDocmHM5MeqwodOkg6+Gwkh3vznZh925YVyZH8HGSCeWeK5nWXFlUqXM3M4YZW4DUw3BkbE1opfX53jCg4GAiYJWRxGtonOmGGvEPVMUeb0cCjqTD7dxwkK2EUkE1cXwMW15CDq/QIHXmpfXkruUwsQEIavByug0SQYybFWanRwlJ/naKaXjN0nxl8+XkpTvY0nRtaf0hLM07/AalmGuYTr3NOuKpIoUhTpKmEQocAKPNv6WNkuD0sQTkc5gQkFmWicp4imKtzQLifhH1JJWCAMZVqqRyWsEFZ+LEgTSzxBskMeEFf9O6ZlIjIQot2kZ+kqxbWU6OOwcr1QepyWx8LW0iYnGWMb38fhzm5G5E9ZKXqs0Na5q1v9aTMfpSvv8uJijDnR7CIQALrRLWmB9p+jvjSexPhDFpe4ANpgg1qWMZ7B/rguX+HiyzYPZnB9TrR6MpxwYjVoJnSqms1M0hDJnhIamTqB8iknsNI/bGf6ms8ryHgEZ+mupRQcThp+/v6UuD2GakhghnBDASp8Nj1dCRm5J01ntcVyZiuHvPt7CXzxewF88XcT7e6OI6YpoDpkINQQ7DamX/xuhUU3LZEAzjwGTUdbZgKxLjQ5PM4ZjdowlpYnSgtr8d9DDhPzo0Q08e3FHAcUzPn4q26d87tkNvHx1G5vL02jz1BMKrbg5y8Q06CRIG/HofFqZpX1/PoHbTBU7fVbcGPXg3nQLHhMGX+4PMl2k0W3Iw15vEI/PtWN/wPu18BsxzYS22u3Ce9uD2BsjdAiK7aGg0pl9fYLf0+/HzoCPdYzfl9KybtcrgHgDCml++o4CCAHFg29AIWnhEBbS9HSYOKR56vH9DaXv4uH9bTy4t0NY7Chrpdy/u64s2/v+ixu4sX8RI50RJEhUbfkpNBWdhoWiOESnOxl24P5sD/7wZA9frk4jxYr0oDeMv782iR+db8WVdhPWM2as5rx0zVa0sXK7eUIMZXTgFGiBRLg2D0tJO3YZNbc6eNFlLJjx1GLSVUMnXYU+upkcnZJ0ImalovOCCNBFROsL6DyrMBtzKBO2ziX9SFK0zKeOwlXEC47OL1jDSkU331JbyQuODrS+lsCrUeY0WAkJWxUrG8W1065Dv9OIfrsGPayosh1vocOh01/KymSwOBYzScym43Q6WrqKBrgozDVnjqGRTt9cXwVbQzU8BJCHjthDiDgbqggJwoPFVk2nXV2qDJX1UsTbLFr0ua0YDshwuSDjaBiXO+LYoNOeCdrQa1Shl656noC6MtSJ6+O9ON8WxbDbiEtRN+4M5HCJDl868ieZcrqa6uErYGViqknWUJTKCOC8fDgKCaliApbfmVBVKACcDOiw2e7HMitnLwWnvewEZh1NuCjzFlgJRPxnLU243GLDo+FOnONxWY8FMEAwtfE3zNvNmLEY0KttRJuW7lyvpdA1wU7BV/plKgsJWB/WuxL8DjtWohZcjFmZXEKMzW3Y6UkwXYQxQAh5eC31ue3octox4LBg3GVjOmyG+ewpNLz7Q9Qd/YEy0GA6FcJMMsDrzaWsHTXcYsGQ36QMVY1RjCMU+xY6+BiTRLulUUkZrYRenAIc5u+OqGQdJBmtU6f0yYTpOMXBh8R5Nh06/ZA0DTEZCCBamE7j/L+M5jB5eCvzFBjYSk4Q9DK/5TRNwxleX4XI8jOTyveIw5cmHYoswSCJRoaAy75IU1aS+xbT8n28/gVq0lma4T6m+RuUwscpeS8fS5NQhO8LNx4KvgBGRD9G8ZOtgODNVp6TJURkJJLAIkDh3BxpVZZul79lBeisuYqFQCAEWmWUEeuUjJ6SfgTpU8hIc9bX8yQSdNqtxiIm6joeaxq8MK8N1smdXj+vwyj26FpXu5yKUG2PRLA/mcbN+Rzune/FnfN92GJaOJd1YzLpwEzGw6TgRspcA3vDGdhVZ2mizsBRcxrG4iNwVZyi8dLQ8Qcw4tdhwNOEfm8TOijSCW0RU5D0wRRRI06xbh9OFJR5I10OMQQaBYwCShmZJSUmx4PPySisKGERYRrz1LyLa+dS+MfPd/FXz5bwqyeLWOlzE7Kn4SeEZcJxC4+Tj8fTx+Md4OM4j1GcxypMSMb4OMTjE2Iqa3c1Ie1Qo67gCHppWJ49uY2nz279K1DIIoICClnhdnftHEHRgFuExP5YAOu9Niy36/CIKUJAcWsmwmPqw9UhJw4Ii5sjbgUUn+4M4KOdfop+QllJQFbrdhf/UBn2fI7HdTpmwsNLPfj8xhSuTkdwscNKULTgKiFxODxWVoYgpHmOpOlpzFtJk6bGQqzpG1A8fkQYsDx5Ux7vHhaBxuMdZRajPP9YgYU0R0nfxWGRVPGA6eKRMnJK1mPfxDP+76snB3hwfQUHG/OYn+iDx9wMNcXYTJcVZ0UbcWsZl5YYnwYwam3Ay5lOPJ5O4dqoD1emw1geCiDXolcWSVMXnoKu+DR0RUeQ5sWwmrXjSo8PG2kDNjN6bDEibbLstNuw3+nBasaGaX8zemXEBE+YjBVvN1QpI0OSTeXoc2mVCWldDi2dZSMv/ga6VCaFvKOw8Lu8VYzt+mYEVXWwl8mENgq3zG+oJEgY+bttzehn6aND7jXzQrU2Y8JrJX1DBFwaC8kIIaWhO+RnWw0KBBx1VVCX5KGplJAgEAwEkY4QcPM7/HTcXr7HVV9NQDBZVJXTaRcr6SWqIwA8VvR5zBgN0kEzBc1FGNeZKi7L91EQz3ktyv0iIgXHES87gymvCdu9SeyN5rDSHVeSwKTHoAzHXU2EkSK02+qYFKqq4Th1msAohDe/AL4Scb3lCDGFpCiIo/ZGrBLImykmCGcdeuncBusLcZ6/fSvkwHrUiQt+Izbibr6HKcqiYtrwYozQSFP8zxNMg8Ym9BJKPQREr8NKsWPSIZhspTJXpVoZ0jpMAfdxvxfjfp4/Voa+FO6PdWKtNYTzUQ+uDmRxd6KbiSmIXmmaYiq6lMso63F1E9Ah6d+gu4/JoAMKtZQ2YwPPUxMGKCrDPiO6XDqKrqy/1IAuv52CIAaADpKC3MZrQNY+klFcIvIyhybE177djyAdyocOXgRJ3D5Bw3QqSSPSQBdO6GQNDchZ1EqzUEtdIU0GBYtA+aOAM7FKimijsLdT5AUM4t4FFOL+M3KNKoVpRvkOgQT3Q/5fOrDN9RRQQoGJKMn/TbBEtFVo4et+giHIbYTXd4gCKH0HMtnuMCHIfktzlvTjVdHtq3g9abgPTAfKEFXCvNWFnF2a4Ci0FLssRU/a6dNGSTLF6HHWEtD16OV1IEtC9LnqMJsw8/piAuzyYD5twoU21r/hMOtwFNdHE9juCeBymwNXR+lYB4IUuTbcvzSI5YEYcq5GBQY9AT1TnQrOGllq/QTMhKqJQLVWEhC1Z2GrPAVL6TFYit5VfossZnm5M6ws6tlSd5LP5aHPW09TwIQbZ8JvYb101rM0osvC40XhFxBEpaO9gSZTwNEk83+YJvh50qyWIFikf0aa4uICAILiyVoP/p6J4q+eLuEfuD2X0tOkHuUxlj4YpjyWII+vLD7a0kxQMF3FmKaihKhPLTPFeU75+2JyLnnOdJVn0JEK4P1XD/Hs+W1lraenD69TV68RHrJsyE28fHkTaxcm0B/R4/pkCBsDTF85E1ZyhsNO7EVZuM+Ha4TDfr8NO11G3BgmKBbi+OJgGK+3etBqKISz+Bh1sl5p+nTymI4y/W8xrX2wN44f3Z6jLgSx0Mp62+/DDmGhzMomzDd7PUrz07mYGiOucszLrSQShEVcjctZA76jiLwCiK+h8K3y7eflfQ/fFIGCNEfx8YOH3PKxdHpLecTXBCKPH8qa7TwIT6/g3s01rC+NYZDCEDGpoS88DnPxcUzQ3c+n/QjRsV/IBfHelSkcMEINEQIWOh3V2eNoogu3FLyLHC/enU4n7g5SUNqMuN3HdDLowqNRP57NRvF0NoF7Uwns9wV4ocZxazqDrb4WDDICZwmYVl4EbXRSUlETrPCKQ1TJpJ069Hgs6PbalYltdop0wqhBRKOCq7IYzooCOsI8vo+CR8EZsBNCPPkCiT6zhiJsw4Wo3DMijGmvB63SPFJTBnddOfQEg7Y4H0aKs5Zg0DMpaOjiVUUEBn+zwMFZK30R5YQEE0VlOQwUUUdNBaOyDePxIMaYxKZjTCqZw6Gvy60RTDotmOPrE2YtxjT1GOB3DVCw5m0aLHr1yuSx1UyAqStJaMRwMcXP4G9sI6Qcp44xPZxForYOhuPHYeVjfwUverp7aWdvo0gtha3YbfVhLWjAFB3UcO0ZLJlqsB9x4G57mCWKWxTyK/yOlagD2+0h7BNKF5heerS1iBMUK9koLzI/TCffQYi/J6mR+2gUKvfSkNnqG4TCTlcU291JdOjrEeCxvjbci4fTQ9hojStzXdJMcMME8bLctEhmW4ft6DGpMEjIdzHVyIznnIPnw6NHj0OHHFNHu/S5UPRl6GiSLtFfLTdskqHEdO5GPdoILDePt7+uEqHmKrroKuU6kH4A6ViWPoNgnSzjXqbAQmAgHfnSDCWTOsVYJJulY1majMRp87t4Tcn8jl5ZTl1cPwU5TWGWeQ7Sd5CUeQV8b4rPtVLo23j9SJG/k3yPbKW5SMphM5DMG2Ji4VaST4DPCRSUdaGYPuSeAjFey/I4wv+P8v+V9CHgIXQSX89PSEsTEcVK+U5pOpK0YOC1xYTQbWOCIRha9cUUzrP8TfmERwkhUE1T0oTphAFDARXFWY811ql7S13YHo5iLmXBCiGwyzp2neJ/ZTqLjSEmh/EUrk5lCQwPJnjdjPq1TBhGnG8P8Ngw/egr+DuKmSLzoKHDVp19G82Fx2CqIBB4zGWYuY2JXoqjpgh2JjK5l4dAfC7twyqT5TDTrav0CPyVx/gbynG5y4fNflnKxUg3nab4RQg9Nzrl3i62RoxI4mXyHfJrlKVEZOXUNMEoHfgy5FeWKJHfLQZUJiEe3ufiGN7f7sc/fbqF3zycxz98sIWpsJrCe1Rp3ju8yZOk0QpECeAITYMMFY4zbYX5fEhL02GhKeFxl/OWJJgN1fnobg3jo/ef4ClBIZ3Xzx5dV0Y/CSik+ek5tfLi7AAGowb+lhbsDlG4u2QF10Y8YGq4OdWCrV4LrgwzTRAUu93GPyaKH18fx+vtXmRMxTDkHSHUePzKTipzTGZ4bJ6u9uKTqxP45GACFwl0WexPGSJLSAgoZDHANaa+dZY5AmLcSxNHYJxPNeNctAGXWnX4joj8g/sbh2IvyYHlDTzeFAHFw8fbePCYYHhMMMj2Ef9PKfJY/kdgImWXn7V3OKHk/mGz1lPC4wXB8cHzm0waG7g8O4SeuAuGihNMCscZ5Rowkg5ge64Xc70RWHkx1Z/8IbRn6PLPvIMBVornvCDv9rjweNCjdHp/JJHrYgZfrObw6WoHni0k8dH2ID7eHsXz5R48u9CF+4xVsiDhbEsjBu0y9pxpQSoHaZ/giRRXqNy3ge49QmFqtRuVNXdcSkcyIVFeSKDQLRrV6KG4SZGlKLoIF5mtPO13YikawrzPhxGjGbmmZkTqa5UJeAYmEFt9BWxMEyaKlI2pQU+Bqis4AwNTi7dZpTS9OAgMe2WZAglTOR1NI8Hld2MsFiJIg5hNhnmh8jeE3biQauH3+QgKM0aYegYaazGpbcQCgbXmtlDIPThI+LBFwV4LO3GOwrUQpOh3p7CZS2Im5GUFqYX66DtoPHEUpiK6jkruC/dPnPGAU4WLjKqrcQLcrlZWWV3QVWMvYMHd1hbc7xBIhPC0N40HnQlsRlzoU1cgRzEbk9nDMimO6XHYaaQI1Ssr3ppLZC2qYnjL8tBGgZVJgPu9cWxRQNZb/YRFCvuD3TwvzUqfUJ/VxGNrwLjLjF4DnSEh0mVUoVNZKFKDbgqxzPNIUzgzfD7OBBFqOExCIUJXSqCGv6lKAH8aluITMMn9OCqk2agJ7mqagVJZG4lJimIsrl3a/MW5y0ioIN2/OHNJDdIHIB24sixKG7+/k+agg0Yny3QiI5zE/Usy6GVy6SegBV6t0ozF59u5lRFIMhpJnLuItTQxyf+8AcWbvzsoJjJBTWkS4X4ECa4gj2mEqeJQiGTCGt/La0+WPk8T2mlZXNAqf/OxAgTpLBYQVXGfWIxMCzJ3gqA/XMdJxLCI4ig3ABKRzEdWV4TJsBaLaVnjR4/zWRtWu73YHgozBYSUJLAzIku+Z3AwIWvARbA+GMXmcBwbLPNtXrTJ+krSFyKQY2p3V+eh+q3/CNWxP1Mmwsraa7Lqsb7wBI3TaejLz9IkFSp9crbaN4X1Q9kWw8h0aSAgZMXbIb8FqzQ7oyEzzydNTeH3WAdrsdbhx53JNlwbTGDEUceETxMzkqYAehUgWYqP0BicZtrQYrmzBTMRA10xE3DGTtjw+mQZ8qqZPGppKmSU1xkkZLny+hPoMObhQ7rz379eJijO4ee3plkveF1Vn0SskUlYRojxmMYJhwj3UUmNTC5xHQFhYioVeBPcYYK7halFFlBtKjuFsb4sPv7wOZ48u6XMm3j+5KbS7HR4/4qrTBrXcElAEdbj2hjN8LAXyx0y8U2N2zNhHIx4sENASN/EPoGx22PgY+rhQoz7OIXPb4zxnIQISTWvB5okYymGoyqsEizPNnP46s4UXq33Y4mgv9ThUNZ5kuU7ro1FsTsYVECx2eNWOrNnQtJH0UxzplUgoYBCQHD7lnRSr38NiG+XbyUKBRTbCiQeEhaPWN685/EjSR+7SnkDjIeSMLhVJvAxYTzh9gHB8YTvec2D8owgubt/CVM9KUToCp1NVfAyMunLi9CYdxKqU+8qQwlvT3ThSmcIV7NufL7YgS/OZ/HztW78cmcQf747iM9XeBC2evGLK6P4bLMfzxazSnk6k8RBu0VZX2qb0elKn6wCKk04Ii6F8DDaeukcvXTjdoqllmJipbgHuB9uiqalTDp0S1kBVRQJmU9BAacg90r/hMNAV2vCmNuKfrMeOU0Tso2NiNbXKf0ZBgqjuoypgeLVQgH0a9VwqethqiqDuvAsLHyP9EkYSmVWdzEBUQArk0xEp0a3z4nBkJ9uyE83F2JFppvOJjHO72ojbNrrq9DTVI8hXRMmTVqsElb78RYcxPzYJVCuJILYjQWYLgwYYELK0N3LfSWmvA7M8vPS/J/m/JOstBLvS+isZVw9nUfYxhTgwzkvgagqwgRFct1jxK1EAI/aY3iYi+NBLoZ7HVFcSQaw6NRjqKma760gtFQYIyBkImOrqgrDXhujfB10BSfpDinAFO9Ovn4x6ccSU+SYqwlDNv5WmdmtbUAPwdBhMyqwCNfTAWv5eQE6Qa8FSXU1kvzdCZnDwt8h7fy+yrMI83GC6S1QUwlPRSlcPH5ubj2Ergw/dvJvZ5ncYjQf1mKea0LaXlJC0aplJC9V4OXh+ZcmJYFFnIkh0kh3zt8tfQLSafxm2KssCSNNS+18LBPdOgiowwlvFHkKd79L+pAMTKsqCrN0Sh+mCUkLCWnypJDKiC75WzrTpfQwDXUSLPJYQJGjA5YmKHlPnEAVSEnyTXCrwEc6kgkD6UxOy+giGQJrZEIgEJROZIOMKJIhsjRDsqKBJAQao35HLYbdDRhy12HM14D5uBGX213Y6CGk+0N0qdLsIHdS82G7T9b8kSWnk8qtXq+NprCQsDIh6LDeF8ZKbxhzGTf6fBoCldf4ie9Ddfx7PM80dGWnoc0/Dr3cpKngGCre/jNlFQdPQwWMTNYySMPMYqkuOZx/pMxBKlVmNluqClkP8mCmoHpqCzCV9mKWCVIWBXSUH+P5OkJBL8Fapx+3CYiDviguRCyYcsrqCiqeB5pAJiQfxdxa8APCuRSTIQMWE3TPMRuu9BJuWQ9GXQ00FafRSbD0EjBTER0W0nKvGg16nExs6lOYjqvx8/sz+N2LJfz9B6t4ebkDafUJQoSpS2kqLERcK01VxUoSlb4mZegwU1yShjZIOASkiaqZr/FcymrAprpCXJgbxicfPlX6KGQm9rPHLJIsHssw2X28eHEdS9M9FHcDro74sDPgwlq3iW7fqjQ5HUi/xKAD17jd7zP/ERRPF+P4xe0pfLzfjxtzSczyfMky9xNxLaZSaty9mMaXtyfwxc1xvFjtY0qw4XKnW1k5VjqzJVHcmEz8ERQyj+INKJaS0t+kVZKFAgpJFN80QTEBPBE4fAMJKQKDh0wLj5RObum/4PtYnvF5Kco8DIEGP0eZl0FQPFHmYbxJGvwe6Rjnex7dJ2j42vNHB3j17Bq3e9hfP4e91QUMtiVgpMNQFR6Hq7YQSx1BvL8yo9wG9Wfb0/jHh+fxv79cw9/eOYff3ZjCX14bx6/2RvDT9V68mori1XQM78+kcENmeIcqca/HzAQSxOPxIK4PyjAwF8YjFHdXI1romOXuY956RkS6xRgrv9wRz8o43EKnLPd3ThJeoxTjuUiATraRotqEMb+XwupHRtZiYnqQZRg84oiYFIxV/Eymg+ayMlgb+LpRiwDdv8DCWlOBZrp4A0XMyBRjYtGXFcBNgcrYKBxeMzpcRvT4HBjh5yugCAWwEI9iKRxGqJACUFGOMaseyxE/1uNBbET92CYkrmQidPg+TJu1GKLQ9jc3oJMCm2FaCJcQRMePwlmYrwiojKLysqKGGiuUFXMvMdovJ73oozC10Yl38rhvRZ140J3Ag644k0RMWebjCqGx7DYrQ16HZKQSv2eOwFzi/sqSKEkmsRb+/qgMKWY6iKql+a4UgYYaOsQaeAliWYOrhccpIk0/tZUIEwA+ioesjxXlZ/Z4zGizatDpNPH4N8JBkfHzM708zs6SPEKggKVI6U8J1tUocBDRt/E5qzRt8fs8BLK3msmimuajvJyv5cPN89OiqoezqpowodsjqIN0hNKBLfMTEpo6JAg6mX3fSiC8KSL+MiRVlueQuTopSTI6pgLpa5CkQYjINqvn+yVl8JpJyyAKvk86jmUYacZYgy6ZC0SxlzWgegjj4aAFObssP67+eiugEDjw/6RfgfCKUYikLT0tIkThSTQxHSjNJYU0L+XKHARlCWljCZ12BSZa1FhMyb2OzTgX1TKBmrBPGFwdjjK1HXYqH96Yxk4hYlroJyByh7Pjt/si2FDW4WJqyAVxdSitrLwrC8z5St+l+JYrzXmuijPQnv4hao58F5oz71Isq9BB4+QnECw0R/qSM2jMP4rak+/AWJ7H65yGiefcVs16xWRhZdoTONi5tXJrYMowlbIO1hWgz09xz/l5bAywlzNBlB4lFGlyKPo3xjK8Ru04F9BhwtmI+RYLpn1WdJkaocv7ASxF79Co5WEhYiREWPdTduwzeezxtwwydQX5ee7id9BSeQLR2jyMM21sdAUJE7Nyr5x+Zx367NXYpoD+zXsr+Msn8/iHj9ZxazoMf9n3lDWyDkHBRKEtQEwr6UKGNMtz0ifEesbXvfW8xmm0vPW8brn183ltxSlcOjeCzz5+hucvpEP7BjXyKrXyQCkyMEjuiTE71oGZrCzTEeT5YLLPGbA36FQSxf6AXQHF1UH+rj4Tdrr1uDnmxvPzSXx1bQQfMjU8pYnus1bCVfxDjLTU43KfCx9encTPH17Aj+/O46O9KaZHGsKuwzkUN2RW9ngM11gu5+zURgeNQTOmArW4qMzKlpsm6ZS+iu8IJAQQAopvw+JfQYJ/K4mB5HvC8pTAUABB8X/G9z/nYykKOPh+5W8mhucPZZr6HgEjoOBnExQy3PaJbAmQh0wakjykU1zWdH8p678/vYbr+xcwO9oGN2O0upgXIyvPYNCBfnsjrvUH8aOtCfzTiz3886t9fLoyhA3Gqbt9AXx5vhOfk6rPum10wDq8P+7El0sRfH5Rlg+J4/rQISgudLiwM57BtXM9jM8taLM3I6qro5jIgnzSaS0jQ+pYwRsUl9nrNGIxE8c0YSET70K11bjQlsZ8OgIDXZSJbsjASqChe9dQhDUUL0NVFVxNDfAb+X6zTgGF9Es0FxcQDqwg5YV0WEXwNdeizWNhinBhIGBHv9+GYT7u9TKtMF2MtfgQqaKwFRahrbYeufp6XIwxQXS2Yrc9hb1sAjupCGZsJnTQuXcRDtJ53GPQMOXUI1BKET1zEuYTx2DPO8VKT6HmfuboipeSci9uD1bTHgxQBENMVZciHuy2hXHOrcMm4XG9M4aLARsmrc0Yk0lz+iYFQiOmZkzY9Mooql5CIs30EqqvoJAUo6VROokNcJeWwM7fay7OUxa3s/E1N0XcX1PFIoJdBlkq20dotVA4PIRUjELdTRgldCpCrYjvKTpcuoRCI7eA9fIYSjoI8P9kXa4YYR2QeSeEjYuvy6KJoUZxh3VINTE9quog9+6I8/dOtsYQ1DbydRn9VM/UUKckAJn1nGimKeDzrTQGcp+HNOEggi/re8nIJ+mjkOGzyoxcHqtWExOFJA3pu+BjAUor/0+aqbIyZJUAUFKJVobjNiInzVJ0yG1MD3Jr1T0mZUkTYQqN9FFIM5QM0YzSjcalg1TN862X+7YQRLoy9FqqMOJRYdTbyGTAc8drfn8ooqzTs8Nrfy3nxIo0KXR78WghhxsTCewNBHB9REYH2pjMQ7g52UJwOLHd4+TnMm3YKw8/z6PGctqN5YyHW48iwiP8DQPmBgww6ci6VX6Kq6n4KJpOvwUDE4MsLdLKayCoqqSgy5Ltp5TFGzW8hhpZJzRFJwkEJuYqpolKGpRapruvISHpwUbgmEtPwFF9luDUK/VwJGxm6nsb2hP/QWkum0/YcW+mA5vtHqbVQgxZ6jDpNWCUSVfgHGbidxQdRbj2DKZadNil8N8ZjGE748BazIJRK48vIecncPzlJ5RbL4861EwZcidJF7Z7I8r/ydpWgy4VAuVHmKbC+O8/u43/8uoS/vnzHbrwTqbGEnTbZbi8DA2W+SMFhEQ+4kpneSENTqEymqqloVBZ/txdl8ffe4YwPA1nQz50laexPDeEzz56gufPb1FTr+HRvQPqH0HxYI+meU/ZTgmce7y4ORXCdv8hKHb77bg9HWS68xD4LuWWqLs9RiVRCCieLSXx8VY3Pt7pxrPzrViIaTAdptjHmvF4tR+f31rCrx6v4S+fbeCzg2nMJfXY6PPhymSMoEgqw2P3hoJYbrfy+2yYjagI0SplCY8L6UNQLCWZKN4A4k0RMMha7d8GhQILBSaHRUZDyegmKYdDat+Uw78lcTxXbjR+OMz2m3kZh01R/7Z8079x2Iz1XG45+PyK0rexMNWNoKMZqpITdCM8GdK5V1OAeYqc3I/gJze38cXeinK/ijsDYfxmiwdn0otfLIbw260sfr6exEeXQng4R3Ed9uE649bDpU48We7H7ngKIyET3UAVnShjsiwNIqNZCApxeMMBi7I0g4iJzJpNsNJP0MGPh32YjLcoy0xIMmguE0CUoZnOV0Mhk2KQjmqKVYAiGrIY4NUxUaiq0Uzxa5YhsnTVYQpvuywJ4SUgPDaMBd08wQGca41gNOxWhsUm+BmWU8fgLyjErMeLc14vhq1GOisPrvd2YT0ZQ4auOV5SjAyB0kHX3KlpRrK2Bq6iQpjyz8LM4uY+hlhRY/yNo4TAekeIkHBhNePFDl3XSoa/iYlmjkB+dXGarqUVfdI3Y2xEjAkvVksHa9Yos9pj9WVIUiCyFNVWCnpULcenDG4KvtxAR1bTlX4Pd0UJHPy9Tv5Wd3UphUWHuKYRMkcjTKBJ8ohTzBMET1pDYdWIe5cmGhmqKiOYKOb8DlnJV5KdlIxBTVGlKHO/2i3NdLmNdNY6inYjxVVuylOnlJyIs0k6t/k+noMU9z1p19N01COilRvhiOuvVpKCjDBK8DsFLDK5TgAgAi9zFMTxZy2NLGq02Zoo9E3K+lptXw+rlT4K6X+QIs1UytBWAkJAkmJSSamrCB/+TcC0W2UgRbmSMIYCTExawq4hj+8rQYe+Ej2mGu43Ye+sVoabzga1WIrqsRjRUty9OGCF3u1jkiQUdlnZd3plWLGIhw83hiPY6vQQGG7cmWvH/cUc9kaCmPBV49ONfvz1w1n81Z1R/P7+NH7FFN6lPY1o9TFFKOfDFqwk3JhxNlNcCSPu+zhT3aCFpsChoSiWUtxPQFP8NtNvEfqCZpqtiLKEf9OZd6AtOQUtk4FsdaVnoS0+Cx2ThZFAcMlsZ5ooZ00x7LyGzEyVFlkPicLdYavHan8SE0m5O98pqI//R4TqzkBuobwYk1WmWV97WrDgVWOQx6ab50P6o6Rf0VF2hgmiCHMhI6a9DTRPOtwYDOPOSJJJowmegh/AV/IuTdYpJKpPK6sI7HcSJBTjCWcThh2EerP0T+TzOqnmNZ3HchIPF9vwL1/dxP/y6S5+++IiltrMvLaP8/xXo49Q7fc1osfdgB65SyUhntIV8ZwfdnIHmTpaZMJvw1nYWWz1Mrw3H+rCd7E0TjH/4BE18Rqe3r+Ce7e2ce8O9fTeLh5Qwx7e3MI8zevaRBhXJrxY7+E5ISh2mCRuTfq/BgUh321Uyn6/FXf4vCSKjzY68cn+oAK16ZCsN1eB9eEA3rs6hV88W8fvXm7j1w8u4fUajbHc5mGAoJiIKUt4yBDmnQE/LmXNuExYzEVpBj2VmI+plaGxlzIGZT7FdxSXz/LogTQHbTIB/N9BIZD4dur4t6B48/ib52T7r0Eh5d+DxJvybVg8kr4Pfs9zpowPXt7EC0JndiSHFqsWSQprkGJRf/JtGIvO4NbCJP75xx/iHz58gMtxE36+2o3/1+1x/PONfvztlRy+Wo7i8bQXd6eCJG47HvFCeH6xG1fGk4y4RopGLWS2t9z8x0d3E6MrGA3oMR2ns2/Ro8/TjEGfngdfT/fYQHHSotfn4IVfBnX+SV4EZwiKIjSVlcBQWwVzfQ301RUwceugyPvowMNWA2Ghh62xlkmDla6mHDGmjDaXBZ2ERJfbhh6nBWNhD0aDTBMuE79fJiUlMZ8KY8BpRquarpVCNh9uwVyLHyM2C2b9dIDJBJJML86TpxCvrESUsPCV0LWdZorIOwNLSSFjOSFIN58zNzMZBXG5LYQxurhMQzF6TfU4H/dQlGyYj7iR09XTlfgYP22I07HFCQWZWCb33Oi2G+jsS5V7RMj6T11yn2qKd4rCneD/taiq6KxqCFq5VavMLmYCcprQzuQhKWGCEJThvjKRL8LX2y06TMWDSirIErqd/LxOutQ2ft5hEw4roiKyKgoyxZqlg3DIUcS6ZG0lOss2PtcrI54INelglpV7O/ibchSVDr4ma3BFeOzCBi3CJi33sZbCJ5CoVYQ82ci00XzYL5Ag/GRhv4zSjCT9BlrkmDZbmRY6CQcxDd2yZZHRTmmjdEgzefKzMkxCUuKqcshdEluluYjpICnj9Ok2U00F3E/pz5Chu0wq5ir0u1U8htXKUO4LaRdFvgUrbW7GfgM2O+zYJhAOvobAtZGokiCkb2ExacJyq51uz4YbvI53u/lcQM1kTfEYifO9CV7n3bg908o0UoSb43H8ty/38C8fXcDfPprGb26O4tl8Cq2Np+nO1cp9UgYIvX4e8yECdcIjiy820dVXwFZ8HI3H/5TCfAoDPhMudcaxNdShANZedprJ4RhT8mkCgqmijO5ZtiwmWQmZ143MPZKlbmxMF+ZKuSNmnpLQzreGsZwNs74VQX/6u3CU/BATBOP+YJTHwImcvoBbuuqsV7mXfrSiAK6Co7AVvK2sQTXGY7eesWMzbcVezoMpTwMTVAzjfh08Aojqk6wLJ5iKKrDf4cPN3hATuAc9MsqL4JBby4aqjin3+W7TlKGfEJcbqT29kGOaWMM/frKDH10b4zk9DRf3zVN5nGn1tJIkZEZ7xlhNs1DP5K/GaMTEOsy6QJglCZ0WLeFIYFiVRFEIXflJXJzuw0ev7+PxPZrmu7u4d2MLd2+u4861VUwOtOHBjQ1M87evjtLQjrpxOadnMfCcu3B7KoArTBNXhhxKotjqMihFQPFsMY5Pt3vx83tz+GBnkJCtxgRTwbPNIfz48WX8/pOr+Or6DJ6eb8PDhZSy0N96n0dJE9I3IffK3h0MEEp2JlKbAooBR4kyTFYgIbOyZVXa78gEujewUIrS9PQtSDyhePM5GQr7x9TBv/91kvimSNPTISwOlwL5HwHj2wlDhtPKJL435c0w28d8LB3hLx/u4b0nV/H66TW89+IGDjbPYXYgg564G028UD0NZbgy1Y/H54aw5Nfgvz7exP/53gr+6fEkfnNlEJ+t9uDFUgeuDTNZzGdxdzaL+YxTGRopI5TM0rFbdgxDjJ/7QzEcjCVxbbYNt+Y7sc0oO+rTKHdNG/E5EdE0wFBegMaCk2gqOQsNISFDXnVVdEuEg7GmEmYCw1ZfC0djPfwGjZIopDgb6+BoqEFQ34w0U4Hcg6CN2yyh0UVBHQo40OMw0OnUoZvCOdPixoVkCAtML+MBAsTO9xM8wy6KRCaFXqsJGbWKF3qTAgargIHFJjcVKpbFA0uUmd1hAitHNz3c4mRlNytuOyaz1JuqlNFEbRR72UqRxRKTDRWI0gFGa0sowE0KIDutOsKM+ywLJfLvLgp2B98vnbyxpmqcz6X4O5rpzmUG8SE8Bvx2zKRD/I0UW7MaQ0wr7Xws7xeh7qQQDwXsTBXVChRkKQ7pKG7lY2n6STLpxdUVyuMOSQh0uO0UfymdtmYKt8yFUSvJQYq8R1a87aDLbycs2kTI+Xn6ijLCuxpxHuu0QdbsamCKEVBQ3AmINIWolf+TZSqQxQI7CKx2M9ODfDa/p0OgoxQBUD338TAhyMoD0jwlS6B08Pf0cP9zFNA+WQrEUkPolWPQVcfKq8ZcRIcLGRth4MFGl0/pRN6Qmchd0mzEZNApj4NMBV5c6/Xj1lAYt0ZlHowDI3L/C3sdBp0Ei7EKaYJnzCtDF828NkwYd9YxWdpxu49CE7egV8/6MJTEB+uT/I4gRbEIf35zGv/vnx3gv326gl/fHMDv7s9gr9uFflMlhmw8prwWRmlQRpxWpp5qWFgfmk59D1aCQprO5pneWzW1GA86lYmfViaIuhNvERInaXxKoZP+CdYLWblAlriRpG3mY+mfsFYWEhDSpFuCqZQLc60tTH310B37Hpz5P8QIAbrf3YJ9CvlKUI8hbSmSdSdxLm7FqN8Ey9kjcBQcQ4wCP8P0sJ4y4oAQudbh5m+OYL7FiBbub4ehEi1MENHa0+ggmM+HtLjWE8Amj+G4ndcbj0O7thCJBqaR2lM8R1UEDoVRBF/P3++sxVfXpvHb55fx9++v4ydXxxGqfAtegiLMdBAhoGSmt7vqNEyFR5SmOOmLCEtToSRGpwa9LSblvt0JC5OllQaF14qu4hRGu2PUMmrfnR08uL6GO1dWcevqJdy9uoKD1QXsrsxhbaEbW1MyXNWKzR6rkii2+2yHaWLETf1yKUli52tYCChkGY/Pd/vwo+vjeHShFSOBaqwP+fHJzXn8xatt/ObFGr68MoLPdvpwfy6OC20mphUPbk6ncEOZcJdQEoWkiTeJYsBRiplwgwIJgcVCVI3vKGs5/Q9A8ZjlEUEhQ2OlvAGFvOffg4SUN6D4NiS+Xb4NDIHFITD4+Gto/BEesiUontzdwjPC4uk92b8NPHq8hpfPtvHx6yt4fn8D1zbn0eq3KW4mTMcui/iN0HEuJ614udSOD5f78Gi6FXPBRtybS+P9zWFcYESXNkVz4XHo844xTZzCMivrV9fm8MnuGMk8hqdrI/ji5gV8vD3NA9qOiagTXn52E2N1Y/EZqAiJpvJCClA5tISEgYAQSOjKpR22Aq6Geria1UwUGnh1zcr2Tad2u9eFbp8LGZOOLllHd11Ll2qk+NLByogfOwWAYFgkKJZCXmWC3fk0K0QqhHGmjkGPA51mo9Kh6yguoKttVjpwNaeOwcd9iGkaGYnpcPidUY1KcfQ5p4EiXo1gvUwyOlyjKMEiTTMddPEyKklEupOCm1RXKUVmZ8vqsWlNvSKs4s4z8n6KaBeLDBcVUIj7H24hBCiw0iSUEfjwNYGALFwoE97a6PSnU36+LmPqZRTPocjKejtJOnH57E6CQO6S106Bl+YfZZQR3bxsJSlIkXuWy6RHmbcg/QLt/D/5DW3cB2X+hPQf0M2LkHfZm9DjNcHRrEIN4Rk3aZTmvT63SWna66Ywxvg7O5QmJek/4H4Z5Hfye638HrsaA6z0PXwtR4HuFvdvrUEP04DcjbGT4jPobcJU0EBXznREQzHHx+s5P64MJhQYXG53Y5NA2OkLYVtGGHV5scnrb68viB0mgc0OiiMBskIx2+L/XeunY28LYNShYqI7C3/lSbhLj8F+9i04zryFjKoYw44mnE/KfT7oytMOPJ/vwYPRLIb1lQgVvgPP2R8SXOW4O91NY9SL6SB/t70af//0Mv7Pr3bx379YwW/vjeLPr4xizkv4aKsooLXKOXcVn0LTmR9AW/Q2kjyGM4nDe2hEmSztfM1B4W88dQS1J38IVd5xXu+EQ3UJYVwEbVkB68cZaJVEUczEfQKNeUch92To9lmw3BPldVAF3dnvw8Rk0O9oVGb9XyMk1wiIRQrrLM/9FM9zuOIMPOWnYS85QcNzXEldW+0uHGTtuMVjeLXdi/MBAxLSZEyz6C16Fy1MEtnGfCwQENtZB+HJFOvgOTOUY4DnUO7rnWnOJ+wJR7eaKc5B0Y0QlCqkqs8iqz6L/0Jh/dv3NvC7pxfw67vn0Gcu4jmvJCD1CBESYigN+dKawbpGsxVjEtPzser0D6Ar4WtMD576QmXOS4KvxS0NmBtIY2IwjcuLI1g7P4aHBIXA4jZBsb8+i9Vzo7i9u4xHVxexOkITQRhs9lqx2mki6M1MWQ6CwoPrTBrSmb3ba1aKgOLBTBBf7g/gg80ezCZUmMto8HCtl2liBX/5ehdfXp/Cj68O4quDPqx3mXCh3cLP9ip3tZNO7GvjUaUT+zLThIBiPq7BsLsCi4lmBRQrLOfjMurp3roiwLLmk7Lu09dDYx/JRDplKOw3RUkTAhGC4jA1vIHDv256Oiz/Pii+XaQD+ynTwrMH/Pu+dJT/6+YpSRfKXIwHmyzSCc4t9+3ZI27vr+Ml9+MFP+P9ZzewfWlWuTGN3P/YyAvaQzcs7ZiO/HdwfSSNf/nsFuPZItaGg3DTrTTxxGqO/SndeDkeLfXhVw8u4+c3pvHL27P41aMV5Ohynm1M4cnKKMajJuUCqGHEbiCQ1KWsEHTr0hehralgqYShukqZJ6GrLKObKoOvuQkejQbOpia4WJwUKx8hIct2tLsd6PY6KTRmimQjWrUUSCNdbBPjr64J8z43VuIUlmyC8TqGS0wVU3RxvQ49Y6VMwAuh3+NkBG5CTNvIi5LC7bWjw2VFVMe0oFMjZdQixTQjs8xlxdMkHb7cS0Pa+VNMBK1GNSHF76Wrl+VBJMlISugnUCQpyJBZaV5KES5xgYq4Zpl1TbffyVQg75U7AnbQdUsnroh/2kCxlaYfqyyrwM9iepmMe5kszOj18PMJjKzS6cv3UYylTf9wpFAdP5sg4P/k5H/5HimyIJ/cmlYeCxx67Bp08XV5LOlBSRDyGwildkJOAJOjy1dcP1+T2fc5lx4B/taATqWki4kWG6GswWJnHOd7M5B1plr5vExQyxjKmEJkee5qpcjidTK8dMhVz0Qpy1wbKC50XhShuZgeM1ENLkvz0HCEDj6C/QHpQwhhdyCCvaE4dvqjhAWfJzSkWWmNINgfiGKdIreedeE6H4/z8yf5+TudPqxlXBh3aZTVjK1571IgT8JbeRre8mO8NkqxGLTgYsSGQTOdvasR23ThN4YTuE8js9EaQETa/s8cQZqATzeWYpLwejCbw72pNDobi7Db4cV/+/Iq/o8vN/CHp1P43Z1xvF5oQ5jXtrPoJMX7XVgptjLqSvpmpIktxnMfJCQ8NSUwldEkFZ5AfcEJqApPQc/EUHv2OGrzTkJdko+6/FN0z4Ww1VXAUl0KMwEiC11q5GZjdh2W+1KEtwwCKOcxlBWIPbgU1GLBXoNZWx2mZUFN6ScsPQNT3hFYi47SBFQyVTlxhVDda3NiO2HDORcNSm0BfEUnECg9i2hlHnp0FRgjxFeiRlwnmMcsFUxLAggmCUMVE/JZJY3NM3HJfKERn5aCGeF51SDG15yEV5ehGP/w0Q7+/qNNAuMSPt3oxbCzlEagEWMB1ueKozDnv0VTdpZ1ikaH16aN3606/TYazryDJkJNVXCESeqMshKyu7oA9rpCbCwN4fmDbdzev4Cdy9O4tXcBD2+t496ty7i+u4A7e8t4+eAq7h/MY77Tgu0BGzZ6KehME7sDDmVorMDiyjALXxNIHN4KNaAsDvgFE8XHW300LSVMEx68vjqBX7zcwocHU3h/vRsfrbcyeQSwnNVirZuJlqB4MyxWmp5Wc3alSD/FuVgz04SK6VePixkdVrMmXFT6KAgKEWIR4TegkFFPb2DxzcS6bybk/XuJ4v8RKJgqZF2pZw8ODmGhJIs3KeMbYEjSEVA8JTSeM74pI6r4/HM+JyOvpPlMmqQe3l7H/toMVucHEHPr4G6uUpb6lUlJDy+N4ObiAKPwaZS8/V1Gx5PY64/h9w8u4PdPLuOvH17C3z0+z78v4vXqGEKsLANxD1p5UTYV/BANRcdRR8ekLpcZ1hUsTA/capkedFWV0BAOMtpJXjMQGPbGejia1NyqYFepYK2tJkBk9mk5hsItGGjxwlNZyouvBEF+RryOjpUJYNxlxzm+JvMeBq16jLotGPFa6aQpiFZpammmsDUzjciqulpkbDqkWQbjfnR4LQgTBEljExJ6tdLM0kpgZOT9hEWbmY7foFbcvtyeU4py0ye3ke5Zpwh/H2EksOgkAKSIU0/xOEo7vNyL/E0TUCffq8yGlmYlCq204w8GrEpnrtyStcetx3DQppScCLxTdwgQ/q80ZUiTkZQufr8yKkg+k++T2c+SUgQg8rq8X/oeDgFxCApJFm/+7iHoevn7e2R/lOdkciS3TBxyV7w2vh5j0omZGiFrNIUbCil6FIa6Avilb0JXj17uw6CTCcit4v/WMEXUEyjNmI0aWHEYvQmIpaSJFcmppITdQQFBVOlcXss5sEGHe0DB3iYYLnUEsEQRHPYT1OoiBCtOYtKnpxPM4PpQKy7GHQjxmpz2aLCacuNilE4u7aEz7MEY90H/7nfh4LUpa4+56F6j9acx7pF7zZuxHKLY0i3fG2EF7w9hhiK73RPCWpsfQbrZYNkpGh8Cncmqi462tbEAF9MWPDmXxUGXD6nKd/HZ9hj+6+e7+N8+uIi/uTOC396cxEygGfqTf8ZkfZrXjaxZVY1Ew+GKtzKEWGZKa0tOMy2cRjNhIUvRNJUXoYHJofzUUdQQFI3FebDWV8ChqlJAYa2Ru7yVcltKsaShYgKXWwR464owEbIQil6MEMozTkKYyaxLx+/jsXIQEP7SU7zeyjDiUuHhZCvuj8Rxj+DNqZieKbxRpogg3xPlPvU0luFS2Iz1hB2LvmZspJw0WxWsS9XoNjEJNxTxsysx7W3GxZiZx8qLfpsMNChBN4HhKj/K1HaKoPwhz3kj/vGTPfzu5UX8/tUyVtv1GHQU0hA0YNRfD0/ZO6yH3FcmUBkRKX00Lv4mZZJgeR6aS5jGik/CJr+znkZVzmFzOe5du4wPXlynsd3HB8+uU6c2lCZ1RScJkPvXadbv7ODl/TUs9bmwM8jrbMCppAoZHiv9E7v9NmWNJ7kFqjQ/yfY+04Tcj+Kz7R68vtyBuYQaj9d78Pn989iZSmIq2kTAOPl6Bz7Z7CB0XFjv8dHcED4j4T+CQhKFgOJCxqiAYjrUoCwOeJGwEFBcSGjwnSf3D9264toJAEkLynwIFgGFdCwrieLfgOKb1Wb/n4NCKTx4Lx4eKOU5QSET8WT4rZQ3TVPKGlNfg0JphpKUwSJwU4qMlpJ1pvi+V0/5Ofyfl48PcPvKJYzkwsj4dLyIz9Lxn0bt6XehKczHkN+BnzP6/X9+cg//1+c38en5TnxMd/V3D9fxYmUGAU096ovOoPrsUWhKTzMxyCQ6GfpapiQHA4Eg/RKa8lJoZd5EOV9jmtCyCCzs6gbYVA18vQzq4kKoZQ5DQy26CYH5XBZ9fo8yVDRYV40Qi9xhr50JoJ3JIqNVIf51h29C04BOJwXarkeny4RWwiLD0sHH7XJXOIp6m9fMYkGKopii00+zZAiWFGHRaqSL52e2mTRKgshKWz4duTh/af6Rx90U9V4nC2ExwM+UpoZuimePOHK+L0XhyGhrMEoQiEBLJ3GXLMHN1wU00pwkMFgbaON31vIxkwFLv8+EkaBDAZIyQonCLW3/0hktndKSZqTI39KRLZCQDmNZ10ruPyHpQ5qX5LulWanTfJgyZCnwPn53t7xfinwW39fBRCHv6ZTZ29ynNCEg80V8WlbqhjLlHhVbc4zgc71YpjBfnu1DX4T7x/9ZjFHwKfKX2nysLFbMhgyYDRuV5olVOnEpa50B5Z7faz1yrwC+jyDZlH6FXlkIUtrdG9D47vdQ/86foPnYnymLUU7w2rs1TKHORTDG/YoUvou2+iJME87TPgvORVyYarEjSxDb84/CTWfvoVP2FR7FhFuNS0yzq2FWWDraG0whDwdjuMF9GLZUwVvytnKv6pzMzFYXo5Vl0KbCdMCgDHXt0BYjoz6Dg8EgHs1mMB8knJuK8Jt7l/C3jxfxhwcT+MlWOz5e64Hc3W4+EyQo6gipIqUZystrXlKEkcIsKw0c9kPIfaCLWBcKUHHmGIre/QGddB58TGzuplo4ec3aCAZJFDK5TmZdOwgQK7faqmJ+lgwcyUO4Jl+Zz5BQE96qItgJOl+ZdD7XY8HP/Y+ZMG6txLUuPx5NZDFqr0OE6SpYcQbegqPoIHAuebS43eHHLs/RuLkaycoT6DPWooUQSalKlaG9o4TvAo/HBt+zxjQyx8ephmLYi47AQUjIzYjc1XK/kHdwudOJP3y4gd++uIC/eXmJBqERKzkdrk/wvPe4eZzLeZ7KeWx4TVXlISdNlqw/rvpSagQBWnwKWkJDZpg7mYx01I31hRF8+sF9Revef36duiU3g7uCV8+u4uXLa3jv5U28fnoDj+9S1+5cxrluO7aHKOj93N8ei5IopH9CYHF92I2bYx4lTbwBhfRRCCg+2ujB/mgAP3l0Aa8OJjDfZsaz5S78xZ0Z/PreFB6ek3R7CIpV/s6dgYCyxpM0PUknthQBxVJKz9TVjEWmCJl8t6KAgolCadL5GhbKXAiWw9ViD/skZPSRlDd9E2/6Kd6859uw+Kb8z4Hi+RMCguUlH4uwy+imN0XmYPwRFoSH0n+i7Odh8nkk/RUssvz543sbeCKgkPfdJTTuypZJ5O6WAo77t5Zx+XwfOhntfXS8/qYaZXXQUa8JKykP7vXH8buDJTwaTisVbDodovAXo/D4UbonubhL6BiKoSkrhU6W2vi6P0JDODSV0W3J0Fg+biwugJapwkbRl+dqzpxG9Wnp9C5kJSuCt4lCQdEOqClg9XJz/HpliKjc80FKUFWLUDOf09H9UuSCLDHpO/DbWOxo91mRkKGgMikv5EJnwI4OPievt3nMBIUGSUsjUoRBqwizWUuxldKs9B9kDCqleaidF7eIsjQvdDoo0iwi+r2EzoDHhB5CQ27GlBMHz+elLyGmlqWjZcVO06HA83lJCbJ983nyWIDRJqmBf8volkudKaXzs1WGqcpv4X50yVIo/B05Aq+N8JLn5DMlcfRRQM+lg7jcnVZubytLuStNSnSH3RaBAGHAx13SvGSoQZuuipW3ikJXS3gwFXj0hImKgGtUwOTnce5NhfGjD5/j93/xFf7+97/AXTq6R7y+/uv/9lv85JOH6A4YmQD0hAATQXsEc0ySl1pblOVGJn0GZdhqB11qhkIcbywinFTKgovzKR/mEwHITPLmY++i4Z23UffDH8J49hT3txk7/Rk6WB/G6ELby0+iiylmjsdspz2OjbYk+iw6Cma5MgTaTlOiOfk2PBSbXoLxfAtdcsSOzbAF9wmZxz1xbEesWHASwvXFiFCEvBREXzUFl0LbbarGXFCPtVYPNtu9GCBIcroSROtOMf1V4upoCPdnE+gzV2DC1YC/vr+EPzyawW9vD+JX14fxeK4NfYR7QtcAuYmPgYAwSBNQRb6ycoCxolDpd5CO6ibua83pY6g49g7URdyPZtYp+T9NLbw0OC6mCkkS8j8CizegMNaWw9ZweJOukLZOEVgdU4HMtZDRUHIDpumAHktBHTaSVpzz8xoiCOciZtjOfg/+4nfRWpuPS0Ezrne04FqrE0uyYKUsT0KxT9UXKrcq7bU2Yp5JbdqnxSVC/3LcjoUWI/r0lQiXnoCfzt9L4LirePzq8xDg/8ns7yvjMfzl0/P4q6fzyh3j9ijWr1fb8bPbE7gzl0Sw8ghBdYLXXCUmIzZl2RYTgV757p8qi57qyvII0jwmqSIFGh00Ae8TAstLo7h9cx1bq7PUq1289+o23nvvDl6+dxMffHAXn7z/AO89v4Ubu7OYzlmwRVCs9tqUIbIHAocJP25NBnCDkBBQHAzYcG3YqSwzLrD4bKcXX10dw0umiY+vT+Pp1hBuL2S43zP4xa0JfLLdj7moip8VZIKIMQW7sNXjVebg7A74/9j0JKBYTOoICx23zUrzk3Rmy93ulEShCC23ygQ6EX8WEWZl5NG3yhtI/M+C4k2n9b+Fw/+97CnbF3+ExZWvyyEwBACHzVGH+3W4b9xv7rMCOYHE11vp9H7C1PHoDlPQnTXcIyTu3b6M+7dXcOvgPK5vzGMo40dv0IoshUnG3ndqqvBycYQVaRD2claCM++iKu80Sk+dhKpIRnGUQcfkoKuUZiUWJgaBhFZ5TmZeljKSFytFAGKsrVIey/tcMjuZ4JA1n+x1lbDX8jlufSqZ7l+v3OvCWyt/E17NKiXJtNCdRSigQT2BYWxC0mFEym1GR8iNvkQQKSfFusWF7pBH2eYCTqYLszK7PG5kAqBIpc1MEFYdBVvG/NOtU4hlxnOGaUBGIYm4y5wA2WalGUhcuaQWKQ49epgq+n02ZeXauKZGmcuQomOW1wUEHQSCFAUSLNL0JBBSwPHmc7mdTvgxwLQjzUid0lRECMn2j81K3B9pvpIioJDmrbEWG0ZZlPRCAHQYa+jmaiiGh+3NvZY6jHiaMNmix3TQiAmK/HTQxIvbjYvtLTifDWA+HcAMRXwgIMcsguf3buKf//G/4L2PnmHp4gwWlibx4598hP/jv/4t3n94FUl+V4JgCTZUwM0KLzPIIzWFCPF68BUdpbgcQwsdb4+FjjflJQATWB3sVvqDSr77n1D5vT+F5sRRhCiEXRa9st7VFH9LrPQ42qvOYIrHZzXswW5rAhfChEuDLMr4LkxnjsNeeAbWwuOQlWfHPQasJ9xYDpiwS2Dd70xiN+LFLK+HXu5bgq4+UnIWSQpvtrmGx6NeGeos/RFzFNhpbyNW006M0IF3GSqQbi6Gu/xd9DurcZ3CcHUogkT1MaacCP77Zzv4p5cL+Os7o/j1zWlMBZoJqx/yeicYain0dP9mFku5zKAWWEiHdT6qTr6D6hNH0Jwv97FvVOYDRVjC0hdEWIjB8XLfnA283gkJWz0BIc1S/NvF69xNMDoaqvm63LCrnKUMHho3n0puTHYSYQI5rSmFo+SIMkPbW3WaiakE53x6XOG53Us6MeegWWjOR4emgMehiIDIQxdhORsyY7XNjxUeg4WQDrN+mhpCPkgQ+cskkZyGv/wsAhTzQJ3cmKsAfsLWkf9D3D/Xhr9+fhF/cX+STj2C6yMBfEoRfnYxhYMhH9q1+Ux/RjpuJ6/NBlgKj0B96vtQ57/LlJWvQE9PuBqYwOxNVXjx8Bo+/+iJMn9id+s8Htzfx4cfPsL7HzxguY/3P7qPTz5+hC8+eoovP31OzVrGbKcVe6NMrz02bPbbcWXEgxvjPmV5cQHFjVG3AorrIy6lj+IuAfLhRg4/vTmBh+fb8GilD/tTcbxa78Yv703j57encLHViH5HBUERw3WC4nK7DdtMFrcmk9ju8ypLdxyCwoQFpgcBxVJKo4BCUoUMlf3Oo7vrith+uxx2HB86+DfPyRwLZcVYFhHpN6D4t+UbWHwzuunfA8a3yyEopBASj68wXVz9IyyeS5OUwEIp0iTF73jA1PN185O08T2Tmd2EnfRZyH5LB7gy1JbP3b95CfeuX8Ddqxdxa+88rm7O4+buAm7vnsPFiRwv2BLGxCKe5JOoPfU2VAUnCQGZZV2G4pPHUHLyONQERTMBoSqV56WpqeSwQ5sx3EhHaKL4aytKYCQYrHU1hEINTHy/g2LgJCRcjXWsZIy7dRV0XIzndGxeuqoWVhg/U0SAr/sJjbDMuWCJssRlBVuKUFSvQdphQdptQ8brRHcsiFa/g4+ZMgQSUvxOZGXJCyYI6dhOGNRKP0WK5Q0UWqUvgSVFYZaSplCnpA2fIJFhrVmCJecwUPwNSvNWzmVCt9eKDJ+XeREyk7nfZ8cw4ZRzEEBMIQKaN6WTTnk86iVEJF3IZ/E90v/wBgKEgvRHDDEhCCje/H0Ii0NoSP/HgNxW1k2YmFXKbVCl72AmbMVKWws2u8LY7g4ri8LJcNLdviiujaRxZSilzLJdbvfhEl/b7E9gY6AVS21RjIbk3iYR9AQDWJmbwcsXT/CTLz/Hjz7+iPH/Ia4cbGPz4hICRgPKj0rFPwo7xVBmgkdqixEoO4WW8hPoNddgPdeC9a4gZiMmDNHxz3R3YKwtDY2saVVxVhmO28W0McR97pSFCyvzMEznLDdz2kyEsRwKoL2e6eHkSRiPHYOzII8CdYpOtQADdjW2uiO4MZLCnE+N+yMZPB5pxwiFt6OqFMmyAsSritAuf+vrkNNLh7YOF6JObHWElBFXnbpSLFMg51oMmOcx6+e+pJtkifOzaKk8iYWolS60FdtdboTL38bHq73451eX8IeHU/jVtX68d7kLEVU+jBQ76WOQIh3SRkkSrBOy3Iwq/yS0JbIMTSEa+bi58BS0xafhqCsjKBqZgBtpdOoUWIR5nUnSsMvsbb7uVhHCfOzgte/kdS+wEIAITOyEiSzvIZ8r3yWd4PKZdmnGocgP+0zYyEUx69Giu6kEY44GGodKZPmbu8yVmArKDXeasZJ1EIZ0zbwWOg2VCBAy0kykLBLJc+muOMVzW6isIxeoLUKoVuZnHIfz9A/w+lIf/ubZefwlQbFLod7v9uAnByO4RUd/gcI5xYQzYFchVHkaLdWnkaVhSREYZoLGTPDomSIMJWdQe/YIVhfH8dOv3sMXBMBHHzzEi2e3mCIe4DXTwwcEx0cfPcZHnzwiKB7jy4+f4Su+773H25jNWbEz6MJmn0O5BerBsEsBhQyRvUY4fDtR3J7wERR+vFxmemByeLHWgwOZaT0exk8Ijh9d6ceT82lC8m0Me9SETpKwieF8yoBN/rarIxEFFHIfijdNTwIKWcZD+iiW26RfzqjA4n8Iiqf/5jkpIrwCDAUgItj/Tvlm7af/f0DxTZH2u0NYfLu8SRp7pLR0ZPPzlL4KJhfpFFKgIR3b0pchgBBY7ODhXULtzgoe3FzGg2uXcXv/Iq5tz2N/YwrbK6Pc0kX1p+G1qFBTfBI1BScIApkXUQQLL2QNIVBA11dAp9hIWKiZHIx11dBVM2GwGJgMTEwDBj7WV7FSMU0IKMw1VcpjAYW9vpalmpWsiJWjmvH9sN3WTWcl0PAREAFNA4IaOjMZxWTUIibDWnUCimb+rUPKbkbGZUOb14E2vwsD6RhjrQ9D6Sh6on50Bd1o89gUVxeRTmy6/hTFPkkAJOhkEwIGCniScIgbVEjy74RBRkdRSEySCvR0/yyEhNwPOm3RoZXbDJ8Tx5w0NivDbGNNDUhomQxcRkJE+k0IgK+TRafToCxDkqHgK4CwSVMUASTNRU6Cg6VbRj5R/LuYbsb8NkwE7EwFNowFLLjYFsJMzEGhDzJyR7HM7UpXCBsEgIwY2umLEQhpOqosbo93sPK0MzbLLWDTrExt2B/KsCJkcJ3w3+xNYyEdRruss1VdCX9tDeI6PY91M3xmMwpPnUI8FMbI0ABGRoYxMzWJzZV1XF5YQsrrQnMeBYWwkATRKsMtEzICJYqZqB0XKcp35/qwMZjBWGsUCwM5TLXHENVWo1VfTcdJd+9WY5jpZ4FQvBwNYElJEPUwHHkbuqPvwHL2JGwsQSaXAaMKl2IuTDpVmJR5PDKEttOHc0wHFyJ2DPGc+fJOIE033kHxFUCIWF2I27Gd9eNqJyt7xocpPpcgDIacaswnaCisdeg01SBBdx6oPoMAoRWtLsBGpwcPzrVi1COd3Sfxy+sT+Icnc/i7x5P46ZUB7A76YSlm0uHvlyVmTFKYKozlBTDI8Nei02guPgNdab4ysa6ZfzeePQpZYHOJ+zIh60O5aRJoHBK85iJMt9JH5CQgPI2SKCqVpKE0SREctvoy1pMKpeNbmnj15WVKv5+OhsxEQCoLCRKkdlnlufQUxb0QvS4tWg3VTKX1mI7YsJRwYCluQ7+5CvMRI1MZk03FCfiZ5DyVZ+GRuwwSOC3830B1HkuBcr8GL9Oip/goj8tpnp+z+GC5B394cVEBxe1xCumgF++vdDFdpDDiqmGqPIIQE0kfoT7CZJEhKNR5P0Tl0T9VkoQAs/rUOxhiCvzZVx/iyy9e471X9/H5J8/x4sUdQuK+AouPP3yKjwmHjz95io+YMD77WBLFUzynVi11OyDLd+z0u3ht27E35MStqeAhLAgK6Z+QeRQCi1sExf2ZFry8nMVXd89hZzqNTr8a5weCeH11Cl/eP487F3txIefHZMiIq6MpZYmXhbiO9YnXjgIKH00WE0zOoQyPlT4KWWpc0sRap41Jw6rA4jvSPPOm6enN9k2/xZvyzd8bfHz495tmqn9b/rju078Dh29D49vlG2B80xwlcJDySjp+vi7yt6SLN81RSse3AozDojRR3ZOO7a/L3cP9fnR7DQ9urOAOU8WN/UXsrc9gZ3WSsBjH7toULs8Pw0M3pJY2RjoNEx1OyGlGhC5eW1uN49//M6jKeBHXVCvNStJ5LZPr7E0qeLRNsBIG0sxk4msWPm9V1cHGIpCQdOFU1SuPDUwdBunDIFxk4p2nqQ5eOvWAVoUwBVgBg0mHqMytYKIISpxnRYtR+OMU7qTdiJTLylQRQlc0iP5kFJ1BLzoCLmQJiijdv1TMhFWHmCz/QVjI/T+8MieCryVMTBt8XWme4t9pvidtJhTMhIJFr1TsON8vySTD70oTFFGCQu7PEW5uQIDAi+sFDtKxzjRAUBxOpmN6kf9jaSMIegNm9PsN6KP766e7lVtYzrS3YI4ie64tiIVsiGCIYKMrSZce5UWboNCnKPwJinyYlSSGHT7eZtnojzOG828K83pvAnNxN3qkb8VchyV+zoXOtDIwYVna/TsTyh0Hs4RvorYW7c1MRiYz/I1qmMsrWaGPob6wAFvrl/Hnf/kr/NUf/ga/+u1v8Zvf/TV+97d/wB/+6Z/wm1//GpuLCxSXUvRaGrDV5YesrCq3Aa078pZyn5JbCxN4ujGP3elezOViWOzNYDwZUDrhLyS8GKeT30z7sd0RZwJQof6t76P0T/6TMs9FQyGxFR5Hu64ai0Erzvvp4lzNuN1Pt8ffKk55pc1L1+dCrCYfAYpZkoLa2lSDTn0D04IF62lZj8uPvVYvLnp1mLE0YpYJb56fF1UVw1sj9yDPY5KrR7q5EhGKeFhWCi47iTZNgXKDob3hBGIUx8WEHv/7J+v459eL+O2dUXy62YXJiA7agrcJi1MwMylZyim2MkS2qVppi5fJprriPGWyqqQMTSGhV19IofFgMWZWmgRlnkvOZUab26KMzIvRoISYLlpY/NKX0VzFz6uCu1HmHFUp9403VZWgWT5PJu3J0FoWmach8zJkMp++/HDmt6H0rHIjMX890wRNyoTfRPFzo9NYx9+ZD48kh7LTChD8LHJPEeUmU/UliNQUwF1yAvbCdwmKk+ix1aLfXoXZUCO+3BvEH15exFdXemk6rHTjMTycT+LOVCtaSo8iWV+EEabddkMdk8lp6AuOEBBMVXlHYS5l2qLRNPBcvXp+Fz/76Wf49KMXSMa8ePbkJj4hFD785DE+/PgJPvzwCRPFc8LiKT756Ak+/eQZ3/sIj68tYbmXkCAgdgmKnT4nDka8uDUt63QFcIuwkE7sN/MoDpuf/HhOUPz4+Tru7C9ga5nXJnX80w9u4c9/8hJ/99uv8AkN81zSCrk/z1KrBfNJPeuZl6aABmwgQFD4sNphx+UOq9JHMRtpUO50t9Jh4Tk1K8nij6B4U74NiDflDSiUpPEtSAgQvg2JN899GxT/M+WPMFFSxf9vUHy7s/vbsHjzWEAhRZ5TmqekqYyp6cGtFdy+cgE395dwZWtOAcTm8pgCjI2LU7CwImoYH00qij2dfsLnRFhAUV+JIiaKmoJ8mOpqWXhBszibG+HSqJWtQEMgYebzCigaag8LIWPn/wgoBBiN+WfRkCeOTEaPFH8Ni3pWHJXSLyF9EtLeG6PQhynkPv7tM6gRkr8dRkScFsTcViSZLLItHmQJiIzPjozHqvRbJJgIlPZiAxMAxT1GwZe/5bMFInGCIcX3xC18zL9jAg9prmKqSApY5D1MD+k3aUT2hXCREmYFjxIwUtljFCxJEaNRNybSAYynfBiOOJV5E3PpFtxe+v+y9p/Pca3ZuSdYH7qvbrVUqjqWHiAI720ikUB6DyCRCZMJ77333pIg6AkSJOG9pz+Hx5aqVCWpJNW9utG60TMT0dEzPTEf5i955lkbTDIPiudU6U5/WLFt7tx2/dbzmvW24l5fE651UAr31eN6axlutFbiVkcN5jidrPVioq4Q0/VejDEKnSEIpgmRaa8dV71OTPIYfVQn7TYdGkwa1FmylHoUZ8IVZMs4EYzcG+hca81p/H8nBisZITvMqCPsNJ/+LXII9Wa9Aa1GM5ySnJGAjz1/Bud+/p9gz1Tj3//tj/jNH36Pr//x9/jqt7/D19//Bn/39/+AL7//ltD4Df7tv/wBDV4POguzUWtQUwF8ivCf/xVCfvE3OPNX/zPSIy5iur0Cq9f6cW+oGb1VbnRX5KHL50R7rgF9bjN6XQZUEaBJH/0CUb/4uaJSks9+BGfUZbRZM0+ynxqTMUUVdaPYqSRibFLHIffKWeQwAq6i8/dRpci4zuWEYiuBcK2cEC2l4vCY0EOIdRA2fYTmkEN7knIlOQIZlz8hFD+HMzFUaW1WxOclY5S74sJgCz8Da+gv0WRLwM3mAsLaiuyIX2K5x41/2x4mKNrwza0G7I9XwZtGCBAW+qiLKJZGClSQ+XT+qSFnkRp8HurLApALiiNPuvQpZMjWqcpc9Lu18CQEQRf8KQzcXpqVhDanhveC4GYkXmph0CPFU2mxyOH77WSQlEMlncMARIKmzPhQBmpUE7FU7ASFmIqqQhMbhnTeO2MyVTjfZykSs1CdpEsrsfjLyEmLJNgkrf1FJbGng8eQwZ/EZNwIGbpWcsTpgz8mRD5HQVqYMqhRR64GpqCfo9EUrqTr/s2TbuyMe+k807E24MT9FkK5zk7VoieIJCfURRRKcV5CMCHIgIoBk4fBkoowjbrwEe7NjePX3z7Hd988R0dLDSJDqVR2nlA1rOH58w0cPV3DwfEqjqkgnnL+9fNNRXEcbC1g4WoHpmqkhZONQZMZszV6Qt2sgEIqsx+0WZXU4lLk9JDzK725eNJlx+pIEb7Zu4nffL2Dv/t6X7Hvvt3Dr78/wjevtzHIQGy0TIqYbBgtNaDbxfeuwkhw2JSOd1KxPVmqIxyknk+lKAoBhb/oSeYVUIgjPQ0KPxR+yk5D4i8FxTswvDVJICi2xXmlQjsACEqrqPU776Y/Bo0PqQxRFNJsVqbLVBUP7wxj4d4o7t0YwK2ZLtK3DbMTbVQWPcg2qaHji6omGFSxjHLUfHkZvafGhCOdkXSUJNeLi6WiOAGFtGwyUFHIVCqw/U1mZf4dLDg1JMbDLFBJSkBGVATSwkIYlV1EypVgZPE4kubDzGjdkhqrfADZoiCoHpzpyQRMNGU7Hb8uE7l6KhyjHi6THgWEmNdpRkmOBT6nAUV0qEWEhdgJLCj5CQu3hi+xTg2XQIHOX2CRQ/CI2vAQPrI+922luTMtHrnpSfyIU1BM51ykT+PHG0N1E48qKR6iQ24pdKC9OJfOOQf9xYykyz242VGLm121mOuowmxLOa7TbhIINzvrMMttNzq5raUCc80VmK71YaQ0D1cbitHhNqI734IBRuAN0hGO8OogsNpoNTyPinRpHZWldBq08f7b+VwKCaoqcwbacoxUIMVUGT608Ri9lPqDFSVwhIchLzwClalpaDWbkSuQCJKsnnGI+ORXuPLJLxF59gx6Wprw6vVrfEn1cPTmDV5//Q3+QEXxd7/9Ht99/QyTg50o4v3trPDBnaHG5f/8c0R99CkiP/4M4TxO4oVPeH+jMFrtwcp0DxYmOjHeUobuchd6Sl1odpmUZsCZjLxTPmPUeeFTZQAnSWbYlWNGC+/tAKPge1Qj1wps6NAS1GFBcASdg02amoZLS6ZQeFWRaLGr0O/R4VpFDu5TdXToE1FDCHRoEjBAgA7Ie8D3xkCHHf2rnyMz6DMU0QnL/5fRgcl8YVI08uLDYI6Q8vozyI09g+68DMxUOpU0Fu6Yj/Hl7Wb8YaUX391qxDc36rHY7UGxOhTF/L/s1CvQRzJavvwrpc9AGkGRTlCI2pDmoJLrKSc1WulYqT7zv0BPwHjig9FKRdlmTSW041Et/TMyqCQSQhRY1LlNKCDkXOlxVNLxNAJDnUiFLt+MfENU7TFXYJImtyn87qKlj9JlBmcEDN9fDZelclzqMjKjJDOtjHdxSSmmkn4fJoLBnhAGh4wSKPMxwbz2S0oLvlqbtNqLR34qARNzhirjU0bvZnzzoBW/W+xSVNXtugxsDmXjYbuZDlaHyswQQpvgywxHiwyE1EQ13FWODj6XcpceV3jdFVSRv/n2Kb756gh3bk0ijLAMv/gJ1h7fwv7WI6yvSjLAGdy5PoCZ0TbcHOvE2t0prNyZwZMbY3g83Y7rTU7cbLDgeoOVjtxER27CvLR4arMrRU2iIgQUSz052BjKx1q/GxvjJfhyew5vXqzizctNfPXFNr76cgvffkNgfLmLAQZiQ8UyBglBUaJTRuybLDcooJDssTfqHJghOE5Akc5AJ1mBg6iJqTIqChkK1Q8KPyz8oDhtAobTyz+EhaiLE0hsKllkPwwJMT8glHnaFp38OzAEmAKQtwpDTGARqDD8puz7Fhb+eUVR+NXFE0LjiSThGsfj+XHcvzWI29d6cJWK4upYCxqrC5FjyYSRcEjlC6hi9GKiszXS2SZHhyI+NAhXPv9E6WQnxUpS/CQmSkJM0ncIJAQWYgILUReyTYAhne+MhIr0rZBl2VfNY2VJHQYBIqrEQFiYGVk5szKQRwdpV6XBnCQKg5Gc0YA8HSM1TgssZhQ6LPDmWFGca0NJrpXQMKLIbkBNQQ68VBw5AjkCwUWn66IDliIsrzlLAYUjjR8m4SCgcPIjzderlD4Y1bkW1OVZ6ezyMVBThNGmEsx0VGKmtQKTDSWYaizFCO/TWG0xphsrcbW5Glc5vdFah2vNlRir9qLFbUFzngkddP593mxGL24M+wgVOsMhXzaa7VlKX4deOvdZ/kcbnX4LFU01QdDIe1PP66/NTEeTRY9qA9VTWiKsceHIJcArjZmMTE0Y9mRjvqka91oqCRkzP6pS9JXlo7e6BCW8R9XpGlQkE5IEuqQ3yY2NRdqZc4j95FPEnTuH+IsXER8UDFVMLBpqa/F3v/8t3nz3Jf74X/4J18b6UUJn59Wno4r3OC8zA00lRSi0WhB9RsZvlp7b6ajm9hxGrTIG+2R1AZYnu7E400vHUYPBumLCNE+p10n6/JdQn/8ETkbHtVYtI3kdegmKyXwHpjw2tNGZlzOCdgafhfni57BdCVIGZMpLDOd/pKDLpcVwoQGDrkzCJR6D2ZloN0nLJi3aqC6LeX+yLp9j5H8WaVQ9Lt7HBl2GkvbdFRWkNCH2MXL2JofCnRgCk1TCxl4mhC4RHhdRq41W+gWoz/5P/K9E/NfdKfxxZRC/nW/ClzdqMebNRObF/wzV+f+Zii5UaSRgjDiPBF6T9KnICKMyFnBcOcPoPhQ6zufGBVNV6DDlNWEkR40xSa5JJeEIPYvYX/4nXPnrnzHyP4uh2gJC1UnQm1BjU8ObSVCkEOxxvB+pUncXCSPvjYHOXh8vHfn47fFdEBN4SAW5Rnp/R4YoOaUkCaE0x5V5E/eXc9MJQGgmQsIUG4Q6qq5aq4bXwuPHfIY8Ov56cxJ6XOmYrdThNwsteDHrw/5oATYH87A+5MI9Ru5tOTHwpJxhAKDCTFshVq53YfV2Px5KXedwE6q8Vlj1CdjZuI/D/SU8O15HGRWiWRpquG3oa6vBcG8j2ppL0c9vap6gWL47gQdTPdh7OIsvqTi+k+Knx9OYqWOU32zHtQZJ5cGAiKC422pRKrMFFNLqSQYrkhZP0tluZ8yngOKrvdv46tUG3lBBfCn2BYHx1S6+/WIHvVR6AoprNXYlk0DXW1BIsZN0urvdmIOrlSalZ7a0eJJ+FFJHMVGqISg0mCiRMbM/oCYCQeAHROCyWKCKUCDxNpqX3tVKVP8WCtKs9R0g6MQVExXxFhYyaFEgHPy2vUI4iGoQNUE7AcWJkhA47K5LksATCwSGWKC6EFt7zHOUHt681sWHk3h0fwx3b/RjbqYTrfX5yFJFI9eqg4PReBpfxDR+rGY6WQOj+qSoUMSGXELYuc+QHHqZzv2k+CkQFrIu6y1ApBOe0kRWjMuyr8BF1IcUVSkd8agyshjlZsXHc5mQSE6GTnpxp1B+azJgz9TAkJoMqzodLr0WPrsFhWYDQaGDl/Nlnlx4XQ4UOq0osJvhc9lQTHDUFLjgNlB9iILIOqmncEqltU6FVjqv/hofeioLqA5yaNno43xvRT7GmspwZ6CV1oJZqoOZtnJMM0KebirGDIFxvbUS0wKL6lK+cIUo47ELGQGWSQW45KvSUrWkUjFJq4+LHynZU7upQnoZNdepY9FuVqM7R6/AYtjnRLNFgyaDGi1UO9WEZItGg5zLwajIYqTpMMFHuOUmyHjSMai3ZqKPjnWixIMHLXXYH+EH2lCr5KSyXv6cDlNNleJBIyHZX12BfN7DfMLBm5zIiDwN6kvBjLQ/R/xn55F07iKjYUaeoaGI/uhXyCKsXz/dw7/88bf48uUOfEYN9IyOGwhbGT0v6cxnBMvnqMqnmipxo55AriAAatNTMJxjx7g3D43GDKVz31xnDVbnxnBnpAfdlT50lxYRXOlwJ0Uprb6qTOmM1py4XVmMYSdBTwcngDBc+hSGYEIiIojRbZiSeK/VqcEc1cNYIZ9t3AWqBl6jy4AOOrlRby6abQY6/EjEffoLZIVRJUSHoIxwqJH6o/hIFMVchpdgqNZKokUqk+QgQoSRdtgZ2KOD4Em8gtyYs/AyonbFSXbhX0F35W+wOliM/3V7HP91ow9f367FzqAP5akX+J86jBTp0JPN9zKU9/Lix0i6IoMSXYaawFCFfAZj1HnUmFMxWmzFXFU27ta4MJrH+xhD533uV0jhuaZ9/rdI/vTnVFi/RFOuDsOMxjs8BGi2Cu15WVQkajTm6JTkes6UMEV9aGMuKa2KLCkRsFK12KTIis/exoBHWlJp+a1mxYRQ2ZznlOCIIjhoUjmeSZWhjeU874c64oKiOiTludIENy0IDU4VGm0qQuyXGC9S4XdP2rDeY8HjFiOWezy40+7CcBnvu1eLyRYvlq73YfHGILoJzPpiOt2+BtyfG8bEcAsWH89i9mofbtwYwcHBMv3VPL54voNXRxv0R/ewu7mgQESGiD4+ekKHvoVd+rLnuw/xa0b9X7/YxONrnfzO7ASDk5BgMFVnICgMCqzmO2wEhRV36k9Sd0ieJ0nfsTdRgs2JMnx3NK8c8/XLbbx6tYWXhMY33x7i5dEK2kvsGCu34Vo139kyI3o9aRgr0eJ6nV1RFPfbPFSXAgqN0tpJYDFclEZVoeJzPxmX4kdB4bdAOPxg/TJhIUB4W8wT6JjF/BF+4PxJEZNMfzgvisK/TyAsREH8EBTvFcVpSPiX/UVSyvH4335lsU6TIqilhSlFVTy4M4yb17pRWmREWmIYnJTx+vQEpEjrC35s+jQ6dEZsKdFhioUTFPHBjFKoDvxKQiAgU1knJsA4Se9xUgQl22VdIChkKipCAKFNEGgkwMB5PeetaanI0WbCqc3g/yfASoecbdCgpigPhXQO+SYtih10Hk6CweVEaZ4T1UUeNJV70VCcj7YKH+oKc9FXW4bxllpMddRhvLUKw41lGKovxhTVwXWum2ksx1R9CdVANW531lMZlPGDIEi8TvQW2jBS7sJ4pRs9hVa0OLWYqCrE48EujFcwalerlOy0sX8jxRznoQu7rIy9rQ25CBksqMVMx55tQI9FjVZNHLoZAfc4sjDNYw7y2J0uIwaKnOhkZF1KBSHpS7yqVEZsSUrFeh4dQE5iBKRDXhdVzjCh9rBNhrjtwt36SnSadfDJsKhRYajRpCljZtRIa67kWJQTMv215TxGAmzhkh4lAukhYUi6HIq0y2GMZEMJCaoJPksjn2WNWY8Hs2P4lz98h7nxPkTxmtI//wzqc5/TqCAuneN5xaGnOBf9VW5GZi6lj8loUQGul5WjUZeFnLAQqKgcbLFXMNVShc07s7g/NoBBKpx+qrNWXm+1WaUUy7Q59OjLsaEiNRGZn3yEuL/+K2Rc+AxaAjaHv28mFCdLcjBSaEKXIwOldPZeOtqqtCg6shzUE64GwsVKR5h+6QwcdIKlqkhU0nlWpMTAxyg7j07RTCC4ki7z+lJQqo5GPh2uJzFUaQFkj+Fz4vueHSUd3AiMRCojTTTqnOkEVAKO6Hj+ebUbf/+wCU/HirDZ7cHBYA1as+JRmhYNffhZJWNzSqjUT1xGClVQCkFnCj+DPpcGN6ucuF5hx0CeHjqp5D33Ed+Xz+BkpJ9PhVCYFIEcwkqaQY+V5qHbY+Cz+pj7/hUjfBnEKB419mR0FMiQwFRNRr4jamlOSwcfz2tL4rlTCYsaNiRRYSRcQVac9Fm6pJg2/goMvD4r74chNhySPkTpIS5FV1IxTqCoIj5DRtSnkDTg6uCPkfLJ/0QnqcP2RKnSL+FBczZut1JV1xdSXRdigkHA7el+LN6bxeaTe3hwcxIPb03Tt93Hwt1reHD/qlL/sLE5j63tRyeV01QVB7srONxbxtGh1ElsYGv3MY6fr2P3YBHffneMF89Xue0Jnj5bxf7+I9y/1oprrVTM7ZIvzExHLq2eDHTmMpiRHXca9bhRnalUaEtnu6WeXOyM+rA9VYEv9+8qSuIlQfGc0Hn+cgMvCIznh8voq87DJOE9XWnhPddjoICBh0+DmSqzkhhQ+lZMVxgxXpLJYCbtraUQLDLqXRZkSNT/ECj8qTMkOj+xH8Ih0N7B4a3Juh8rYvop2yYctkUtEAACgQ8pitMm2+U3okiU3t3873UxKYJ6fA1P5ieUuoo7c32UhNUw65KQa9PBZdHCIkVOqkSYORVQpCdEQ03HFE2nGH3pPDJFPdD8SkIg4AeFrBNISM4nURP+7aIilOKlt8VPJ8sykJH8jgCRLLOMgHMzVMjJyoCJDjQrlRDheRSKUigpoIpg9FVTidG2ZvTTYdYX5KK1rBDDrfWY6GrGTF8bxtsbCIZaTLbXYYJyd5QAGKMiGGsswUxrOa61lGOozI2+Ajtma6kWKvgxMEJttWSiQhVHx0Tnq6ZjzNajN9eI/nx+8IXZqGbk30z1UmHQ0iGEQXX+HCHBKI9O3kIFJcOZ1jB6Hsi1os+mJSCS0alNxbCDkRj/67qoliIHVYQKpamxkDHHq6h8SjLTkZ0YS8cund0IxQRG3wREOxVSb34upXIFlnu7GUXVosNmRiHvqZf/Va1OQYtejwatFtWZaSgnXHwEhTk6lKrKibr8bGQQBNoQPgfCQoamlXHK04LPQRt6Tik66qdKaCvIxtOdJXzz3Uu+owvI5LUlfvYpVGc/Y8QdijZrFuaqi/CopwZtbg1aGFVPU231FLnhiIiEJfQKVUCUkrU4M/QSUi59jgqqjqWrY3gyNai0iGovsqNdgOsxoZn31JMah/Tzn9E5fcwI+xNog2QAngh0ECJj3mw0G1IJwivwRAahNisFDbxXhXR6lrCLMNE5a4M+hzb4MyUFer0xnc8sHHVUdyXJ0QQI1UEkI+voC8hJCUeNkfdbHU+FR5XBaNwRKcPKnoebzzmXzrowJRQtuRl0yibI4ETJH/0MvTnR+OelLvzrcge+mivDVrsTc3ka9FE5SbFY2pXPkBT8kTKEaYYM2EVLDjoDd2oEJspEZTFizdXASuWhpVqyR1xCdVYyuuxaviOpMPP+64IIaiq3gUInelz87ui0iwiJysxQVGkjGOUnotqQwABCcnExkNDHo8KeDq8hCfYkGZOa711CKIyEn5nXaUkOgz4umNcdRBich4HbpAhKxumWHuGSUkTDeemvIQpDw/tjTLqCbGkhx/d1srWGgB/Byo0uPJppxta9MRyv3MObw3V8//oAb17s4eVTOuBnO3h+xIj9+S5ePtvG9uYjjA13YmdbnP1Jc9c9AcMRIbFP509QbG89VprFzlJpPFq8iUOqjSMqizdf7OKLV5t4zcj/OW1n/wGW7w/gemcO7rRKGnoDrlZrqSiMVBN2PGiXZqwapbWT9KXw53mSeortqXJ8eXAPXxAUTwmpo+NVHBwvK0B6yv+7OdiIkTIbn48J4+UMpvJVStGTtHwSRSHD5EonPFEUUuQkkBj1peN6rZEBXiZ9RNoPK7NPw+EdMN42ifWrB6X/wlsgnLZAOPidvR8UgdsCLRAMgb+RqR8OgfZToNjbuKfY7uY9bG/cVZSIUuzF4/nVxcrjq1h8OEVQ9OPG1W7kWNUoyDHCbdW9BUUCjOlJ0NCJaRglZybFIZGR4+XPPqFKOFEQflXhh4GYLEt9hcBCBi7yKwm/+YueDMkCihNoWAgFl16D3Ew13AZGqDoNnLoMlNHZ1ZUVoIIKoa4sH90NlRjpaEJHhRctBTa0e+3oYKTbVuxCszcHjUXZaKBjbypwoKvMg/o8C4qyEpXhO9vyjFQJjIjptHu4vs9lRqtZA29cGB1NFCqSY9CsScWgnS9GQQ5mvHmYJpx6GP22OizodPP42TY4EmIQy0g4K+wKzHSQktq8lE6718l9TBnopCPo1PM4hO6024m7VDqzVEM9piy0Ui00Z6ShXpOOAt5PSV8izXBd6Ylw0NHmEYwNTj2aqEZmasoxRzhMlpZjMK8AuWGR8ETFMILXUbEQEPoM1GuzUKnOQBHvYx4dgJvRozIUqzjdymJUuhxQh4Yg88plZF2RNA1XlFHqunnvetw2/n8kSunUf/ObN/ju99/i3//7v8HrsCPx01+iMiMRfY5MXksiui0p/DC9WByuwUiVHV0+KyYayun4XXClJMOdriIkriD+3KfQhAUrPeQn6suwfm0ID4bb0SygKMnms+LzcZthZMQf9dFfI5Wqxh4djgreg1arXmn66o0LRT6j3xLemwrpP5NKZUT4SWuppDOSm+iS0qO9x2PDTHUB3LwmL+9dNhWvOfKK4hS1jNp18SHISY5Q8nUVq2KRL0kdVdwv6iIBR1DQkeZxn4qsOJRlMaC58NfQX/wl2nitk94MbHfl4fcPmvHPK+14MVqIh8UGVDFyTz/3MZKCPuF9PQMjoaQND+Z8EKFxAdm8n7aYSzCGfEyF8BlVAx1/VgLaqaS6HRpeE59NxAWoQ85AG3YBCZ/+NbzqGD4LLfdJ4TuZjiGPFp7oc3ARZqZLVCI8p4yLf0sVI+PaByGP6qnWmYUmAteZIi0KLyON6inlyudUN2eVfF52Ko2U0LMw87rrfLkY62qgGhhCGwOjBzcmsL90D0er89hevI2NR7exywDhmxf7+PWbI3z7Zhdfv9nDF18c4CVhIL2lFXVACAgIjggCZZ5q4eXzTciQprNzQ1heZXC6Q6f8dBN7u8s4JGD29ggJAmRt/QG2dh5jcKgVDx/M4piO+8XRCt4w2j8+oPo4XuT/beDlq1VsLAxjriMHN5vMjOYlc6xUZkurJ35LLRbcV8akMCotnpZ7cwgKNxba7VilqnhzeA9ffrGDpaU7mJkdVKC0ufUITw9XMD/VpfSlGC+3YLTMzHt+UvQkLZ6kjkL6VEyW6ZXKbD8oxkvUSiW+1E/IcKh/GSj86+hoT4PhtH0IADLv3+Zf9+cs8BgfAoXfBA6B4BBISPKtXbGt+9h5CwwpvpI6EaXOhOey8uga7t8aVkBRUmBFjjmDKiIRmQmRsNNp6lPioaFjzCAsVHT6aTHRCD37udLhTkDhVxICCv+yzIsJKEQtKOvipNXGiZpwatTwmHQooGPwmLXIM2bSOZlQTqdampeNFjq4ptICNBTlotlH5ywtglwGWhYGKpwYr/dguonReaWd5qDjysYoZWWXz46CrHjkqqJRpE1WemDnpclAPHR4HguGipwoVyeghcqhN8eE7JBzyKGVxkegnkDsNmkxnufEzfJizJZK8jg7o/Z05EZGQHeJzoXX7CbQzHRs2ogQ6KOuKEVEjXY92qViVatCTVI02jOTMU41cL3Yg7FcQsmoQ0eGGl0ZGnRmZqFexaiQCsqnVsGjToWJzt3B+13Ec+um8xuvKUJXIUHncWKC59LncsF5OZTRdTRqNZlos1HV0IGWpKeghOfjJXhd8dF0uGFK6o3ceDorgtocH0egFqPAoIEpKhh1pnSM8B4MEZQjJXn8vySE/s1foZn7/PMf/xG//sNv8L/93/4dneUldGhR6DWmYNiagnne37XOStytK8SAx4CF7moMFjuV1jTS/LjW5YRDxXclNhbV2Tx+RSkGijyMjFNQS/U039uC2/1t6CC4+2q8SsuxCmsmMi9/ThUSyYhfg3Y+jw6nGdbLkqsoHKWqJLilaPJKMFLOfoqEzxm9U3XkJMXAxXssyRgX+pqUDKZWGT0ugmCIkkrfSAIiUqn4NUm/AYJCEjpKP4p8Rs9FKVQRMReRQ1jkETCuhBDeu0vIllHgsmJwnTCb9dkwnJ1G9RCDo+FifH+nBl9MSw9xCybcakKHxw+/ABWdvfSh0EZcJogvQkMzSRGPqIWQz1GmjkRfrho3pLijmAFGyCfIl+LdtGhYkqKUfhfJF34FW9wlKrVMdNHGSq1oNKci4/NfIP0TAuLcr6C9cobwPUNVeIb3+CRltybiHHIJgyYGSQOtlehsKsVgVx2GexowNz2AO9dHUVxo5/c+j1cvt5QiIWmKKn0Yjp7T0b84WT6gA93dXaRjX2GEv4pnB6t4QSi8er6tQOLFU/5WmrAyOj96ShXwTKZrVA1rdO5reC7qYf8Jj7tEh/wQ6+sLCiAEFtLzep/KQjrX7RMMOzuPcLDHffl/h/uc33+IrY07OOZ0f5vTwwUqlidYp6K4Q0jfbDBhrs5MODhwp8WKe212pcPdApWFVGb7K7KlUvsBlzeny/DN0wd48+UuHj+6idt3p/H85Tb2eI2vX+5g+fYo/UQ2pqodGC4lKDzpGPZqFFBI0ZO0epoqkzEpTjrXjXhVVBgZCigmywQeVBRSZv8fURSnwfBeZZxs21wWJ3/7naP/c6ZE+lJXEbDuNCh2BA5+C4BEoH1IUQgoxPa25xXzA0PqR0RZPJmfUkAx2FWDAkazpvQEKoEwWBjl6hnVpcdGIpWOR03nn8mPN/ZyEMLOfKa0bBLHL1DwKwsdgeJgtGxOO6mHyNVlIs+ghZvOsthpQ5HNDJ/DjEKbHvkWnQIKHyNa6WFd4Xagv7ES1Yz0OwiIJwMtuF5JWdlVgS8mmnDcX4qD3gI8Gy7Cq+kK7E5U4km/D/NdXtxuK8IgZWVTdibqHVlKLicZb7rWIh1rnMrwpu2c7+L/dpgzMZBthicsCBXi2OlIe8yM4As9uFldhj5JD5KShBwCwhpK5xNMuX45BEbO60KC+eEG0bFHoZpQlYR43VQqMuCNLz4MN8qL6Gjy0ULV0KnPREkMoz/ei+aMDDSpM1HF6L8gNRVu3iNbaiKd2xV4eJ9lxLRxbzbmyj24VlGoDJE5VclrKspBCUEnAyZ1uOyMftXw0SkXJDLy5jkWpMQpxTiSTNEQLmkerhBokXAS6OoLwYw4UzDT1aRkjO0utGLQbaXy4flqUhD9yd8i5vPPYUpOxXdv3uC//rd/wa9fvUBvXi56tKl4WJGDzY5irLaVYLbQifasDPh4PZVSYcx7qI+8jEgeQ3IVCVxavV70FNNheYvQqNWggSCqSo0lMNIwSHjMtDZiorYcM02V3M+FdgYmxVR6HkbAVbzGZnOWMnphNq8l/dI5xJ/5GOG/+CvE0WHKNXmp2kRdyHC25ohgZBMKMj65IeoyDHxfJWOrketETZljqPaig5BNMBRr41GUJiPiUakkBMEZfZagCCIwpJfyeeQnB2Oq1IlZrw3TOVkYt6ow7uR7lBqBmpQLOBwqwKur+dgdsuFOlQZ3q51UIyFIvvSZUkchne0yQi4hPfgc/zME+QxUet3S6VCH8UIGN7lpqM6IQCHVRF4Sn43SXDWccAtG6oVPEfPJz5HL//JkRPJazvC6/zMMsVdQoOOz5j0p4HvmoSKpr3bj5tU+SKLPJ/dnsPxwlkEfA8LDJbz4YhdfffsMX351iENG+utKqoxlPH+xhcOjVdoKDsSOxdmf9GHYpfO+Oz+La9dHuP8D7O4s4LnkXOL25wTKM0JBAPOc4DiWVBv8jRznkAA4PlhjlL5J576JbaqIwyPCh3A5OlxTwHB4dDLdJhy2edx1+qZ1+sS1J3NYuDWGe1d7cH2sCXem2rFyewCPrnVi6fYQNh9O4fFUE643OZROdjcaafWERKsDd1sJic5sBRSiKERZrA24FVDcbdRja7oc3z59SGXytuiJEDsmEI94DV+/OcQR/fFYdS7GqYiHqCiGfXw+pXplTIoHnQVKqycZh326QsakEFCkKaCQepKZSq0fFKIopI7ivXrww0KZV9YLJE5A8VP2HhS33s7/dJGTmJLDiY7bryROm6IgPgAKPxg+BAkxSeMrasKvKPzqQoGHrOPvZFS9+7eG0NNagRI6Em1KNLSU0M6sNGgp6VMkpUBMOLKS4qCjKogLCcL5v/0FJA+UhRGxI4tOT5MGk1SeZiRTKQgAsuAyZFAtaOBhtJ1tSEeOQQ0352uL8zDcWY/ZkW7Mjvagq6EMOUYV3GYNRttqUc9zkArmZ7ND+IcHV/G40ol/utmB/3a/C3+4UYt/vV2D392qxvNrksOlEjKG8lipEVN1OejzOZBP0LlTY5SKU+n41WRVo04vlb3J6Lab0EkotGgz0GXRoyotEbUZlJm5ueh2OuChApKsp7aIcBhDQqE+L61kCIwYKqfQyzCFXUYx1UeHw6A0a202pqEn24BhqRPQqdBmNeAqI/QehxUlBGgdgeBNoBIgNCr1hGWWhpCJhUFSq/N+1hCiI4y+5yq8WGmrx0JdBc9PD1dUmNLq6GpNGUZKC+lQk2kpBEY83FRurthoxXLopCUzrE0gHUaY8bg2AjwnRsq4zWhxZWOgugST7dXISY9l9Ez1xHPJvHyRkPgYaUFyfeHo8RVhdW4KU7VljJqzsdpQivmyHEzl6tFCpdNE9VOVokJ+XAIyL11A2qUzUIddhM+oRj+BNlpfhnv9XZT0JaglzKrp0HupGFsMmbDxvGI++YT7GgmrPNwf6MBcVz36y/PQ7jajNFMGaEpEA/e3U7UlnjuH0L/9G0T88ufIoIrwyEiFVE0O3hOHopqiFEDoIiUjKwFBM3OdpIIxCyhiwmCKDII+9AzvdQjKDHLvYlCURFWWQHhGnVWKn/IYmbtiLijpyUcIrX6nBtMeE5rSo5Effha2S7+C5fxfYdydhK9uVuD11QIstehwk9GlL+Ui792vlCwGkmE5naBQB51RRky82ViGuZp8NOsSUJp8GWXp4TAE/RLZ0ZcYJETDze9LR6Bo+dwqCP8GH9VwQwlGeuvR0ViM3rZKLNybwcvjDbx5uatE99KCSCL5py828fL1Lr74ch+vv9hTIubjl5vYZ9R//GwLy6vzmL46jLv3rmFre5G/IxSoEqQX9IFiqwTGqhLhbzOy39h6pBQZSYK+w6MlqgfC4ekK1cIKna0YocHzeMrfHtP5H/FYB7ureLq/gWeHW0qv653tJaoD2b6u5G7aP1xW6iN2d58oKkJaON2e7cNgczG6S5xo8+hRaohFlS0Bk3W5uN1RRNVZioWhaqzMtGBluh43W7MJCjsedrlxvy1bURUPO096Zj+iyRCoN6ozsDHoxvZIAR62WbA5VYY3Rw+UOornBMSLV9t4RjUl9+yrNwd4tvkQY/UFhIQVw2UmpdPdaKkWt5pzeexC3Gl2UT2YT+oofGqqDRWmyjMVUExXCChUBMVDEnrhKpYfXVWURaC6kKnSaY2mtBw6BYbTFggFmQ+0QDj8R+yD4HgLi0D7ASzWCQSBxVtQ/AASfts+WSej6g1216OYTtqgjodGhoNUJ8KYGg89o1ZHlgp2gsPO6NCgSkQ8P46kCH6sdAiyPpdOM8eUjjxOSxm9N5flo7W8AP0tVbg22on7c5KQcArLD65h48lNPN15jOd7i3gt0c7mAhZuT6CjoRhWSXGgSYJXm4I6kxq/fsD73laKw/5K/D+2Z/H/eX4X/7Y0gBdjJXjEBztVose1aisVRQH6SiwozIijI5HWQtJE0Y5H7dyPL+JgvuS+SaVzz0Sn1YImKp0Oq1Gpf2ik2qnRZaGSJpXTaefO0s4h/fxFWKOiYaVDNoSHIDcxGs12HdWJBY2ETgOj4BbCYYgf+3hRLkYKCRvOtxBG1QSRm5FxHR2lM4qRLKNhyTCqDQtGTkIMqumsu3PsmKssxXJnG+7XVqHLpEcZ4ZIbRocWJ+nD01Fr0CmtofKTE6kekuAiyHIIBRm/wxHNCJROWM/noJfBoPhMrFQoJYzkBwuycbXah063U6n7yNXQ0RfkIfbM50j+7Ayv7SwcdFSNNoMCvVI+70Fe12yZB4vNlWhUxaKGTq9SlFNqMsrSqIISEwgIQiLkopIWpZ/P935vI+52VWG6tgDznbXopFrpz7Oj1+WAlw5eJcrzwnnEfMrom7+VDmWNLiuW6cyk7mKICqo1z4waa6bSgunyz/8Tgv/6b6h2PoJFroVBiOTWsoRLUj8p/4+AkeuNsaFK/wJjQijMiZGwEL6SAsMQG4bM8AvIuPwpf38RFYREHRWCtHrypYYpvYkFFu74IHg57yM8ZFwGSbRXr0uC6aKMS/1LWK58pqRU77QlodsaQ4g78XysCAf9uVR9KgzkpxK2v1DGypZEmCkhBMbFT5Wiv3aqQ69SaX6JCkKG5I2Bm4qzxqJBL5VZnioOnXXldLB03LvrSse011/u4dWXh4TAIZ3bDnb2l7C2Po+NzUfYpTLY3RdFQEf8bBOHTxnJEwoHdOA7jNqVyJnrnx5v8lt+gtXleRxzXiChAILTo6MNJerf5/z+IaeHK4ri2CEsBBLb24+oGAgiAQOjcb9JMZS0XJIUG347Eigc8D95bNm2t/OEAFnBC6Uim8cnZAQWB/y+93jcBfrWiYE6lJmS0WRkkGVhUGCIRJszAX15KRjzahhcGTFbY8GjXi/Wp2pwt5PqqdFOMDDab3fiTqMZj3tcStGTZI+9XqXGzRo1toY92BktwEof1S9B8e2zR/ji1ZbSimpndwGra/ewtbWA/e3HWH80h2s9VRgst2G0gqAo02G0nOBvzsGjHu/J4EWVRgwWpmOIUJAe2dPlDNaq9Eoaj5NcTwIJxQQSJ/UVflXxIVDI9Keg4YfCaVAEmh8CH9rmN/8+Yn8OFLLODwq/KX0uNu8qJmDwq4oTSMxTbs5jX/LB7z/CY0rZwd4m1FcVwu3UozDHiAKngVMTCvny5zv08Dh0yGbkn0+H0FTlQ39HHZqri9DbWomrox14dHcSh5SxL/iSPBMY8CV6KpJ274kChmeMMo744J4y0pAc9fvr9xVovODL+oIv197KPCZ7GtEmZehZyXDFXcGA24Q2Ywolv5uWh42eCvTbkzFKSf/iRhM2JivRVaBT0hTkxl3GACOWw7FmfD/Xh6+nGrHRYsftEhWuFqgx6qKDtlFpUNk0MBpuVIqPHBgscWGotACulAQkff45sqiazHTw+iuSQTWYDj8d3bwH7ZZMNEjvaUsWVYgFN8qKMEFItJkyGT3GosWUhRYCqJxRdZ4UwxEW0qJJolxd+GUUErR1NiOGi/MZJdVhpsyLVpMWbjr7nJBglCbEo4aqo1qbSVCoUCQtoajixFlKHYk1Kpyqho5SKtKpevShdJTRVD8EkIvOvp3PbKzEjSFCq5xwMFwJQdLZs4j8+FMUmO2o9ZZAHSp1AKloJPyHXUY8bC3FZIkdo3kmrLTXMbI2UGWloDgpVkkV7k5OgCU2HGnBZ5UxTDp4vQ/6WrFJNXi9Mh/t5mQMS3K+SjfvvR11Fh0KqNK8VBD66GjoI8NRkJ6KAnUygRusjPPQX5qPpak+PGEQMVZdgAZnFoEcjOiP/jOSL0g6iijUOmVMdR3hwOsjKIx0yHpRETGhhEKE0qFMYGGK572NkeR5F6EJPw991AWUGVMxVpmHTpc852RUpUvz2XCU0IoIjKKUK/AmXUFpquSPCkUJp7aQT2AO/gi+tAh0ScOHIgtG3Frcb8jjczbiRkkWFpqcGMpLpROxoMGuRvxnf4MkGfqUSkdD8JbY9Ki061GiU6OQ70kFISytz6oI4TKHFtX8rlwZ8bg63I1ff/8VnfGekutonwHTjsDgcJMw2MJ9BkjT04OYX7iBPaoAAcW+OHraAZ2+7LNNR7+x9ZgAEAhwHU0qj2Uq5gfFIX9/RAcvU1EX0hLp6EBUwhYO97iev5EmrE/5G7FnhMxzqZs4ZjROqEgrpqc8v2cBsDiWpq40AcW+fNMEz0vuJ3UWh1KfcSR1HlQau/QrC9MY6ihDpSMNffk6BhPJqDdEcBqPLlp/bhIVggxMlI37nR4FFLfbcnG3LQf323Nwr8WG67U6OvMcRv5OPO7KVlJ4PGq3KKDYm/Bha6QQ2wTF8coMXj9fwaunBOjBgtKIZ5sB8yuez3//w9dYobLpKzYysHFgspqwIChm60W5FEIGMJos11NJZGCgkIEmVYWAQiAh81LB/TOp1FXs8Vsw0PzFTieg4PQtKMSBCwz8oPAv++d/yn5qn0AonDY/HPyACJwPBIV/XiAhldmP56d4DXPYo2oQaChwCADFjigK2t4OYUFH/vI5aczo4PaNMdy4OoRb10cwNdqFm5xfW5TBj67j7k3pfzGNPcrWV8838JJy9TVl6otDPpzdBzjcfoCjnYc42qZt8bg8jyOuO9ycp8m6hZOpdL7h9HCL8wSH2OH2Al7xpXtBwKzdmcEMQeSS8n/J9JoShdRP/5qOSIPvFm/in7ev48uHA2jNzVDGOZZ8QFsDVfjjowH8bqYOz9vc2KwxYrVaiy1K163OPDxocOCGtKOWAeeNCWjR08wqNDlk+NS3ac7TUmCKpAOm8y2hwmmz0flT3dRlJaE+Mwm9/PhH3A46VgeBZaSqSEcxHZv0Z6jJVDN6pQIgcNy0bGnZFRUGJ9VIFWHS53PjWkMFHZiNL2URavlb9ae/RBFh0mDIommVCuoCyVBLk7HEcxktW3gMY0QYFQSdYuhJEZOJy6bwUEatsWgmxIYJu+HiHNTzf6yhl6H67HNknLsEXXAY1OeDoDkfgt6SCgyUV1BdMXKy6nGviqqgpZhRFeV/axmGCOVWgrSOKksXfEn534zLhGVSFDqL+fF21GNjuIsKiHDJNqOfiqrflIaZQisG6FzlPCRlfDwViyUlhY7SiTqHFT4pkkyNQ7me15jjUJIs1vA+PuK7tX51AGM1BUrPZEt0kJJDq8RIRZYpFf1hSqsifQQBIeCmQ5aUFTIIkJFmpumjLitprfWM4CupTFrdFtTyGnJig6ggwhjFphHuhAXfo+IURvhJIby/oSjPoGqiiijke2ML/RzOiHNo4jn0F0kfmjzkc/88grGGwUE2AxYZX0TqVjp9LjQX5KK+wKWkZbdnZCCPAYKParOVEO2UptZ5Vl63FhWWDMJBhyrO1+ZQuToykUfVO817+Oarlzg+2lYi+d19acbJaJwO/IiOWpSElP0rxUWyns59Txw8VYSsExDs7Cwp64/ozKXo51DqC3aXGc1zntulUlngIHUK8k1LRzfFOK+ojMMToBwfEU78z2PC4emzbUV1LCzcxMOHNxXwPJViLSn2EmVBhSHTd4n8OBW/IceV7K8vpIWUqBuCRUBxtPtYCb7HOstRnZ2KelsC361IdGYnoDcnCWNFairyRFyjQ77b7MDyUAnWJirxsFcUKtVEB2HRaldaOy10ZxMUdiz3uyDZYlepIg4minE8TXU27sXhXA2+pE/47otV/MP3+/jHXx/gX3//kkHrAsapemvzDegp5XdXl4PJKivNrIDiau3J2NnX62yY5fxkhXSKVVFVpGOy9H1CQAUU7xSFUvT0tq7irfnzJK0+Dki09yOKItDxn17+sXV++xAgAtcHwiJwPtACQSHmn1eKogiLHygKqgkxAcUuQbFNJy1loVJx9YwvxjN5QSgjj/giSHO2Z7Ke0cIxI/9Drjs6eKL8To61s8Xj0w5371PmnfzXwda88r8CikPOK6AgOA43/fYQ+1QfBwSF2D7X7REu+7RDqhCJAp4SKmv3r+LOeBda6AQrs7VK7qVKhwb3B2tQm52B1AsfoZEf47fzk9jv9OELytav2h14zYjjTX8u3ox68fXVGhwNlmKLkcNKK6VmvRH3KrIwIhWN6jiUZKjovFSwJsbDRGekOF86094cG52qFqVpcajTq9Bu06LTTGdHRycV1lV05hVJ8ajXZqDWKAMTpdPBJDK6j1eGeHXSaZYTAD10Kr0F2SjLTMGgLw9TVGPF0u4/PUkBSwV/V8Lj+dLTqESi6ZjC4ZImn3HSmimaQIhkRB3BY0YSYlQVdJrS36LWnImxsgJlzIlBOrAWqhwDIZFy5iwyL12B/hKhcuESQRaPliwdFZGF0VQlJisZhQ12EpwVBCXhpormByF1PS74VLHQXDgHTdAlRvmRaMg1425XPe611WCq0Ilu6QSoTsIE78v9Yg9u+Dxo1auRLZXKoRdhjA5FrvR90aajzinFSjpUGNRoyrah2mIjNFP4zC5CFxGKfE0qhqp9uDvQgvHaYio6KeYLgpGqQQYI0vI6dTyeIZbXniCDAElKiwglRb3sowsLIjCDUazlfS3z8PpNMEvupbN/QyUUhmYGAPUmFYrTouFNiVSawzqpXGTkv04qqFanFtkxQfAkhaOdyy05eh7DgP4yF0oYHJRQOdbk2pSUMAV6DQoJ0Dw+T6WBhkmPfKsJBVSQpXYt6l16NNFacrLQV0iIeq2otaSgOVeDphwNGhhRN9Kkgn16uBNfvnlBB7xNp76GPTrvHTr71dVHWN94hB2J8umwxVHv7C4pxU8CCCk+Eqf+lE59Z4vf5f46ntHhPyVgBBQCiJO6CIGEtEiSymdREdICSSCxrET//noLSfMtLZSUoisGiTLd5n43bk9ieY3fL/c/AUWA+UFBe8795XjPuP7VC+lbsYWXnD5/TmDQVzw7eIyVh1MYbfOi2kElYYtDizMO7fY49FBNTBTSGRek4UaFFg9bqBZ68vGkv5Cg8OARbb7DiQf8lp/05OJxbw4WBRI92VjscpyAYrwE++PFiqp4dqsBu/O9eHyzC8u3+7B4s4//W4IiSyqMCUF8J8PQUWDAbHM+piQBYCVBUabn1KSk8bjZ6FSayd6kapyqlGayGQogBBR+VfFeUdD8ysFf3OS3D4HBb/5tfqfvB4l/+S+xQEAEwuHH1v8UKAKB4Z8q8+ucfwuKHTFCYpsOXqZbjPqlR+XuHgFAk2Zv+9L0TaZ7j06GLtxdoNTk/O5DBTJ7VBByrD1RJps89iahRFDsy7qN+wosBBR+238LjgNCY1/URgAk9jnd4zppmXVyTIKF9nT/Ib44XsKL/QWsPJjA/PVezA41MoJLhyU1GrrYK4ySCYd7E3hS7caLtiL8H4t9+Pf7Nfjj3Vr860Ibfn27Hq9HK7HfWoD9NhdW6nW4VZ7OCDoDNQYNo8w02KITYY+NhoyC1yrFL1npqEiXAYNsmCr3osVmIDR0aMpSo+BKEMoZ6ZcQLL6kBJRrZNhUKXJJhU2pbA1T0no0280Y8RVgrq4CQ4XZ6Mo2oYOReItNT8cq9Qmp8KYlw5OcQDjF04lFK30GzJGSwC1C6cxnJiAs4VEwhdFZRoTDER2BSp5zP9XJRGUhuhm9jlf4GB0VwxwVgchffYSUS8HQBF9WKrxrqFAGzHpMuRxYaKxiVNaA2ZZKdLitKOf1lSTGESSxjKovwcFzskjxEJVEOZ3jaJUXS6OduNdcjl5Gx7XxYRjUp2PWZceMx4E2fQY80ZEwX74E0+UgOmIqJ4Kk0abBaGkuevIJB8Jssq4KZXojIReP1ItXEPv5ecSdO0+nH4esCEbrZh1kDPVCAjP1/BlCRCqpY6Hn+Rt5TGlZZSZAzYm8DwkRyAq/RKBcQpmWiobg7S5wEKwRVE6/4j27iFaXCTONJejxOpU08HUERof0u6HaKEyPVcZJrxZAEjBiMnZ6tVWDumwdyi1qlNsyUEylVEEFUOGkWuC6IiODAAYLHn0a8qlSCs3p8PKeeC2EvCUNtU41ml0aAicD3R4Nutwa1FupWBlJN9FJ1ppi0JarolpKxMxwOxXFcxwRFFK5LMVLO3ur2NpawSYBsLMrdQhrhIcUO0kLJakkprIgVI4k8n++jdX1h/x2+X0SKFInIerAXydxeLCuqA2xA2WeqoXQOSRUBCLSOknqGPzO/vmzLaV46kggQKe/S1hI09lndPxP6fSfv9zBi1c7SkX6C4JATPZ/xt8pAxHRpGhKTCq9pXXULgM+KYkZbitGFe9Bc24qIcGgyhJJlR6DPmcCJj2puMZI/X6tEQ+brHjS5cbyQBFhUYDHfflKxtj5djvNhuVBN9e78LjbgYetJmwM5mFvzIe9cR8Op0rx6l4rnj4axOqtLow1uVFmS0ZOWigtDEW6OBRpotFdaMBccwFmapwMsIxKxzsxSQx4szEHd1vzlHqK0WIGYMUaAiJTGYviXR3F4oNp+Cu0A4HhL3IKND8Y/BYIDL+dbJN56eD2YdtYklZRfntfV/EhMJw2AcVpCwSGHwx+UPhhIa2c3rV+EuceYPJgdwUUyvSU7b4vppL5PYEEnbji1GUdjyd9NkRBSJHXvoBAnD9NAYOs95uy3b/vyT7v7WS9YgKcHS7vEC5vbW/jFp4fzOPVwUO84PatR7MYaCrnR6xBTmIkrlXlY4If6W9utuD/PLyG/9feLF6PFOOLUR++HS3DV31e7DVacNMr5cx6NOeZ4UhOYrQeCQ8dUrNJBlXnC1SajYECC5qtalTSqbTSiXQTHqOFOejLtaMkKQ7O8BClolmKU4qzMpBDdSFjgMvgRnWESn9+Lm7WVSoV1uOFLrgZcefHSJ2Lk8fVUz0kw0XFkUdHLak7cuJj6OROipYM4YyipVVZZIRSz2Dmsp0OucqgQ1+Bm/K4BN1uKhRtmuLYvVQi3vQM6K+E0RFfYLQdAV8WHbY5Aw3piZgrzMUTqoc5wkWS6ZVqktBTns8Iz4Q8qhRLcBD0QReRxWmxjpFUTbECk8naIsw1+hj9adCWmYBBHm+csGuiEsiJ4G+Cz/I3F5SK5nLeC4FofUYiOuhYr1Z5cL+7AVeba1Gs1yH6o8+gCgqBhtCLvxiE1DAZuyRWySycEnQBeklHLxX0UYRBHBVZQjJM8QmEA1Ue75OM1aCVPEaRlxgdxqDVY0FXvgNVxkxYCWZRcAXpKeikemvlvWnlfS4mUGXgKR+vqdSoVe5JPhWTNJ9WhsWl+bSEdWYyz5H30MBlvgMlBEARYVBkSiEIuJ9VxfWEgxRV6RLhM6eimOt9NNmnyJBEwFCdWlP57JPRYEtCE6ctVBCtTlp2GhoIjUpDDAoyo3BjsoegeIbjF7s4ZMR+QOe8s7tKx08HS0BIMZNMd+nkd2i7hMD+MZ0yHb0MY7tPMIgCEbhs83d7BIm0OjqpS6CzFyAIMDjdp+rYpe0fiOIQB8+I/239wwtOX0lPa1nmcZ8RQq9f7OH1y328JIwEIqI6pNPcOsG0ujqPtVV+k1KiwP8RtbK0dBeLT25j8fFNrC3Rv2wvUJU8wmP6zusTHSjPVsGtCkaNMZLvfTQajGFo43QgOwHjecm4VqTCfI0BDxvMeNSeTeWQj+UhLxVFnqIoFntdWOrLw+qwrPdwORtLhMX6gAu7o0XYGi7A4XQZ3sx34MFgKZ9hJFz8P486AkUZ0XzmMbRovhv8X8J7tt5NRZ9NUJgxXW3DRAWDiiqz0kP7arUZQ0Vqfrtpyoh2AgqBxDtQPH4whSeUSIsExRIhoRihsExbodNfkdHi3logJH4MFH5bIwA+bLeUdsXv7cOg+BAQ/pwFKovToNgRWAQWPwUAY5eKQop+/PYDUFAZBP5mj/vuMvoX21OgQGi8nYodSJGS2CYVg6x7C4n3IPGb/zd+qIji4D5bd5UirAOC6GDnAQ5pR1QxBzzPY06f7ojN48XeA7yh2th9chPjndUoMifTISTAlxaOHnsG1ttLcL/UhHmfAV+NV+GwJw+P602435hLJ2NSsrLqGJmWamIxzf0etrpxt8mDW/W5mG/14E6D5BzKpHNXKykZOrKzUJgcjWpjFlwEQyUdbaFWDUtcFOwETZlOg2aHRYHEVEkBuuxGlKcQKiEXUCzNZDNVqFCddJSTOohCSZ9OUDjoJKXOQeogDGHSmikSpvBwWLhOmoT6MujYCamZmjL0ExRVmVlwRkYh9fPPkfTZp0j6+FNknLlIVRCBMqobKYbqcZvovKNwj07/Kp3niMOEythIVCclokKtQqnFgIHqStglciecCnhefTznO91NuEUF0Z1rYHTlxvXqAiXzqRQ7jVG9uAkIw0VJTXGW50dYpiehliqjxcAPzKHDnUov7tWWMWo0oCBNBofSIDUoGOEff4SQv/1r2FVcx/+WXvsJVCKZhKuG15gSTFBFhcPA8zElJMEQm0CLh0bqZahwpEOdZPwts2ai05eDjkI7VUE6wRyDSqcRdXk2VFglmZ5G6RlezPNR5mkCv2I+GxkWt4ggE0j4smRY3FSUGFQKJEqoGHxGFbw0gUWRzJtOACFjLpTISIW6BMVK9DyGkcs0r46qjKqlmsqizqZCE5VuW7YandkZ6JQBq2Q8c0c6WgUgFhmCNxJ3ZvrxxVdP6VBXsC6OdV+i8jUFFEdH0vdBIn86eQHDAedlgJ+nO4zw9/D02S6WVx5i/sFNPFm6j+2dE6UgCkEqk58KKKTegSZFVMeEwNGxFHFJfcgOl2kKMLYUiDyVbQIkHmdtbYFO/y4WHt5QOq1J3YPUReztPFYqrcWk78Y2v+2nB4Ta1gKX7+OQ6+/fGkN3awUqSnJRWpZDxSN+6CYG61woybiC6qwQpQK7z5WETls0FUUsJtzJfDdTCAo9FgQUbVQLVBGL/flUFG4FFE8EFP15WCEkVofysUpArBAWAor9CS+We3JxdLUC+1crGbRJJ9hLfLaRfM6RVIpU/VoqyEwGcClB6MzXYrYhXwHFdLWD0HBy3sLAUN51URZWBRqiKCQpoGSSlSIomU6UZhEUCzNK7fwTBRDXSUcao1WZF5NhRf0WqC5+DBTi8KXn8yqhILZGGPyU/Rgofsx+DBB+SPjVxGkTUEhz2ECToiel+EmBwXsA7IgJNHYWuB8VhUT7CiB+uN8eHbzYD5TBhsBCip3E+b8vfvohJPzmB4XUYQgo7uKAoDgkFJS6Df6Hv8L7gC/m0fZjHG09Ijzmue4el+/gxf4DPNubxzF/P3+tD90V+fCoGOGHnEN/jhF99kwcTjbjzcIAFvrKUccPXx/0GXIjz2GmzISjqSq8udWIV9fr8fpGC/aGS/F0rAwb3XnY7C/E7QYbXygraq0pjEwoYzNSUe9yIocOXIpCJJ12hT5TSQs+XVmCRk5tly8gNyIYeVQS5XSOzSY9arQaQiIF2dERSqe47PhYRsMRJxXV4XSGYaEwEhLWSKqLiHAUa9LQ4bZjpCwffUXZKGckL+NNZJ6/RDDQyV4MRuqZ87yWEBQmJKCZkftAtoWO2of7DSW4LmM98LeiaAZyrOgm2LJDriA7KhbqoCuwpKhQnscIvNCNB73tuNNSRWASonSUXXScfU49ZssLcK2yAJUZCbBeOQfTZRlSNIQwTlbOp55Ot5uAuFFThJtUIH25ZuRRDVlDQnh+lxD3ySeI+vxjWOnQB+qKUee2QhV+EebUeNhUkgiSSiI+AraUWNgFqrxXMsZ6Fu+PpJevctrR6MlFTbYVrd5cNPD3ZVR4lTaNMqxshZ2Kzq5l5M97S4gUm7iO0wrJ3WUmKAixEi3BqFMT5CplNMIynnNhBkHNa/JmElxUGDJ8rU9yTIlRTRSLsjASNlJXIbAwEFJUE6VvrdIkY6KnKVbNfRttaioINTpy1OjOy0SviyqUwOjJkWkGQZGCelM835Vw3JzqwVOqiTvz13FvgX6E7/UOQbG/J1CQHtQbOKRqkHqHp3TqzwiJp3TwzwUUnBcn//DhLTx6xG9d+jUIRJ4RCvzdy5dSPLSrFDutrT1gxH8P62sPsbmxgFevpO/FDlXJGrb2lvBk5R4eUwXs0ukfP6e6eLXD30o9wyY21+/RB15TKqMlt90BA8RD2tYKIXJ/Areu9qCvrQy1pQ50NflgUlOZMuAyU4E7bBm8ngU823+ImTYv35PLaDFH8p4kYcCVgl5HHIZcVBTuJFzLT8FikxUP6oxY7qSi6MolKDxUFnl41EMoDFJJDBASVBSrhMXaoFsBxVp/LkFRRHXhJCjKsDnuQ4WW72VmOHyaCHh5Pr7MaH6r4XCnBvEb+yXaPRrcaCnCTG2uAoprdQIKqwKK2VobbjfnUlVYlGSBAofxkiwCIx0yjrbM/+zxw2k8pqJ4QkXxZOHaDyBxYm9Bcaoo6s8pCz8ofgwYynoFFD9eF/EhO73t9P5+aASqC8UICumVLarCb35gBALgBAxSrHQCindQkOUA869XttH8oJD6iXcgoIo4DYkPKwv57T2+jISE8lIKJE5MaT2lmNRbEBp7j3FANSFFU4dUHse0p1Qfz3YZ6RAgL/ceYuH6AMZbalBHByPpPJryjeiuykW+Lgm6kIuQBHJfXG3D//F0Fv9tfQD/9KQf/7I0gu9vNOCrqXK8GC7EVzOVOBz1YXXQi7mWPPT4zGjMZaSu18KZHAtHSgQjZkIgx4QJAkKak/Z6clCVpYY97DIKk2JRKvUAhIP0qHbTAebGxyhJBc1RkTBGRsAUzQ+MisIonfwEGFeClSaxjTYjevNd6KWTb6YayKVqSfvsE6jOnIWGgMi8GALj5TB44hNRm5WFbqcZg9km3PTl4W6pB3NUFbeqvFjsaUa324ZybTo8KfHQXQlBxuVQmGMSUJ3nwVRPl5J2o5O/b2OE3aNPxUy+E9dL8jGYy9+lJcAVI+rmMmRo1Dw69GYH74NZTyBqMMP/ukEwSdbX/ER+lHT6AkIZp1sUkdTXmBIjUO+xYoggKTWrkSdjgWSpUCT1Q4Shm+At4L3L06TAxvuaERWidPgsFkXmtKA610rVYEKDx44KQqnUlolyAqLETKVAGBTbCAtzJlUS1/M8amxaRvhZqDBkEOB09jxWaSYduxQ3ZdLREwrSiknqJoq5XJyVSAgQ9lIvIQDgtJxqooKQqOT5VnC+lIqiVM/fCCioKGQs9CpjKiGhQg2VRSODiGZHCtUE4Z6bhq4cFZ8JgetUocORhmZLAqq0kchXheKmFD19/QzbB6vYkg5qVALb+9ISSeos1nH0/KQVkgDh+TM6d9rxMwKCtk94bO2tYo9KYetgjYpkESvrj/F49QFtHsvrVN48xjM6fOlNvcnoX5z+PpXLi6Nlgocq4Zl0plsmTKSI6CqD5Bk8uDeK+dvDmL8zhNUn07g3143b022YHanDzQmqzMkmztdgfrYdD2904cFsBxZmO7F8ux87j6bQXp4NZ7rkfGOwo01k8DmPreXrGG9woU4frhQ3decmop+gGMhNxkRROm6UZuJWcToe1RhwpzwD+yM+rPR5qCLysDiQ/w4Uq7S1kULOu7E+5MZSz0mrJ1EUTzptBEUptjlfb4liIBDB5xvN5ywZmC8hJ/k834lY3Bssx1xHIYbKLRirsGG8wnICiXITxkoYENXalWFRpY5ijFCQnE8nY1OkKzaQn+YHBRUFQSGQ+FNQiNIgXWmBcPhTSMj8ezsNCrF3gAhcR/M7+0ALhEGgBW7z7ytqxL9OAKHMSzvijZMU5X5AbFISBsLiPSjeFy1tCyjomMX8xU87m5xuLmB/6zEhQXjIOv8+b+0EMG+Pxene5h0FFPsB4PDXQbyHxHtQSPGVUgH+DhCiGO7jWNQDp0e7nO5ySvWwz6kUSwlEngo8+H/+/aTo6vnBQzyVffmRSMup9hoPSrI10EYFKRXNg55sfHVzCP/wcBD/vjGNN1eb8fVkHf5wvQ7/dKMe/3inCb+myahn+9eacLezmBGJkYoiQWk+K3mKWnJ0GGIEPljsQl9hDjoZ/ddb9TSD0pJK0pEX0OnnJcRSQUTBRudpJCQEDmbpTR0RAa1UWMdG06FGIjcpXnFmnXlmjBTnoYuqpdOVw2OkERLnoDp7HplBl5ERFAxHXBwaDAb02u0YdNlxu7oYS81VmK/w4qorGz1ULy1aNWrofGtMGXDyHFKDLsDK/2jKd+NWdxeejA5jsrYKjXTGbYTRAKdzJUXopfookZ72ocEwBF9UmuE6k+JQKAMCyeh0LhtKqaZkjO6BolxU6tLRYOE1p6eiSp+FGrNU7DNap/MtlwifzryQDrkgI07pTOmVJsVSFJSphislCW6p0CdMvTy+gzCTnE05ehXyed6FJg3hnoYCqgGfQIEgKHMSFlQRJVYtKgiFKoKjiiqjypIBGYpW0rhUm9NRSXVQZabDp0Ov4Hy5LplRZzKVH0HAqVcdy3chDmV0bJV0/NWERBWtmoqzigqixsx9aZWiJgiHMkMCoZHEfZKUzK51JgKd2xuMDBbMBAVVQ6udsLAl0TEmotOeik5rKjpsqWizJNFhxsKTGoq50Q58/e0LPP/iAEcvt3DwTBTEFpXDLr58c4T9Z2t4vHYf6wTJOp3+6iGBwOkabZnR/9L+ElapCo6+foo3v/sav/3j3+Prv/8KX/3da/52C6sbVBD8Jg4OpMXiE8hAao8Igvtzfbg53Y6bM624e72Ly12Yv96Ju9OtuDfdgsd0/rN9pZjuLMRcfwmW5iTFRg9hwHflRhtuj1dj8WYrntxswRKXZfvj2RYcPB7D3aEGWOIuK50QdenRSt+sndU5dPv0vB9xaLdFozcvheoqEaMFalwv0+F2pQ53yjR4IsXBVVocjpcqoFjslYprNx71EhQDBW8VhUxlICWCgipC+lAcTPrwuMOKZ7MV2J8pQ71ZcntFwpsu32cQqq3JuN1XjuPHI/hudxb3BkrQW5xFUFgwQbta68RkhRQ16ZRhUaWeQoqeJnhuI94TUAgg+t1p6MtLxc8eUU08ejhDWPgVxRyWntwgHMTeFkW9LXoSMPy4mpAmsG+NvxcIrHA+0E5DQkxA4a/YPkn9IeYvihLnL47/LzECYDXA1qS4iSCgY1amtG2lCOr98i6duDjoPTrmE1Vxoiz8quK9euBUsYWT5bemgOKtkz85lpgcV/pyCCRO7F3x09vlH4LirfG/T6DBfTmvyF0qBemHIRA4pmI4poo4EqOiOOK2Y26T7UfcV4EJ7VBRGlJ8dUeZyu9eHy1inZHT/eleRqgm5CRFopiOIjvyLO43+7A32ob9vmr8H1tz+N+3Z/BPjzvx3YMWPL3ZiPmeUgUS1uhg6EIvoCFbj5vNjGa6ivG4uxTX6zx86QowVlmgVK5K6vDC9DT4Mhg9Jyfxd5H83WXow0KhJxyMUVEwUFHow6Wpq1SAS3GGBs3ZNvQTOM10gO74aLS7XPCps6A+dxmJH5+jkrgMR3Q0yjPpEI16dFnkAyvH/UqeQ4ELMwRLj0GLLoOkJ0mjEohSxstQBZ0hkK6glACbaK7Bjc4WjFeW4XpDrdIst85qxIC3EPUmXiNB5uR/OwkyV5L0B6GDT5fy/Ay4VElKbiop5/epZVCkeJRq6ISpBpptZlTS8RerxbGmKxF5mTGNzjWVTpYRPR1zmUTwUsyTSYBQAUjLqjIDHT8B4ZPmxiY9I3wNcgiOPH06chn5F9CpF1DlSL1BpfRJyDaglrCSfhhVVh1qqByqCZATy1BGb6u1ZijRf3FWPI+dQAWYoIxLUUFnX831NTwnGT2vLJNgzqLzJyiquF6SDFZxfb0lnU5HKqBTOZ+qKAaxaiN/K5Aw8njGeB4jhs8hDnUCDW6r5/4NBEIjtzVyfZPpxFqpJhq4XKWL4XsXjKv9DXj5chOHz1bxxRtJ272MO1cHMNBWg1q+R7cWZ/HFH7/F7m9fYenNAeaP17D36xd48fuv8dU/fYe9V/voG+2Bh5Au9LpRReXYUO1FqbTsqvfh+mQXZkZacGe6E/dnCYTZNiqANtyfaeK0FQtzHXh8nY7+ejuWaUvXO7B4owMbd3twf6wKk80u3Ogtxvqtbqzf6cHa7W6s3OqgtWP1djuXT6artzuwfKsNLzZnCJZKmOKCkHDpE+jVcUoywpcHC+gu1ivNYTvsscrwooMeFSZ9mbhWKnmzJCVKBh41WjBfZ8LmQBFW+gux2JePu60OZbo46MEyIbEzVYa14XyCIg9LvU5sEBSH06VY7nLg5Vw1txXCGf03VOyfooYK4nZfMY6fjOKLrat4ujKKV+uTuNNfjB7+t/TMnqiw4lpdNiaoKoZ8UlmtxYysL9Wjv0CFHk8ywSGJCS1KD3IZHvVnC5KMimriMSEh9oSgWCQkTuw9KJbe9an4YdHTybLMS9PY9yYQ+HOQEAsExYm9r7M4gccJBPx2evm0ba9SLUja3zXCQGz17fSt7a4z4g+wvQ06+bdgOG1+ULwHxnsFIaY0aVWKjbgvAXDa3oHhtJ2GxFs4nF5WlIUCiocfMIIiwPyg8JvUd+xTUe1v0ahujrjPC0Y620/msP1wFt2V+YxI6QBTIlGoikENHcWNag9+tzSNP+7P4uvH/VgcrkCtKRmqz3+BouRoLPbU4fuHo/jmXi+etOXjdm02rtdI+g4dHU8SjyMRchJyCYicpGQqBcrx0CvQhl2BjmDQhoURGOGwxcYhLyUFReo0NDmtVCd2/o8eBUmxMF0ORvrZc9AGS+/wKGRcCoMxLApFKjUazCZGplpMl5dg1J2NW6VetNLJtqSlopFwaFSr4U1IQHZ0FP/nCj/eKLg0aWgvycdYYxXGasswWlmMVv5fKZWVDGvqVafTmRvQ7PEgj3DzajMJBloWo37u4+Xx85LjabEoSI1Xxr2WCvYqgxq1Rg3KqVoqshiNa9NQzei/zqxWRuWr4bTKqEIlrUKieF0qIRPPY/L3hIdUIpcTAHU2OnsqhwoCo0Inw78STKYTxVBJIJRRJZRaNEqRUy0h3+SyUjXoT+BA1SG/FavifBUVTLVFzetJ4r2NQokmhuBKpINP5rkKJGQqKWIEFkmoJCQqCItqHQHwFiINVCOyb52J0DCnEgQEBQFSxX2rBTxZ0SjNjEQlQVElRgCUZUURStGETpQyBne7I4XOJgMDBVmMSDOpEjPQKllivVSLDUVoLnOipToP47016KlyozXfjAqnhk42Ao1dFVh+tozOyR7YvNlI4n8nEmrxadFIS4+DmoCW4YlTo64g/vJ5xF/6HKrQc1CHnYUu+iIskqpEG4/B+nxc6y3Hg6km7Dwcwsa9HizR4S/epNMnGNbmWrF2g7C42YlVQmLtbgceXavF3ZEyPJiox9qtPsKgB+t3e6kgOnBrpBJrd2QIVBqnKzJ/txtfHNzAtf5yaCLPIebSZ9AzGJBEfN+/3sJofQ7apBI7T5qax2MgNwXjRWpM+dJxsyKLCjYdD6goHjTZsDFUTNXgU+xRN5WFAgo3tqkWDq/XEg4FWBvIwVK/kwrDg91xH1a7c/Bitgp32518ty7hZncRFcQQ3uzM4Nn6GJ6uj+N4dZygmMEtwq9dRrYrJxDKLLhWn4uJGjv6izKpIDJxVdQFodGem4Ce/BQCqgT3WnOohJKVeoqfPXzwY6CY4/zsW+P6x9Ip74d9Lk7mZSrAkEGBpHksQSFwoKM/DYkPQUNA8afNZt8ripNMtO/h8GOgCNxPQCEQEDD4l/3mXx9o21y3TUUgJoDwgyBwPnCdsp7mr5f4ECikAv2DkBALAEIgGALn/aDww8Jvfw4U/vmTyvE7ism81H/srd/GIa/xmOf7cnsBR7y/17rrGKVqkZ0aCWtiOAroDBbGWvGIUZk7ORSOsAtY72/HH5du499XpvG76zX4arYRo/zozZd/xSiakWLsFWTHR8KVTCedmABnQjwsirMOp3IIgz0hDrb4eBgjIuGIT4BXI5GvBU3ZdpTRKedxu4mqI01Glrt4HlnBwci4cAm6y1eoTui4rGY0O22osxhQTdXQnuPEXH0VGhjp16lVqEtXoZoOtlJFR2cyKKrGywi/kmqhzuVATa4VDW4Hl7mNv5EIvkgtjpsg0GSgMCsTFXYbmgsKUERAeLlPASEhoChU9kuGT5SATkWnS0Aweq+ko6/Uq+g0kwkccbaMwMVZa1PoaLmeQJA032JlVBTFWSnwyCBC3FdaHUnrIwFIjSUD5XTGMnaI9MyWYqYyix6lhIV0yishjMqoQEoEDE49GnKNaHAaUGfPpBrKImi0yjHqCZIGThtt6XT48r+xisOv5bxUNtcTDkrkTwCIw6/g9sqsOAKC5061UaWLp6OPU9aVZYhyi0WJwEYqRlVRvB6u57oKvRRXxVAlMbgwJ6DZnoDefDWGS7QYKNJgzKfDTLkMsuPCvRYf7lCxVhriUaKLZbQr6ioRuYmhSv1IKe+NIfQzvhefoVAXhxqPAfWldHrZWqqqZNjSGChEXkDs+b9VLObsL5AaTGdMdevmfXQkRcEaHw57IpUpAe6kUrbKCHcEhi7qPDIjzyBfH4/K3AyMtzFiv03nf6eP4BjG7oN+Ov1OOvxuBk79BEoVHk1X4PFMNR5O1XBbN9bu92GJMFgSOBAmYrK/mBRJ7S2O4dvn87g2UI10nmfURZ4b34dvv32O335ziMEaJzpcKejKSUCrLRJt5ihMyzgQNUaMe5IwSbtXo8fDZjs2R0qwPioV0xWERAGe9FJNDBVgY6IYK8OiNtxY7c8mSLKxM1mMA6qMbSqOw6kS7M3WY/feAA6fTCnXdrA0xnM7mR4tjePN5hzuD1Wiza3CSIk0gTdjhkHedH02n1km+vn8JksMyhgVHXlJeERo7V9vxkQ5lXs2oUuV8bOFB9N49PCqYiegmH2nJN6D4sT89RVKnYVSwS2touawQpNpoPmh8CH7MVC8B8aPg+IvsR8oCgHBKVCchoUfFO8gcAoOpy2w8lqpX6AqURQEnXwgLD4ICbG3QPgx+ylQfNhOAPEhcBwREFKHcagoDH/SxLs4WOd5rN3Cq90F7C3NUZIPYmaoDUV0OI70WJgJDc3lc0pF9f/3t9/iN3en8bSvHP96tx2Pm/IodUOQ9OnfwBIhYx/EIyeFSoKRfXZyMhyM6i0xMUqltT4iHJa4OH7EScjjdo9KimS0VBFONDrthMIlHucTpEsywuAgqEOuICuUgIqn06LKkPxQLTmUwN48NGfT4dstdPZ0nFlSUZuORjO32ywnxm0NdjM6C/LQSEDUSmWww4TabAuqHEaUW3QoMUhT0VSqBjWNUGAU7+GxXFQXMqZEs8fFSF9HUKQRFHTU/I8yXboCiSoDoWTV0PFmMRpPJihSGU1LkU0ao2+1khdLQFFBdVXByLKTTr09W09HG4NiqokiVSwVSSxVSoIyQp0oDnHyxdokFPB4bv5WiprKqBBK9GoUZXJeVItRlALBYNcqPfEbJC2GNYMOm1Di+TQokEhHmyMDbTYVGqgi6uj4m+iYBQxVVAyl6Yz2M+ncCYNqQqIiMxrFqjBCIVKZFiYHozAlmNCIYxSciRZao0NDxZeJDrcRgyXZmKz1YKDUrox13ebWo7/EivudBYx4G/DfX9/DP25NYaErH72MnK+VOTBSZENu7CVoL38ETchHUId+Am3k5zCGn+F9iIInNQwVliTMdBXj4Ww77kw1Y7ZfRmcsRbvPTEjGYaAyG90lNpSaE/kufY7k8/8L35OPYOFxXTLGRlK40o8oN5HqMTkG9jiCIy6UgUkYdJEyRvonSOH+MpaFKekyaj163BtrojVgd2Ece48nsP9oFHcGSvBwuBhPJiuxMFWnKIm1eYJFjAr68Vw7Hlxtwsb9fmXbCkGy+XAQzzeuoafBg4m+FizenUNXRz2++OIQb56to7fCRvWajA6qimZLJFoIikGCY1IytLoScLM8C09aHFQUdmyPlREU5YRCCZYGi6gq8rA5UYKVkSIs9ORhTSq2qSiW+3NweK0Cz2YrqSYq8PxGLb54MoiVe0OYGKxDR50LbkscXIYIuGnlDgYKHg1GCYbBEjOGvAYMFmox1+zG7U4vBot16CMoZChYgcZEtQVHdzvxaKAYfQREr1TAu9OoKOansfBg5h0sAkERaE9o0gLKb8tPuExTwEDn/1OgOL0uEBSrXP4hKGTZ39NbKqtPQPE/AotAYATO+2HxDhpv1YRiAguCILDJrMz7TanTEEAQDn5IyDECAeG3D0JC7ANwCLTToPjzsPhTULwzqomnUodBk6KoPUmSyOk21cXuxm3+z10sP5zCQEcp9lZu4IBwvjvVjd46GfgnDWZ+cBWMlOeayjFZ7ESP9AoPOQNDZAQ0YVegFRAkMBrWZNLhauFMTWWklwwr4WCOiYaOikI6ksn+0sLJk56M5rxsDJUX0+HZ+XEzqgyXZnzpVDUqWBKT4cnMRBWdfiUj60oznbKFCkSKaKw61FNZlBkNytCpRVQOZfpM1BIONVQPVVbuT9XQ7MlGE0HRUZiHOodZgUWZFOcYGIFLWgrCwsXz8BkyUUBIuKkwCrMyCA2N8pumXDsVSRpVgHQqTFeUg2T0rZfIndZE59yTR7UirX70UjQjRTaSaJH7GNPopFNQz3vXas1EE39XJb2hGZFXS1rxjDiqsHgFMDWmdCXbr9RhKE1Z9RpkJ0XwuhjNS/0Bj1Em20WZMFKt531oISRkHPNmTusUJZFBUBBS5lRUEwLNFsKBCqFSE6Msi6IoSg1HUXIIytJCUZkRgUaCpMeVhc4cDbpcOgz7bHQgFoyXOXG9vhATFXnoL3IoDRYaCItmKs56u7SA4nONOQ/tlU+gDvqIzy4Et1rddG5e/HFvCv/7N/fx6k4Trpbr0GVJhIP7aYM/hiHiLHQ0bfR56GLO8b35BOXmZMx0lGCTkfDGgwE8YZT++GYnHl/vwuNrHZgbrMRERwGW5jqwvzCGlRvdmOurRG+5HR5eQw6dviXqLEw8rowdbqPKcMRIFuEgWjDMkdxOpWvhNgeVhj76MrIig5AZcRHqsDPIiruIuiIz2itzcHukHo/H6zHXloc7vUVYu9mBzfkBrN/rwwZtnaBYJCiWb3C9LN/p4VQUSQ92H4+i2mvC1YleHO9voa29Hl++Oca3r/cw1uihsgujyj3J8dRpj0N9VgjazeG4WqLBk7ZsrHS6sETbICBWR0oJhlKsjpZisb8AK1QU62M+KotCgsSHjSE31kc8OBJIzFXhze065X5/szWDf/i7Q/z+719ja/kGnFR7OVlRVFPR8BpjkZ8Zjt5iE8arnHT+WiqITNzpKMLdnmKMlpsJiCwMF2kxRDV4g89z92Y7bnV40O1JUyrhBfw/e3CfUUAAKERVfAgUiglEHp20hhLH758GwuC0BcLiNCiUedpPgcJfT/E/Agsx+U0gJALtg6CQZb+yeGv+ZWXd29+cwOH9soBBKW566+wDi54kghd7t/wBOw2J06AIhEVgXYUfFKfNDwppOntMSBxznRRBSaso6fm9vXkCCrGt1RtYnB/DzuJVbD++in2+bPsrt/Dk9ghuTnSgJFcHUyqdfVwEtNJTmsogh85cRQefdDkEWTFxsCSlKJYVGQVjbBz0hIM2NAzqy5ehvsKPNTEerrRkJVKXTmACASniKTHoGcGb4dMb4aUV6PQKcAp1WhQbtXQKKXTkiaixG9DldaOOKqFMr1VAIekvxPmXUgGUc76CoCjjfuV2PVoLc9FfVqTARSBRTKAoRTq0MsJEmqYWUi2cKAtG5zxOhZ5Q4n9WE06iICrpvKuoEgQSMkpeo4Uw4LTemMooMZNOWXqApyk92BsIiFpDCprN6WggPBq5LOvqdMmo1TLCp+OvpXIoJyxKNAmQpqUNNg2quU8N/6PBRFXA8xRwlNDBlxuTCD9RM4QIf1NF+NQZ5RwIBqqHWp5HLf+/mvtVm6hgBA76JLTRuTcRHq3ZWRgssmK6yo2r1R7M1bgx6NFhpNCI241eZdyIyfJcAs/E46ZRccTAK6PhJVLNRVyAOfQsjFfOIivoY2U4UjUt/eIvoKeTNUZdIPwvEQDneb9icK1ahue04192R/DfjiexO+pDnz0W5WkhSqZZY/RFBgr8DY+rCztL1fgxOkpt2Hk4irU7fVi6RUDMtWH5VhcWCYtFmdIZrz8YwjKj98WbXdyvHzsPRrBzfxhrc924P1xHpUGlaElGTrI0lvgMWsmCG3kW9phLsMcGwxZ7+WSwJJotLgzW2DAGK6Ewx8lY2heREv4p0gkbfdw5dBYyuh+pxI12Nx5O1uJwcQxPlyexPd9PKPRii0riyWwr1QQhwfk1nt8GYbGzMIwqnwWT4314erSH9vYm7B+s49n+EqbavXwmkajMDEGzNQqt5mg0aK+gwxaFe/VWzNdb8KDRioU2JyR9x+pYORYJiieDPsKiBFsTDN6uVnBagp3xE1CsDLiU5rBPr5Xg+WwZ9q9V483mNfzj37/E7373FTaXbiNHlwAP3yGfKZHvfBIDoCh0U0mMVjnQk5+lFD/dbivEDdqIgILX3p+nYcCgx53OQhzf78P9vmJ0UUn0ExYDHtV7RSHmr6cQKIiy8BdFnaiJE1CcNJl9bx8CQqD51wduC1y3Sji8rwSX+fdpQj4ECr/5QSAQCATDj5nsJw79Q8AItN219xD4MfPDIdDE2QscfgCAt4D4j4Ai0H4MFoGgeA+Lk+ImgcGfgOLtvKw/UHp98z8JDKnwlnqL3bVbPK/b2CEgtnj/N6WuaeEq1mR8koVJLD+awex4N1RR4YiQXEVBdPxZmXwhdTAkJyOVwFATECnBV5B8KRjpIVJOHMtoLpbRXBJy1SqU20x05AbkSoVwZioq6NjFQUvlsVQi56QzstdI3wIu05yqdLgyMpQioXwZ8YzRtkCizmZmNJ6hFGFVcb7cTOdP5y5TOX4pQVEqyfhsetQ6/SrDqECniAqiiMfxaFRUEiqlGKqC6yulwyAh0WgxMmpnpG7NoiPm/1FJNZg5pYOWxIgtVjXaxAnTQbdz2mGncdouU0bedQRBEwEg1mzNQAvXNzLCr5MKZDpjKaKSoUxFJVTR0SuKgmqiir+rkxZSUtGdkUC1EwsdI2MtI2BbQiSdXijcdOLlBI4UBQ1VuDBcyajfZ0VXXhadcRq6i2y40VGDm111aPPYeJx4pSWT/P+Y14qebDV6XZnolJQkVCCSOdZy5QzMIWdhCD4D3aVPYeRUOhWKWUMvwCTjWwd9Al3wp8hNCEVTth72uBBkhp6j478ME8/LSofbYIqno0nGUr8L//35FP6w0o39IR8G81KRHXeWqpLQibwEW2QwTGFUJOFn0FOVTYc7eNIEVZLZERBiAo0ntwUWUg/Qp9QrLN/uVaL3tTu9iomj3mLEv/1wUHHgtwbLMdUijTMS4Ey+CEu0FG/JGBmXqDaCaMFwxl+Bk+rCSeWRzWV7XBAMVEcGKgt10C/QZE/G1mQdblFV9JRo0VTI51dswIPJJmw/GCbEevDoeofSamqJgFh/NIqhziI0VljQ3FCIrq5mtLU1YWSMSmNtAbevDWG6oxg9hVo+1xC02qLRZIhAmyWaz0ONG5V63CjPxI2KLDxocShJAdcnq7A2WYnViQpCoxT7V6uxM1WO9VEv9qZKsD7owirv8dZYIfYni/ByrhLHcw0ExQ380+/f4Pe//xrrj28gNysehdp4lFI5lhulR30UBsqsGK/JQV+RHpMVdlyn2rnamIfBEgPVoxaDBMgAp3e7fHj5aJhqw4tudyqGea7deYknisIPCz8o/JB4Z4+k2SxBsUAVIc1nFTtpPhsIhb/UfgiKDysKRVVw2Q8Kv8M/DYzAbX/OFBC8deynARG4zW8fgsSHTfYXEL2305AItHf7/Agg/PZTquJDdtJZ74egOG3S+km2K01qpe5CmvKu3caedFKU/mm9TD4AAP/0SURBVCeMSDaf3MIGn+/aAhXk/ASWHk7h9kw/TKokaKJjlDxFFo0aTkb9qRHhjMoiYVWpYEtNhTkxCdbEZNiTUmFNSIQ9ORHZVBJlZoNSZ1CspXM0alD5FhQFmWrkEgbZ6SoCJZ3QSFeKnnLVkm47i/KZTt9hQ12OHXUOC6NoA8r4O6mILtRIcU0mI2+TolDKRVEQEMUW6ZCWhWpCo9ZhVjoeyrYSk6iPLBRRRXhpoh5qub6G62oJkEaeU5OM12HO5LwoBony1dxGdUDn30YF0OnMQhej9U4757ncakrjfCahIWN68xiiFLhOKo4bzKmo4Qdbkcnomh+vZG6Vug1REAKhRnsW/5tgoWKry6GKEehUe3FtYhS3Zq/iwc0b2H68gPvjQ2jIMaEtT5K55SnjTfQXO9HqysKdtlKsjLdjpKaAKsoOB5Vf4rlfIf7TnyMr+BN4EkPQZJb+DYS1JhouRvfmy5/DSoctMDAEn4Px8kVC4SLXXYYjUhQFI/RLn0N74SPkRAehVRILugwKeGwxwcgKPY+s8GAYYsNhig6BIeRTXncc+t0JeMoo99+2B/Hru024RkfYROdtpzM2hF+AjPFtDJfsuWcw1lyA3YURLDMyX7zdrRQ9+W1RWhUJGO72YZ0R/dq9PhqXaev3CY37UtHcjdX5Tmw87OVxBpXmoLsS6dORX+soQqtHgxJdNM/3HEFBhUGV4eC5u+MIXULDI+pJHacoo6Szf630D7la58JAsRRTxlMpf6QM95rPoKHMQ9C2VODqaCeGehsxOdZF33cTjx5cw+ryHSVV+pOledyfv43jZ7v49tsXeH28hsk2LyN2K+pNMQRFLDrMfA9SzxHacZir0CqguF2tx/0mBxa687F9tQ7r0zUKLNbHyxVIPO6TDnh52B4vUhTFxqBHSQa4P1GA45liPL3VjC+37uD3v/vyRFHwvPIZeJQaklDF515FRVFC1TdSk43J+lz0eXWYqnJSUfA9a3QTEtIkVvpM0AiKG20eHFFB3e4oQEduEteplDEqfjZ/7zQorhIMUgT1viWU2JO3oPDbCSg4FaPzf6cy3s5/CBB+Ow2KNVEV70yWJVcUYUFFsU5QiG2s3MYGobCx6G8ZdWL/EVj4i6D8IDgNitP2YSh8yP4UFLuSToT2fzUo/PZhULyFQKCKeDs96YdxMv905wGe0aTu4piwOFq/g30qiz0CY0fuE+/xpoDiIZ/j/atYnqeiGO2Ch87TqclQip3yLWZFVWTFxfGDugITlYWTqsBJYDhSUgkIwkLWpSQqnckqpHjIwI+ODrqajrlcxw+ZDr9QKpLVqXBlqqgk0uAhAPIzNbQsFFCxeI0GOlDpO0A1QdAodREydgWPWSpKQKnwNr2toyBEqAgEEgKGarsR1TYjGnJt/D1hoqgLwoT/X0GrsehQT7DU2zglXBoIhkaLBs22LAKDkJDEgkq9gwrVdJKiCkQptIqqEHVhTad6kGKmFE7TUU9VIKBoMqvQka3hx2fCeLEdQwUGdOVm0DLR5zZhurIA1+tKcbejDlMNpahy6ngfQ/Bybxn/9//t3/C7f/lX/P5f/gv++N/+V/zXf/1X7Dx5iHyNJFK8gqKkMFRReZTSyRWmRcJFZXCLSuLJRC/afTkEayqVHRXA25HlJIttUXIE4fAZVcPHsFAN2CWyD7kAXRAj6pBLMIUGwxwWQuVAJx4k8Dir9DSv1qYQlumoVEejMiMO7YRkfmoE9HSgWVQUOoJCHx1KhXGWTvg870sc4RmKLxnp/ma+CZuD+bjdnA171GcEBJVKhKSTuAB95OeY7SrBwZMxrBAUS3dpdE5L0hSV88t3CQEub8z3YevBgGKb9znP5c37PdggJLYJiM35Hk5ln37CYgjHixN4tjSF58vTeLk8g+1b/bjXX4uZ5mIq2FTkqaKUegubjBAo0NCloa+hEn2NFbgxTLVwtR83R9sx3tOA4Z4W3Lg6Tn/Fb2h/Ay+e70DyR0nuqX2aTJ+/PMDrN8d4/sUhDgmI16+f4cs3z/Ddt8/x9fMtDNXlYcDHd1AXqYCi0xxHWERjuliD2zUm3CjLwvXSTNxrtBEIBMFUDfZvtGBpVIqfvNidrsLjXpeSEHB9JB+bwwXYGqKaGC/B7nAeDqkqXtxvx5fbd/H3f/+loihW5mdRQFBUUUnW2KhcrYQG/3ew0o6pRgGhEVdrc3CvswTT9S4l228/bSCfVpSJ680uHPP+325zoyMnURn1bqAwTUAx/Q4USj3FwvQ7ew8KafUkzWXnOH9dsR/2t5D5t/UYb+1DgPCbHxKBy+/nxa4rtrr0vj5DSf0h07fFVKdB8SH7ECj89iEwBG7zg8QPlZ822e+t839rPwYJxQKKnALtT0BBOw0Iv30IFGLvi6ROwOBXF08DQUGQKKDg1F+HcdIqSmBxC7vLNwmLG4xO+BznCYr7s8oY3w3F+bBnqBX1kKvTExoa6OITEHv+PIxJScjJyIAtJRnWJEaRVBL2pETkEhQ+QqCK0bv0XC7JSIWMX1GtO4FFMWHhVqcoaS3cmWnIJzgkmZ6PakWKpaQOopZOXsZ3qKcyEKukOimVzmpyHCqJWkKihkqjllBQOrLRKjlfl00FYqeioKqoJBTKTVpUEyYVBEkVgVJL9VDDiFFaHlUSAuX8wCRqrtZJE1eqCIsa7TkGRtNGxXrzLVzWM9Iy4FptEW42lSiVv6PF2RgvdWGy3E0JbyUYKPN9Dix2V2NjoBGLXRW401CAx90VGOP6krRYeOLDUZ7J606NhT2BjjwxCi2lBfjq1TP87g9/wN//8x/wzfff45s3X6C9qgQ6RuLlmYnodPD60uJQnJagjN+Rdfkcks/8Shk0aJ7ObqTeh1I69xLpu0Hl4oi+gpRP/haWsGACQrLxBkNHBSEm46DrQ4KgOvcZEj/+W6jOfgJnbBjac03K9ftSwlCScgW92XQgFS7MlOfCnRCiOHstYaPlvmpO06QuI+xz1Ohj0aIPw3heLL65VYtX1ytwq86EotSL0Id9qvzOEHEO+qhPcaOvFIdPRuj0qRSoEtapBk6MKoK2Qee/KZCQIqYHgzh4NIqdB0NKC6WjxXE8W5lS7OnSJHYfjmD1di+Wb3Zjaa4LG3f6sX1vCIePJrF1ZwRdZdkodzBYydEij/fFzWtzZMTDoVPhu29e4e/+7it88/VzfPXmkGqAjv77N/iW9vzVgZKl9uDpBjZ3l5ShWJ+92sPTV4TGyx1l6FYZy+JIxvZ+KmNRHOLLL47wPUHx1bMN9Fc4qRqTqSjDGDxEocsSjx57Am7VWKkkTLhenImbFTrcqjURFIUKKPbmmrE6UYmFwSJsU1lsjPoURbHyVk2s93uwP1aCvSEXp/l4Nd+NFwzwvv/+Bf7+d1/j4c1xuDRxVOvxkMyxZUbOG2IwRFCMVTkwRHBdrc5RMsmOVtjQV5ipgKInNw1DnJ9tyOF51GG8Qo9uVxKGizLQn696Dwo/LKQDnt8ePfwhKAQQjx7OKuYHx4+BQlEWP2JKKynau+UfmEDmpCf4CTROYKFM30LCX0z150AhdhoUfiAEgiMQEv5lvwUC4fTyD9f/EAY/BQq/mviQvYMEYeDv0f0hUIj9WVAQEqIaFCC8hcQ7WBAcfnu2x/13+X9Sd7EpSugWtpel6I/PgMpyaf4aro50o7nCh2w6bz0BkJOpQ57OAGtyGvSxcTAmJMCRmgpLYgItnhYLK016XpdlpaOODr1Gr0EloVFLJVBHVVCeSYeWKWBQMQpKp4JQ06gmNOmEhEZp0SSKoSnbjOZcK5qoDOqzbUrmWilCkv4F0ny0QoBBxVJDCEjT1gqCQupAaqhEqs38X64XMFQREFLsVaqT4i+qBacebQU29NDRD1bkYbQ6H5PVXkzWeDFVW0zz4XpThWLXGssxVlnIiEyGjqVk92WjPc+A3kIbxiqkhYgVPkbxJkbt9pDPUK2Owd06Rom9dVjqrMJspRvNVButVCsFiQRDyFnkxoTClxpPIGlpOuQwQi8nFHc3l/Ev//RbNFaVIoswqPPYeQ0aTFbkM8ozoIGAc/HeJn3yEdIvniNELiMnNRYdXidmO6rQX+lh9BwNTdAZZFw4Q1hEKqnajVQO+itBtGAYqSAyqR7Szn6GlDM8Zzp96cTXlG2EKz4EBUlX0OnMwHC+EYNUQtWqcOSGU6nEXIAj/rLSGk5P2GmiLyNVQBF5EfPdtbhZlY369LO4UaHC8aQPj1odShoIp9RVECbayDPIiv4EN4bK8XR1AjuPBpUOcdL+f5uqYPsR5x8NK62JDqkO9p9MKBXZCzPtuDvehFsjdbjaW46Z3ipM9VZisqscfbVupa9EoSkBheZ4lNhTUZ7NZ5yjRrE1DS5tHFxZ8cg3JSNfsuE6NMqYGjlGtQKIL948xwuqgueEwLPnu3jx6jkh8BRb+5tYXn+MPUJgU1KbH23hmNufveR+LySbraiMkzxUh5KP6lgSC+7gu68OsXxvCm2FOrRkp1GZRVB9xqLbKqCIx9VSHaaLNJjxqnFT6iqqDYSBFzvXGrB7nUpsphZrkxVYGizE/TY71kYLlU5264OExUA+DseKCYpcgsKDN4/68f3RIv7uN6/xa6qKezdG+V0motjIoMeSjPqcDAxUOTFSk4uRMjtGfWYGNHbMyHK5FQNeLdVEFrpzZKx9nleNBXfa3ejOS0FndrySenyECugHRU+iKKRfxcm8mL/YScAgSkIg4V93AoSTbSdNasXp+0ERuO7P2Q9B4YeFqIr3RVQKKGiKqnhrklDQryx+TGEEAiEQGB+yQECcXn5v84rtrv9ppfbeGo3q4sfgIPDwJyn8MVgEKgr/sgINsbfzH4KG334Ijrdg8E8/AIlAE1hIihCp5N5ZJYgF1ATFCp/3zEgn2mtLkWcxQkdQODIyqSzSYVOpYYhPRkZEFJxpKtiSUxRFYZPBiCTXU1oSigmKamMmZKCk8owUVHO5llDwpsahVFpBUUkUyZTqQlpEyTgKUtFcrtQhGJXe21KJLepAio6kE1o+jyPpMIqU8RRUqHcy2s/PRbsnB/UOA8FiQavbjm4fI6facow3VGG0phTDlV70MPoeodOdbWHE21WPB0PduN7ehNocG8qsZvj4vwWElzS/FZPhS7Pp0C3xkciKCIFKyvMTIqlsMtDqsfGc06C59JlSKVycHIVrZW6sdjdgpbMOE/mEG88zPy4MbpozMgg5dK7Sz6KD5zldXogOux6FceGoUosCiyWY57C/8gDuDOmsl4aJ6iJl4KFGqonuIgc86lgqgrNwJ4ajLc+kpB1vLXRAfeUMjHTghYYMnudl2OIi6aCjlM6MRpohNISQuAwdVYSWikJ98TOlz0GN5JDSp8AhrYRigtCZq8WdJi9u1uejNC0Uhgt/zXO/pPStKM5kQJAQSsUYxWcdowzLqo2hUkkOx8J4Kw4Z2bdao9CsD8L9GgNW2lyYo2Nss8RCL62Mwj+jEjmPa7012F2YwvqdIWzcHcTSjR6CoBFjbT60lznQVGRFW7ETLV4bavL0KHNkoshExalPVpx+bibfL0bOFbk6rkvitlT4LCqU2NJRZqd6cPL9IRBkbA2PNpn3JA0FhlRlsKViWybyCIlsBhrffPUCr754hucvj+j493F8vIcXz48IAgHHEV5/SWhwevh0D/tHAgTu85z2bI9g2MUR1+0RENtKavQ1bGw+xIvjFdwea0WtJYHPOBlNjOi7nMnossahz5FIdWbCWEE6Jn0ZmGXkfqOGiqK3iKBoxPb1RqyMl2N9olzJ9zRTpSEoipTBi6R39saAB3sExcFYIadF+H5lFL95uYxf/+YlfvsPX+HOjWHkGpIIzUR4jfGoc2VgcaYN/eU2KggHQSHNoG0EQg5BYTkBRZEWfdKTvlCjjFPxoKsIjeYIVGVdVtJ3jPmyBBQTCGwiu/DgpJms396D4qSCWwAiPbUDgeCHwofsQ2Dwm3+fPwUFt//I+ndNawUWBIVSh/FnFIYfEKeXfwoUYn61ELi8u/4gwH4ICmkxFQgKRVW8VRYKKN7aT4FCzA8J/3yg/cdAIfbD5rI/BQq/SQ4pSWa4s3qb95T3nAHC1ZEudDdVIduggy5Z8hHp4czMhC09Hc50DbKiYmBPVSGb8LAkxNGR0KHQPKpkZejSvIRoVDOSL01PQJk6gVNK49RYlIrDT5c8SGnwSi9ozsvYCR7ppaxJUlJm19mNCgAGSgqUYT97fLl00E60F+Wiq8SNYRl3oq0aN9spmSuLMFpWiHaXA405DgxWlWO4vhKlNr0yBrU1OpSKQoXpulKqhAp08RhFWYRdNCNwwi4tLBwpISFIu0ynKinP45MYPScqAwkZYmQ5jjAxoaXApTS9lePpqQ5KMxIYOVvxoLUSi4RPr9OIEl5zfkw4fCl0bNHhKJRxObJSMey2od+pw43KfDwkrFothGNKNCP5CDpGD756/QxfP9tFH6+tycQo387IlIoqi4Cy0TGX09nJKHqztYW42uCFLTYYUR//HLFnP0b4x7/k9Aziz51FBoFgpNqwKkVOAotgAu0csi6fJxgk5QcVnlGKpy4hN+6y0qx2styFETrpRkMCrCEfKQqikesFUpKeXHqX25MiGQhEw6kS9RgLW2oCiqh4Hl3vxzd797A02YT8pLOozbyCKZ8egy5pMZYIV3o49PwfhyqKjl1Np56JUjpzrzUVBSZxboRAJtUq349sVRyy+Q64M5OQr01Fvi4VuYSrm05f+vd4CelCUzqaqQa9VAlFRhlQiQGGjce1qvm8M1Bi4ZTn5aN6KKbJepn38X/tDDByeV+/+eolXhMUAotXr5/iJaHwgpA4lHErnu4SClQOLwgGmtRDHHJ6wOnB8daJcb8D7rexs4Q1fvvXr/ZiaqABrcUWNNuT0G1LRKsxBh2cipoYzEnGjSoLRgsZqReqcKtO3plcLPUVU0nUYf1qHRZHS7A2XkoVUYiHndnKdHEwDxsj+dgaKsDhZJkyDOr+RDG+XRzEN0f3eL6PCLo13Ls5hFqvGZ2VTkx3leDWcDX2qdZu95YpLZ76C3RUFhaMlPIcOO0nKHryZVRCFVVxOmbrs7EyVEFQRFL1h2GQ60a9mfjZ/bsnoHhX9BRgp4FxAoofwuPPgcJv/n0+BAx/RfiHwPBj9k5lCDA+UBz1YwrDbz8FitPLPzRREg+UqX9d4P67ayeAOF309JeCwg+D04AI3PZjsPhTSLwHRaD9GDCkCOpk/qT4Sn6/s8Z7xft459ow6ssKYFSnwKxKhSU1GWaaJSUFxoR4pIeFIj30igIJW1Isp9EwM6K1S2qPxGh4kmNRzui4NCMRZZJYLy2WziQabpqHykJ6P7fk2jFY4sVYRTEjnhLM1HkxVOzgS+3ALCNccYrzPY1cX6KMySDJ8loLnZjk8li1h5G3G0O+HBRSyeiCJS24GubYeKSFXEJq0HmlzqOfx7/V0cpIqgClWjXPLwqSxVYfHw9DUjKvJZHQi4YhNg6OJBXsiWkwxtAhEhbFei3a3NmoYyRqDbuIrAufKtcxWZKD7dFWfvBlnM9FDRWG9sLn8BAqebExcEVHoSIjFYN5jOhybZh0WdBFh9ecEYt6TSxBEoGiNBk/IJGR6DD+3//P/xP//l/+Be2EhpXKQHPpDHxUYd1FHrTmOTFe68XiQCPWhjsYtWoR9/EvkPDZx0g8ew4pQcFIDQ5GWlAQ0i9dICCuKKDQXT4Dw5XzvCfRaMo1KUVvjthQmHkdTYRxP5VRm5lONjEMlksfwxlxDq2M4tty9KjQpxL2YcjlOZZSfQh0iwlJj0FNx61hsJACj4mKsciJeq9dUQFefQL/KwwljPyrTCqUmxnt8/g+6XUuiR8JzGxRUFkpyKFKyeZ+rqwkKgUCgebhPczTJvH4SZxPpmpIUebFRBnkEwz5VBgFhmRl1D0Zic9rSuG5MRihFVNdeM0ny8qIfISJWLEUPYni8FhQW+HB1189JSCOcPxyD8sbj7Gy9YSOfxNHMsbFcyoGKVZ6TntBOHB6xP2OXtFeSJETYcL9ZHyN1dX76GstRXMJA5RCM6psKeh2Z6BLekZrI9BJaPQ6EzHkSsUtgmKmXIuJkkzcqrVgvjkHywPF2Jqpx86NJiyNlWJ5xIcNwmCT6mF9mIpiKA9rtK2hfIKiFNtSuT3kwRcPu/D14S28eLqgZJbeXrqKrYVxvFi7hq/2b+H7p/fxd8f3cX+oSmmqO0BYDPqMGC4xK7CQntkdeSr0FGiUVCwPun1Y7C9BrzsV7c54pdhwpEhzAor5e5PvVMWPgSLQ/MDwO/9AYPjtNCTE/GD4E2DI8lv7EBROWyAkxPyQ8IPipyDhVxN/CSj+RDHQ3hc9vVcU/t+dLMv0PSB+ChR++xAsTttpUHwIGH8Kif8YKE5sQbFne4/wfP/xyXTvCW5O9yObzkWvYnStSoKVUwenWkbMJokq6Zz1sRHIpULwmSWpnY5yX1o0ScptRnv6NFTQUTQ4tRhhJH2vtwEPB9twp7cJc10NuNnTrHSSa3bnYLqqAr97PI+/uzONxeZC3OaHdYcf090OH192B5xStq+KRiMjUKlovVHjxq3GQsw2+uhMXbDRQTvo4K2EhCkyDIXqdPQW+9BfVo62ggK4VCpYuY8xNprnHA0rFZI5icBLpMWnUD0kKT3EzQlUE4RgIQHRmEdAOEzII/jMQWdQmhyNsQIH1vqasNLTgFHJXurQ0Tk4CD/CMiKU0XgUKqmS2nk/em069HI6wPvSJB0I02LgSwhHflwIaumImxn5djj16C7Ox8biAka72mFU6hUu0+HGobfEg4WRbqqMPEUF2ELPKRXa0lpJezmYULiIlIsXkXyRgKAiUgcHQRcm42iImrhEpcao1mOGpCJPO/e3hMvP4UqJwVhVMQqSY5ATGYzcsAtw0WQY2aHiXFToUnjvJIFjlPL8ZPyLIgKhgJarV0NPyGt4f2UoVwtVhTktHprYMJgJI8lZVaRj1E/zEMgeGWOcgUIBA4JCZT6dIFARDgKKJOQQnC7+Rw73cfO98dmy+BsBBiFEUAgcxNycz8uistElUlGkKmpChmUVWHil+OktHMQEFMUylKsYwVFu16Ax34Qmwqy1nGqtqhBfvTmiojjCUwJg7t5V3HpwAzvHG4TDHp69PCQEDhTFIEpCYHL8QuonqC6eiuLYVAZaevV6V8mY3Zhv4P1NQ4tLw4DErFQUt1njUKkKRm9OOvpyUzCQnYSJAjVmCIlxrwo3q4140pmH7bFK7FBRHNxqwdJ4GTaoGpYHCwkKHwFRiCXpQzGQq+R3OpoqxeawC2sD2XjzqAvP1ybpY2ZwuHENB8tTeLY6jVebs3i1NYMvd2eVLLI3++TbyMKgV7IlG/h8TQosujwatElFdjHVRqEGdzo8eNTrw0BBOnryUtDnTlHGpPiZQMIPig+pikDzQ0JMlgOVhX+9fzkQFH7zbws0BQ60vxQWAhaZ+mEhyQeVOosAWPiB8edA4YeFfxoICv/8n5qAwW9/ut0Pjl3FTpSFWCAcZP40LALNDwz/fCAwToPCbx+GhSyf9Kv4ECz+ElC8PFzE1y83qCgGUey2wOeyIY9RYWmOEZUuK2ryHWjwujjPKNKmRZnTiKGmCoy0VGDxxigOFm/hUPpmzM9gaW6INoj9hav4lsf+/atN/OOXO/iHL/fw/bMNrD+YxXBbFdzqWHTnmVCVEUUIuPD940ksDVWjzkQHEXdB6VX8fKwTLyjxj3vKsFjnwONGN6N5J8r06bAkxdDhU60wMm3Os6HPW8iPpAj56kwYYuKgj4uHnsrBmpYGW6oKZkLBmpRGOEg/EBmvWoqaCAidFg15OaiymwkeHpPRd35SJMZ8uVjubsSDBh/6HFoU02HmxUYxCg+HLSwMeXGxaLbo0WrJwjQdrgyl2p6lQqMmCUVxV5AfH4LStCg00jF28Z4N5VoxlGdHL+9hHYGSFnIeqsufozA9Hp15Vsw2V6KJKqSS6qHaYST8CA9JSxF8DpmXLyD1/BmkXTyHtOBLSL8SDF1MGK8zFPrIIKqoZLQXWDBRm4+Jqjw0UCVI/4EcgqqU59dCOLukmI/wapBcUgSJJD5szObzJRgqCLBKuw7lPK98vUpRAPkMGHJ5n+38TTYDhjw1lYCGEb/ce6pDJ5ddGjr5LAKCkHDR8hQ4SBPoFGWc9+yMJDjSE5HDe+KmWvBQIeRq5RgqHp8woRUYVMpUipvyCQmpZ5D6hgK9KIsELouaIMBEWWgTkZ+VqLT4KdAnE2oEFdd7pchJ1KclA3VuOu/qfLSUZqOq0I4ygv6rL5/i5etjpY7i+RdP8ZzLB88EElx+a1J3ccR10iT26O2wrMcyjOrhyRjdL55vYOneKEGchXYZhyNHheEyM4ZLdWixxqAsNQgdtmR0OuIxTEUxlJOEkfwUBhopSj8KyfW0OVxKUNTi8E4bFgmKVSqJxX43tqgqNka8WBnIo4LIwy6VxNEM9x13U8Xm4ZvFLrxYH8ehYpM4XpugmqBtTBIUU/hi9ypBMY3r3YXoIiikua4AYrTMqvShkCFq+706JavsoDcTd9vcWOguUsbO7slLVhIaCizeKQqxvwQUgfOBcPDPCxD8quG0nYaErAsExDsLAEIgIE5MmtIKJKQllOSKej9do1MS+zFQCBBOL/8UKPyK4S8x/28Dl/31FVIctRNg76Eg+/vt/fr/K0Fx0gFP1p+YX01IqygpYnpvPwTF091HCizEXh0tKuu2l+/i/twEro/1YIKK4PakdJaaxD7Xv9pdxKsdKpDNh3i2MY8XWw/w5nAJ3xEyX79Ywzcv1/D9q3Uur+Krp0t4c7yIL46e4OX+Al4fckogfft6A189W8LTtTlMd5SgudCA2lwqkPpi2Olg2xxZ+Bfek/+yeBX/cLUHr7tK8KzHi+2OAjxqLkI7HYI9Kgg5yRFocpsw01JJJZGn1EFIL3EbFYOkGTETCqbkNNhVGXCkqWFPSYMjRaUAwkClka/NRINL8kU5UZCeDEPoRbgZdXe6bbjbWcePqQZVUn+SHgcfo/KStBTkEUD5cXS2WVqMUhVdLXbjBiPWa5VuJY1HVWYKcqMuo4gOvjozEV3ZeqoQO0borFrNWfBRhdjDQ1BA9eDTJKC3yMYoz44HPTXKIENqgsOeFIu+ylI6RTUMUVQK0Vdgjg2FQfoG8PwcMiIf4eilgy+jc5dy+arsLFQwuu7yWTFe7cJYTQGaPCYqwCg6bzpY7uvjvtUEUZ3LhHKrGmVSTGQ8MekEWExw+IxqKgEVnTedryUTRfxdIdeV2yXzLlWGOHE6dgFJLq/VnZWGfKoHD5VFPvfLN9Dhc15AUEDQiJLIpZKQ4iYBhYDATfVQwO1e/p+Yz6LhtWQQLFyWugUTVQKB4hMlwanXSMUgKkKKonhPc3mfCjnfJv1JeM+LrRlKkVWRSYWaPDPqqfq6qj1oLsuF26KGjdf/d9+9wpsvn+HFq2Ps7m9ie28de5zKON0vX+7j9asDPH++i4ODdayuzGOdtrx4BxucHu4sYnv9ARYZ+Ex0l2LQR0XoSMZwUSaGSnQYrdCj1hCOkuRLfMYJ6HIkYMyTjuFcgsKTgonCVAYbFtyrM+Fxtxt71+pxfK8dKxMVWJ84qaPYHi/BxqgXy30u7IxIRXYBjq6W4HCmCMdXi/D9cg9ero/ym5vgtzeppBaXFOMvNycIiml8tXcdL6k4rrXnU5VKK72ToicBhQCjxZlKoJkwUmrESLEOSwOluNWUg67cRAUQkjlWyR579/bYDxRFoAVCwg+HwG2yfBoYgRD4qWX/uj9nfkCcLMv8TT6oW+9s5cl7W128rdgabZ3bfqoIym8CCb8JIE6bHwB/zgKh4TelFdRb+ykFcmJ/WgQVaH5QBM4Hmh8YPwTFiUl9w3sA/Jj5YcH5nUe0x8q81FvI+L+v6PS/OF7H6yMxcfar+PJ4hc5++Z294fKXx8u0JcUEBK8C7PXRY7w+5lSM86/emX/7I3x5sIA3Bw+pMHi8/Sd4ODeMlop85DICbXGZcbu+BFud1dhpcuMPd7rxxbVW3GkqhDc9GjnxoUq/h8f9zYpJfwCpSDclUA0kxcOSnAprsgr2VIGDGk5CwpmWTidLGFBlSBoRJd04VUR+GqERfAaFCeEYpyqYb6/BtboSzDZUokyTBmNIEPJTGemmpiA7MhK1mRoM5jgxU+jGXIkHPVQKtdpUFKsT4YgPgzOJCsJhQAcVQW+OBR12I51IBpxxYcqAULaYCFQastCdn42xqnyMlOdhiA6tmo7bGnuZ50Y1pef5uRzorCilA8xCiVWPCkb+YmU8doldj2JG/gWmDEbcqcjJSKDxuuhAK6wqNOVoUG3nf6aEQx1+AU5NMoqsOkUJlmcbUMV7V+WUkfOoGAmLMmkhRIesjJtNZ1tG51rOyLycDlxM1IaAxWeig2d0rzh7KS4iNAQiRWY1oSBg4XGsVAg8r3xCxsNtHjrpPCoIMZlX1INARMffclrE5WLu76MpQ74q9RuEAtWEh6rBnRGLIqqIQioLtzaez1SGnb1MxZGgtJaSdR5dApUL1Z42jvfMhe5aD6qLjKgptsKbp0VRng4vn67h+GAVz442cLi/gq2NBdpDrFIFb6zcJAjoG9boK1bpXx7P0rfMYn3pumKSyUC+GxlBb7JX6tRkxMUUTJbpOW+jA85Sxsx2x3ymgKLbmYhRjwpj7jSM5adisigFj1oceNhkw4PWbBxcp0K+247liXJsTVW9y/UkAxMt9+Vim6A4mPTi2Ww5nl0vwaubZfieiuKrLSoIQuIFFcTx2hi/m1l8tX+dkJjDb5/N44v1a5hoyEVfsZHqwUhQUD0QFq3Zaegr1BFqhESZEeO0Rwy8JssNSmunEa9aGYtiuEiNn927M65A4jQoTkPCD4bAbYGQCARFoKP/EBD+HCQCt38IFKdhsfyYqiIAFCeweA+K0+YfEe+0/SWQ2GL0v007vT4QEGLKutX3dnr/QPtzoAgEwunlQFUhdvg/DIoAOwWK5wTFc0b+iro4XKFDX+ZUVMBjvDh49M5kWewVQaCYOH/u98U7e0x40Dh9zf1fHz46WcdtJ6pCirse4PU+t+8tEhrL+Oo5P2KuO969h6mBejq1LBRJptWMCGxNtuKeRNx0HI3ZWtxoLced1krcbq1DpV7LiDtKqZQ2JSXAlJIMc5oK5pR0WAUQao2ST8qcSGeSlsrI2UoV4kGhOhPa4CA4w69gwGXFQmsVFrtq0ZOrx0Chk/I8H9mxMbDHxsMak4ByHZVBcQFajRqM5lnRY9eiWZxbeiLypIlwQiyy42P4QebyI/Wg1qJHc64Dddk2+HSZjN71qHRY6BS1SvqRcoekLNGiUprM6ulYddKKR69UAPu4Lt+ShZ66KtQWFiLPoKXTZcTNdV4Lf59tomPWKJG7XZVAcBggw6naVNLpipF2oRmdPjudayJBSQdK9eEzZREKWiXdSb3ThFqqiwoZJc+cplgxo/ZaqpJa3l+pkC6n45fxM0oZscsQqzKSXwmtiGrAS0j4qAQ8hFQhFYQogBIqgVJRAIzspc4qn1ZAUEhK9TxtMkGWSBVE0Ch1F9yulY6XUrxE8PA88zKl5VMCp3EEXjSVirSGiiQ4I5V6iRIrz8HO/zbF8x4koImOcKKjGFd7KtBfl4eWYl5zlQO3xxqw+XAUeyuT2FmdxubiJB7dHcST+TE8vj9GCEzT+V+jH5gjAKQP0Qx9xQTWnoxz2xj3n8D20hR2VmaorCextzrD73oGT7duYOnBMCZ6fFRsjMwL0+lo9bhWb0dPfhoqM0Phiv4czeZEBghJBAS3F2ZgrCCNoEjFPBXFo1YnFrs92Jmpwf6tFixPVmKNsNifq8Wz2w140uPCcm+uoiYO/aCYK8G392vx3aN2/O7wBr7dv4HXW9dwtDiK7fk+rNxsx+pcO3bu9mFttgMTtblUqXr0ERBS/NRoS0aPJ1NRFQNUQgKKiQoz5jvyCToDhqRVFiEh9ROKoghs9fRjsDi97IfEj4HiLzU/CPxQ+PMm+570BvcDQ7FHN/5UVXBebEMig1O2uSxFUFLkFGh/OSh+DBZi/yOgEPMXO50GRiAUPmQfAsVpWJwGxU+C4x0k3lZkExB+EDzbE1g8xvMDMW5j9P/O6OT9sBBIvCQQZP419/2Sjl/sCwEAlwUSr/YJCcXerqe9eHusl9znCyqYF3tP8HyXx+U5CKykCOw5AXLv6hCGWkpR7tQo0bInMxH/+GIbHSW50EWGwBSXAF1MEgwJKVQSyVQSKbATEg5CwKbOgjVdA1OqFD9JxaiUwdtQZbUiOzFRGbq1yWHF9bpqTBQXosdpRXVGCmqkQ2BKnDLaXWEGnaOODtVoQb+viJLdg948C9qydag2psObxe2SZsRkRCUBVEur1BFw0pFQn0mnJhW1dPCcFhEQXqsBLqn05XyhzYh8o57rqQzowAu5zaeAwkAoZHJZx+jfhoHmengIHbdeQxjIMXRUEwZ4+RsP4SJ1BHlZKsVEiXgZobfkm9FLlVJMB+9IDEchHXS5KROV0mLJLKYhyDSKiimjEy4jKCoIhwqLCjU2ScMiY4nwN7QKOn5pzVRhpNIgFErFOF+YlUI4EHBZyUojBukhXsx5Hy2fAHBnJRF+AodYpT4hRxNLaCSjmErFJ62uqFJqXIRWAZ1ZoQkd5dkYqMvHaDOdf3c1Hl/rwfqdESxe78HyDXGIvUrv7f3HozhensLLjWv4cuemYq+35vCK9oIO9PnGVTzbmFHK8fdWxrCzTCMINp4QAkvjBMMY1p+MYuPxCIEwTiCM87sdJxToeBdHsLs0il3O7yyNYI+/PVidxP7KBN9P+rD7/RhupQqsNGLIm4YZAmOC830ERb0hGq6Ys2i2SK/6eIy6VQSEBuNeAoN2t9aI+UYr1odKcDDXjN1brViZqsY6FcX2tSo8v9OogGJjiGpiogjH08UERRmeXi/Gbx+14LuH7bjekovrnUUYb6RqKjHwOfNZmWNRZYkn2GPQ6EylSs1WINFNBdGeq0anZIst4ftLePQWCjAIt1oCtTkXY8VZGPXyHEuyFEgoiuJDoDgNh8B5PyT800BQ+GER6Nw/tBwIih+zQIC83/89KH4AC4LiT1TFW1Csc35j6Y5igfNiJ7CQUfBOQHEaFh9y6H5QKLAIWP+h/f9HQXEaGH8JIALX/f8HCkJCsZP6iRMl8VAxRVlIvQXXPeW82DM6dr8FqoqXikIgNAQMb0Eg9pJwUPbjVEwBx9ttAo9XnAoYlN/SZPjW5zyXl3I+Ww9xvHGf+z5SRunbXJjFYEsZajw2OswMXP7kY1w5cwFp0ckwqfQwqwiFNCqI5DToohOQERkLTXQiNDFxSI+IRK5GyvKtcGsylDoMGcSovSgP3VQI1WYDitVq+NLVqDSYUKanI+b2YrOYVlEELe4cJT1Ii8uOgbJC1DgEDAYqAjMdn4FOz6hYMY/lNejowDUoooLwcZ8CHidfwMD9imwm5HO9x0QVYbUw6uZ27p8vIKHKKBGlwX0EFl6zjqDRoqksH1UFOcgjYEoIF1EUPjE6fKkbkDoCqTj2EgJerquQxH6FNnQW2Qk5Om1VDB1/utJpsJIqoJJOusqSznUqZTjVRmeWkuK8knCoMKZSQSShhBG+Ms9ov1KavIqyIDAqLDwHqgoppsqj85ekdObEUFgkL5Xz/0fbX0fHdaXr3mj/e++44457x3fOOGd/e/c+u3dDOI6ZmdmWRWZmi5lZVSqpxKqSSsWgEoOZ4mCHsZMOJ52kQx1GOw4993nnqiUtl+Ukve85yngy55prVdVywfubz8S5OLxxOQ6sWYTdBPvuldNxNG4+MnasQPHROBQdS0B1FoNhhezvkINO1vB9LcUItBYh1FaCXkclejo0DXjMGPLVYshrwaDXjH6vCb3OCvQ4StFLEITpFMKyrAfVJWovQtBWgFBEsuObnzVub0sOOurT4ZIZ4CxzS5ktny6hAF47YWAnGJj6CQuBgo+Q8PE6L6+TVCSQCPL5u5xlaKvJQHnqFtbal6Jk1yKU71lCWCxGxjpZC4yO6M5/xf6ld6n9s2VF3cJNDMQMwKWyKCBB0Zkei0DxbgSrDyFcTxCW7YG36iDcFTvhKd0KWzohUZSI7tJEhEtkefFt6CpLICgOYLhmP7+j/8bv6K2E/ATs4Ovt5msdXDGVQJDl5qfS2cxRe1Fk0D2k8L0/RichzU95W5YqUMjQ2GwCpmrfalTvW0lAzEJu3EwCg9fxPiWvQKHDwtipHe0uREYXocNCB4TxnA4Mo4wQMAb/8RR9jZ4fDxTS9NQiTVIRUIw6Cx7roDBKB4ZIQKGJ4ND7K9p/3lmMgYKPo1yRa3TIGK/9r4JCB4Se1+FgzOtwMOZ1UChYGCSw0EHwi81QhESXm4FY5BFISLnMsaiPQENzFj3KXWgA0SUAkGt6JLj76QYEDASBDgdduvswSjkMb4uSQEOcRW9Qnld73T55PQ/B56xFwFGjVrtVslfT/jdiW8xa3P67P+KOP9yOyTffhem3TcL8SQTAlFmYe8dkTPr9zbj9X3+HCb/9PWbffDuW3DUJqwkBWbV2paxaO4u19QWEAWvvMgQ0Zq5saiS7381h7Xc21tFBbFzAQM0gH8OAvGXFImyRRQdXL8WB2HVMlyORwXzf+lXYtYYOZdVibFu1BPG8bhOvi1+5CHHLFmLTkoVMl/A5FhEOC7CRx7F8nLiH2MVzGewJkgWz1ezwWObjeW4LASEA2r5iPjYvn6eWUY/hfR7aGodta5fSYSzkfRNgDNiblxAM0rFMlxUzb4qacJbAcmk6Stm0FKmblqt1rRJZq99CCMTPn6iahrYziEszjvQ3JLBsB6GxYcot2EjHJnt9r5tys1pUL5FwSCAQNsy+A2um34Ilk/+IeXf9Ditm3sp/q8xP0LYzPbB9LTIPbcYuwkk6pfesW4QdSyejYOcKtObtgK1oF4Y7i3DcSwC4qxjwq1nrr0CYjiDoKEaXowQ9znKWlauyro5ShJToCgiEYAdh0lGEgL0YIXsJwizvYrkoJMDgcYiwCNA1BFry1QKESq2Sp1oLCA1CoikHHpb77YV8LmlSEmAQCuI4eK2b50ReXu9rk+crYloCVzOhwtTZUgS7OQs5e9aiaM9ylO5exJr5IrSmxRMUspnVndg48d+xd8lEHFlxJ7LXT0VBjDiKGajYOhc1vLYzIx7h8v3w01H0NqbDU30YPtMReCp3w1W8RXVo+wri0VWSiL6K7eiv3omu0njc3XoUg9X7sHPeH7B7we04wNfYOf92QmmSWoRSlpVPWjMD6TFzUEAwZyQuQEr8fKQSFul0Fzl0FNL0JJPuchLno3r/GgWKgsQ5ykUIKCQVZ/Ebi1lAIYAoZlqE2hrJCzSKR1VfV6IksDC6ivGkn48Gxo2Oo6UB4VqoXAuKakoDhb7WVLNaTmTMYdioUWCICIVodQgwCAlRByHRYSc8GOw7CYpOBnznNaL76GBKuTrqrpGznSlBoEPC2PR0DQgM0DDCQ641rj6rQ8IICiMg9LwRCtEyQuLXgkIAMH759UAQ6aOkosujAdAnIgSMUuVRZaIB3oNotCzyeOUweNzj5WvIGlYu/vsVLExwt1XD19GAvJSjmD1pEmZNnIY7/vMWTLt1IgPYLMybMB3zWDZv4lQsnDQdCydOp8uYgRUzZqvlR5ZNl/xMrJxJGMxjkJYgTFCsnzsH6+YQCguWMWCvwMaFrOkvWqSahmKkhr+aEFjOAE4o7N20GtuZ7qSz2LdhFfazpr93w0rsWr8cCXQZmwmJBAn0hMmudeuwddVqxC5ZQsdAKEWaluLoMBKXzlUbK8URWDF0H7GEhbgIKdtK2Ah8NvP5pM9i3ZwZ2Ll2hXqdeAEXH7t1yRxsXjADcXNlJNAUbCYgtiyV/banYSdBsH3pFJQf2UInxOdcMJHnpxIotxOYt2D5lD9hxbSbCcXbeU90C6v5nKt4L8tnYTPTzavpltYtxv6Etcg9shvm/FQ0V7MyWVcOa0MFGpqqmVaioaEKnZ2NGBrw48G7jyN25QL8/r/9vzDxd/8DM//4L1h66/9E5Z6lsGWsV3MF+my5DOys+TsEEKUIMO9nzV4gEBQQODSFCA85FnUREl0ChoiChEWAUBBACBwEFmG5hs8VaBMoiMRNCCzyEWTQV46Dr+njtXbCwtVayOAvKqKbqOBvr4K/61LGB4KgpZCVyTKWmfh7qkXYx8oUHa6Hv93ukA0XT3hRkhKHY3HTkZUwnf++JTDtXal2ktu/bBLW3fVb7F00AWlrWTsXSFBFsTNRykBs2rEAbckb4C/dgwAdRcB8BH7TYQQoX8VuuAkKZ24cQSGKRU/FFgxUb0eoYCPutadhpPYYdsz9AwFxK/Ytln1N7sD2ObfgwDKCaeVkNTs8af00FO9ZgUyCIjV2LtJiZQ+K+arpSRYJlP0oirYtQemOpSjazHLCIX39ZJWKmyjcPBe/MVfnwWIuJCCKFCjqLGOA0KRBQmQcHWWEhQ4Ho4yBX6RfJ2k0GETG4zEwjEFCkwYEHRD6woRjixNGnAZdhp0wMDZH6eAYBYgBGvY2ltl4LYOOWhqE0NDAca0UROwWSgPEmMZvepIyN+Ei8vBxIgUIpm66GLeUjV5rZnrt3Ar9WIeFUUZY6BDRy8YDhQBClwCgi0HXKBm9Ycyr49HrRRoYbiQdFJqjGOvXkKYjFfQFANdIC/5GCRCU5JzxWjlPZ6KaoXhOlkkPRTZdchPyvvYGFGYmY9m8uVgyay4WTJ2NKTdPwNLpCwmFuVg8VZYamUlQTMWiyVOxnGBYRZewbDodBZ3EegJi44KFiBEQSPBeOJ9i7Z9wiFu0mM5hKbauWIatK5cobVu5GDvWLFfat3EdDktndux6QmI1DmxYi90M4LtE61eyts/Hy/Loa1Yoh7GVDmT7uhWq2WmN9FssEjewgJCYjy0CAUJhwzwZtTRNORsBzKaFM1XncMJiafaahQ0yKW3mJNXEtIevEcfnks7g+IWzEcvHbuZ10hm+le7jQMxKgmUGVs2+E+kHtyBx3QLsjF2O3OQ9KMw4qJaPzzy6GykHtyP5wHYkHdiG/KwjqDMzyLpbMdjrw1C/D33dTvR0OdDb7SIEfDg+HES4qxMnTnTj0r2ncM/9Z3Dx7hM4cbIXfp8dPncbIW7FOt77Hf/23zH9j/+O2bf9ERP/9f+NrbP/EzX7FsK0fz48VXsx4GSAJyQkaAcY+AUWolBnKeEhx+ISxDWUottRjj5nBXrpNHo7K9HvrFTOo5uPlyaobl4XaitUMAjRTXTZCtWxmoQmj+Fz+Bpz0VB8CFlH4lBTkcz7ZUVNLYjJ349854M2hMN29PV1oqfXoSTLY/T2udHX70U///0DVP+gH8dPhHHpbAhVWdtwlKA4tu4ugmIxKnYvQ3bsPBxmzX7tXf8O6aNIp8OQJTFyNkxXk+7KE2apne7aUjfAR1AECQc3XYW7fB/8VQcUKFyEqZtuwl8YD3fuRoRK4tFbkYhA3noFiuP1Kdg+7ybsWjABO+bRCc4nLBZNoquYwtemk1tCd7GeINi9BhkEQ1rcQmTFL1JNT5Kmb5yDTN5n2c7ldA7zCIcZhIPsTyGryU4bbYKKgKJASUChOwgjLIyOQpcOBB0WuowQ0AO/pHJuPFD8ksYgIc8j6RgYbggK5Sq00VCSGgGhw8OodoKi3WaQEQwRKWchruIaQBhBcW3Tk4KEQToodAkoru0T0UChw0HP3wgWRjgYj6NBEXBKei0opEnp2mNNIbe+W97Y9Zqz+PWguA4YDOzjKRoSop87p/d9CHzkecMe/nvpKoKuBrUOVSJr8RtXLseKeQuwbPZCzLh9EhZOnk0wzMby6XPUKKfFk2TpkSl0DzOxdg4DtTQtzZnNgDsHmxbMo3tgkJ47Hxv5HJvma4ojNGTJiq0rFqj9tnevWoodyxYzXYXNSwiM5Suxe81q7FpNrVlFSKzGwU0x2B+zXtX4E5eJm1iIHWuXI3EVYbSEwX8lX4vBfD1BsXb2LKyjNs3X+h7WzZbZyjK0dSJhMYXXTOV934JlU2/jPcvQUxlmOlNNdtyyjrCKXYedcRvomG5TK83GEjYZB3bAUpSNDmsVa9sN8LFi01BTAg+Dd1OTiTLD67Wht9eLc+cGcfxkj9rn+dSZPpw81Yvh/gAGezzwu1rRyuvb6Bba+LvydPL75G2hGuEjrGXv/I6mMrQ3laDTVkFV0sHz911XgGZLIRqrctVw2Zk3/RYL7vwjZt9xE37///1/YNmdv4MtdyvSNtyO6oOL0NOcrjqbwwz84c4K1dzUSwAMeEyqL2LYV4Mhtwl9PNfdTufRylp/Qx46zBnoqE5DhykVHmsWAo15cFQnoywpHslb+dmsmozd0k+wcRaOJMzHAaaHYuZi31oCdyEd56TfISttN85f6MfgsF9BoJfqGfSisa0G1kYzuvv8aikP2ZBIlvPo7iM0BwPoG2I6TIieCOHC6QDKUuJxYP0kJG+YhPJdi7RO4YSFOLyKn9fk/4Ujyychdc1kpK+djHwG42IGYAGFZfdidGTGwVO8iy7iELwEhaeSoKC85bsJkG3wl2xRoHDlCCgSECqOhTNjJe5pT8MQHUX8jN9h95Jp2CXDlfl+b184BbsWT8fupdL/RFBsXExQbEJ6/HKCggBLWKrchAyRTd0wm8CYj5Idy9TqsVm8t5wIKGTU0+jwWAGENDfdCBR6mVauDaOtr5N+DN1ZSN+FAECXERiSjrkOIyT0635O+rVjElhcDwpZ/twIimgZh9Lq/RrRsrfRXTB4iyTfISOk7LWjGh8QmjpVp/j1fRtG6YDQHYWCxTXXjIEiWrrD+DlYRINCX6I80FmPoJMAcDWOarQPYjwZwDHW/PTLoNClg0LyOiikySha48EgGhSjriRKChi8rkv+rYRbbXkuQcGa9dpVWLN4EVbOW4i5k6Zh6s130DXMxXI6iuUyd0LchEi2WZ01UwXqDQTFOuZly9XVM6Zg7QzW5mew1j5Ltk5dyFo8A/KyJdgsAZ81/7jFCwgSWZ6EIFkgHdWLeW4ZEnhNwooliF08HynbE5G9d7tqKpJ+DGlSilk0Uy1NISOUElm2Z/1ywmSFSveuX03ArKI7WYPddAgH6VDSdm3FltXLsGT6RGwjBA9sS2Ctfw9y0o6hsiQfHa38LANuDPSHUFlZhLLSXIRDLvSE3UxZAw51oivUgVBQZEd3sB29PO4LtcPL74T0rdmbK9FkLYS1JheWqkw0WHLQbC1AO3/frvpSOPn7bjPlwmbOQZs5G3aqozYXDko6nR21OXDUZaG9NgP2Oqo+S0macYIdFWiqyqBruhMLJ/wnFkyQvSv+A7f99r8Ren/CGQIgZ8sc7F74H2gr3I5hVyX8zbKabAZayw7DkruTwTcRxcdiUZG2GabM7Sg6vAkZu1bSwfH9WzcT21fKjOybsHH2n5Cw4HZsWXQHti+9CzuXy5IxtyJm1p+QKPsxzL2VugUJc25G4qybET/zFp67HTNv/Tdkp+3H+fODBEUQgyOynEcAvXQLwR63WhCwS2ZldxEUslJslwuhsEst2xHqprsacNNVeHG8z46Cg+uwXybSbZ6jauJ1h9Yx4C5QI4y28v4OLZuA5FWy5MwEFDIYlybMRiWvrdm5EE3H1hIUOxGio5Blxv1V+xGq3q8cha90OzyEhDd/EzzKUWh7ZXuy1+BCWzKG65MRM+XfEDfnFiQunKCaF3euoNNcNQNHNy1A+ublKNq7Ebk76CgSlxEUsrS4zMKWJqf5ChSyemxO/DwUblmI/MS5vO+Z6t+gQ0INj60x5StICCxERjBoTVFjx8ZrNIch8yrGV2O9LPMhQND2rxiTXqaf/6Xrrpe+cdJ4oJDj6Px4YBAJECQd7duIlCloUHofxo0kAFEpJaAwSoL/NfCQpiZKdxNK+jkl83WKBkW0osGhw2N0Dwu6CR0URhmhYQSHOo5yFEZgjM3qHlM0KKLVPQ4kdCBES503uBFdukMZhUWwSY2mGgy1qVVue3w25KUfoaNYjOXz6B7mzcM8AmHarbdjmSyHPmU6a+VTsYRapeZPTMfqmdK8Q0DMZH76NKyaOoXpVKyexmtkY6ZpsiXrTDoM0QyCgWCZw0A/fw62rVxJ97AGW1YsxLZVi7CTNfttaxYjbsV8rGdtXzqX9zG4H4lbh/QtscjamYijiZtwkLV/GREVy+dbztp/4rypOLR+ESqTd6q9JFbSOfS5HBgZOY777r8PZ86cxtBgP+67524Geh96Aj6c5nGP142S7Azs2bIRCesXEpKLUJZ/lJ91Hb9f1ehsrYCtvghNljw0EgI15WmoKU1CQ1Uamk0ZqCs7Clstg7oEeZE1E50NWXBYMxj001ieCtllTkYGdbCsoy4dTp73NufB0ySjkmQEURG6bCUI2YoRbi+Bv60A9toU1Fce5PMfRKs5BeVZe7Boyh8w59Z/x9zbfofZN/8W8+74HdbPuwtJiXRDy+7ElgV/Yno7MneuRM6e9dizZjq2Lb4T8fNvoW7H5kV3Yd30P2LTnFuVNs68CZtm3UIoTGRQnIrY2YTAbL6Xc29HPPPxzMfNuBmxM1g2h/CYdyfTO7B57gSVJjKgxvG61VNvxsTf/0+kHN2NkeM9aHc0obHRhIaGarS01qCjsxEBwjZMZ9VN5yV5D11YM89VVOYhLz8F1aYCtNF51JYmI337EhzdMBWle5aifOcSlG5frLYYPbRiMvYsvA2Hl9+JYyvuVKAoip2FUtbaKxNnqz6K2gPL4S/bA3/5fnhUs9N+BKuZVrCsTECRAC8h4ZFZ2QRFL0ERyN+A43WEnCMPlUfWo43vubs+Dd12WcKjSGnEVYFzQQvaSg4ic/tSpCYsQErsfKRtnItUKnn9bCStnaFWj82QTYt2LUcZ712an8RRCCD0uRTXND3pEIjWeOAYa44aHxQiIwAkmOvwMMoIAOO145WL9McYQTEeHIz5aBcRDQXjOQUJBnGRdHjrnd7R6TVug8F/PFAYZ36PwsEg4/UyCVBrvhLJ47RjDQrSsa1LB4V2LB3hWme4ltdAoUEi6Ky/DhRyHF12DTjcY81POjB+DhQiIxiMx7L9ajf1ayAh6uFryfW6KzFKQKE3PSlQMD8QakU/YRH2tCLt8E6sY819yWwCYfYMLJkxHVNuuRmTb74JCydPxvy77lKSFW/n3n4rdTPhcYdazG7p1AlYMW0i4TGZbmGmGm66je5gz9oVyNqVyKC2FrtXzVVB/fD6JTiwehGOrl+GqsOb0Zi1D7Vpe1GRtJPuQlzLbVh4582Y+fv/wCJZLO/WW7By4l2Y+K//gvk3/RGLb/4DVtxxE7bMnoychHVoTN0H05FtWHnHf2DhH/4nagsYlDs7UFSQB1NFKeqq+LsxVTEYFWGVbOa0cpma+zH9j7/DmjmTcHT7WjTTDVhLU9DCtM1MAFhyWfPPQ2ddPl1BAVwNRXA3FcBZn6smnTnqMhlUcuBpzIG3KRe+phz4mA8QBJL6ZLhoWy4CtgJ4W/k89ZlorTqG2sL9qMrehYJjCcg9HIfStB2ozNiDqsw9KDyaiL0MQusW3Ew4/x6rZt1EdzVVLcsRs0DmVUxlzX8CndrtiGHQXiujpOZPwNbFE1kbvlntb71JIDDzZhX44wiDvawZH9s4X+U389oEBv6NMtFu9m2IpSvYRCDEzboVCbNuQ+JsOocZfM4Zt6sVazfztbbOm6gAsXnOXTx/F1bR1ay463dq8uG82/8TMybcjEOHd8MT9CCnKAc7d2/HgYN7kZp+DNWWMnS4WhQo+mW70wE/+gaDCHQ5lYJ0F13dbpw63YcWUzYOrJuMNAKgcPtCmPevQl7CXKSsn4HDKydj/9I7cFC2Ql1xhzbqSW1aNBMVBIVl9yI0HFkz2kfhqdhHWOxBoGovApV7I44iAf7CWDqKGPjoLLrLEtFVEouR2n245C3GhaAZF3rrcb7PinP9VpynLg424GJ/PYbd5Sg+sgFpdAvJcfPUiKdRSNCVHSOYBRS5Mjx27yqUbF806iQklRFPatSTOAqBRbSziJYAIvp4PHBEywgNSccrj5YOBD0/3rFIdxbRDkOHhEh3C+PJCAijRl2FocM7GhRGSQd39HIg0XLzcS4+p8gICn0pEZHuLvTH6P0d40kfXTWe/A7NSYwHhZ/TNbBw8XF0JUZncaPFBceTDovxHIWuUUBEjmVEk0pvAAqjBBgyAW8w3I7h7k61+X3ihqWIWbkA65fNw8blC7B89jQsmj4JaxbMUsNTd21ag0PbYpF5YDuKUvahLPMwqvOS0Vgh4/dL4W6oQIifZQtrjEcS16thqFuXzEL+7jj0N5WiKX2nsupJa6bBvHcD2lN3wLI/DkkyQmjORCy7/Y9YSBAsueM2rJoiezRPx6JbCCM6mxn/67eY8W//gsOrlqFgSwwsB7fh6LI5SJxyB9bd9gfET72NP9yFSNq0AmtnTMbU3/0W06l5N/0e82XPi5t/hwW3/h5z//TvWD9jAkoJRm9dKe+3mjX9cvgof0s5a/oVCLRUwN9cBk99MZx1heigq2ijk7CbMmGjOiz891It5SmozTuICv47Cg8nInvPRhxJkJFZc/jvX46kravpghZj78aF2LF6tpoJvUkW5Jspw4tl86I/YOmkP2Hl1FuxYspNWDntZjVrWibTyVIaMkw3bj4hMXMK1hHEG2beSd3GQM+a/kKZ0DcViQsmI541/W3zZZY7a/xzGdQZyMUNJBA2m+gmti3gOZ6PJzBW3/W/CIib1HlxEAl8rq28p8RZfD1CYuOUWxA7nef4WrLJUrysAUVAbJp+BxLmyZDoWyFLhCyfMRHTJ96GjOxUnLh4Bt0jfQj1daFvqJcpgSB7T3R70NWr7WgXJBSC3S74gg5tS9ReN8vdGBoO8Du0H0c2TEPKxmkMwlORGz+bn/F8pLOWfmSVjDy6EweW3Iqjy+9ADq+TZTxk32zZBrVu7zI0H9sAH92EjHSSPgofAaGBYo/qo/AWxCtAeHM2wc+0p3wLBkzbMFy3D3d7inGppw6nuiw43mXG8W4LTnTX4iR1rrcBQ54qFB2JQdrmxUgmyFM20VVsmKNAkbxulnIUqXQ+hVsXExQrlaOQDmzjiKeiLfM0R6HLCAvdZfwcPERGWBhlhIERCpJGn9Mh8M/o50BhlO4ujPolUIjslEBBB4UGBK2pKVo6KKKlg0CWDXHy+XRQ6LDQgWC83qixZqlr9XPA8HVarwNFNCx0IBjLjOWaBAxjzmJMAogbr0gbDQsJ/joAonUjUIwe/wIoROIyBrpsapMl2WDJ3lCm3t9gZwMGArL2lENbhyqsSdagOh4WtWKkqwUne2xKp3rtSmf67fzBtWDE3wpT9jEcZa1/9RQJbtKEcRvK9q3HA131sByJx9pb/wMxd92KpX+U5bx/j6UExIqJExQkZBLfOrqapXfegWV33q726k6LW43kDctwZOVCrGHwX3fbn5Aw5U7sYY17N5W+cTW2zJqBpTf9icGOwXXyBCwhHGJkpdUJf8QeuhpL5j4E6BLs5ckwZ+1B/pHNqlZfnrYLlazZm3MPsIa/FwUszzsYr2Y2q0C/Vhb+m4uEZdPVJj/bVs6B2uhH1lOShfjmyjIcUwihu7Bm6h1YO20C8xOxURb4Y5DdRPcSw1p5HIEYyxr6egbcDQzMEvxj6Rpksp0sDbJ22i3YSBisnXKzWqV2HQG4cRqv4fNskOcgCAQMcbwmnu9pPJ9rMwP9ZpZtlUl9vJe4edN4vTQX3UkXcQeD/W10HBMQSyisn0pHQQgl8DGxs2XV21v5Gn/Cmkl/IGDuwl4CbQuBtuT2f6d7+E/e2538d9B98HlktrnMGVnL+148+Wb89v/6f+Lgwe3oGwnB4W2F22dDE3/zrXTjoV4n+giDoaEA5UMXKyQebxPc/A04OqrR0V7OtAIdthIkbV+KrETW0jdMQToDbCUdReG2xXQU0+goJhEUE3B42R2q6SmLkMhZPwUVDL41uxajbv9KNCZtVH0ToZokBGuOwVd1gKCQDm26nZKt8OTHwUs34c+LQ7AoAf2VhETNDgwRFOc9hTgftuAUNRIBxUhPLdM6nO1vwoW+ZlYCNiE5YTGOxcxHcswCQkI2K9KUTFeRsl622V0M0/41ChTGGdkCitHhsbqMYPhnQTEeLHRgRLsIkbFMAr9eph//koyuQk+N+q+AQncSyk1QAgGBhS792AgJkREUxkCvQ0KtZsvXE1jokmCmnzdqPGCMJx0YOiCM4BBQROtG0BhPOijEUVwPCimTPpBfCYsIKKKBEX18ozKRgkkUKHRYSCprSg0KCHoIhm7CgBokEEa62/mjsdNx8HyXOJB6irWsYAMGA1YM+GuZl7Wl6tDvq2VqxZCsNUXADQdacKbXgbO9nbCZc2HOOYTDCSuwfh4D6NyJrEHfjjv/5X9i9h//xJr1JNakCYUp07CScFhNrZw6GSsmMxAunI1UOoj0rRsYyKZj1YRbWNudqrRLlujg88g2sWsmMPBOmkBnMhM7+BjZoW+3zL1YPFvtpLd10UwcjV2J9O0bcCh2GfaslxFZDOwM3jtWzVfLX8Qvnond6xarlVY3sVa+kUF4zfTbkMhz21YygK6QWdqyqutEJPDaWFmNdf5UwmAiYTCBKR3DnKnYMI1BeCbzMyapvTDieH730jnYxus3y3pODPAbCYrYmQzihMMmOoxNDOYxM1lbl6BMCGyczvNyHfMJ8yYy+E9EzEJCis8Rz3wsr49joI+bPQHxvB+Z7b2FsEngfcsckNg5TOcSYAIqgkZgvXziTbxPQoJQTZQhw3OmYNXUW7D0rn/Hkgm/JQDvwL6N8wjEGYhZQHcxnzBaPAEJSybSGS1EyrblyNq5GuVHt8BEqJak70ZLQyGCwUZ4vXVwdZoZS/LR0loMv7dW+26x0tAfbkYXvx9+VxVCrKGHqR5fFb9f/M21ZmPvhknIZTBNXj9ZgcJ0cK0KvLIR0MEVE3Bg6R04wvTw0tuRKY4iZjpKE+fBxKBsPbAGtYfXqiGxodokdFtT4as+pI16qqBrLNkMd24svNkxaq/scPEW9BEUA2YCzrIbp125uEAwnAoTEmETRkTdzLPs3EAjzvc1InvfaqQm0lHEzEXSxrk4tnaWchQpkT6KY3TIeYkL1BBZaTLL2DhldNSTQEOBwlTFH8EvgEIv+yXdCBa6jLAwgsJ4LBoPDNHSQWEEhlHjAUKkQ+KXQCEyQkKkN0GJxgPFeAFdh4ERErp0OOjLouugiNZ4z2t0F78WFDoIfh0wpOlJgn80KDRY/BIoVB/FOKCIlhEI0WX6cTQodCchr6Eda7CQlWgHwy0YEAkYWD4QakQfodAfqMcgATEgIgwGeTzgIyAYELRUYGHFIN2LEp93UJ6X1450NaOP/5ag3QxzQTrmT7wdN/3f/wPTbrkJcybciaXTCYe589Qe4nPuuAMzbroJ8++4BWsIg/0xa7Bn3QoG9Vl0GVKDn4/Nixdg27JFap+LTXOns6bOALxwDvauWYqjm1bi0IYl2L92EQ6sX4Idy+dh61K6gRULCJ2ZBNAdanG9BAncPLdn1SKkJG7EliVyPB97+By71ixiDX+Gcglrp92BbYTN9qUExRKZYzGNrz1LrfwqipPAT5ewadZdDPQTsJXBfDevjZe9M/jYlXewVs4a+P6V89Twy0TCR5pzEvkYWedp0ywGZMJItHbKLVg96U9YO/lWuhIe83HSLLWej5FNh2Rvic3L52L7qnmIJRjWTL0Zy6TfgLX71dNux1qBy0zp5CecFvCeFkzCTrqgA7I168ZFdEXzsG31XByMW4703ZuQvT8euQcT6J7iUJKSiJr8vXDUZiLAQO9ryUfIXoxeZ3lk/kUZupn2MB1wVWPYa8GJMCshwVoEvVUEQTW6vSZ+3hY62Gp0sSws5Z4KwqGcxxXo9lehl+ojJAaYnunld709H2lb5yInkYF3w2RkSNs+3UXBtkXMz8LR1ZNwcPmdChRHmWZvnIFMugoNFMtgObCaYFlNF3EY3Q3p6LKmwBNpfvKU74SvZAs8AoqsGITyEtBbug1dpQnoqdyMXssunCIozvXU4FR3DU4KIAiK48yf6CUoBhtxMlSD9F3LkRw/H0kERUrMPLXOU5LAItL0dHT1VN7rbJTuWIJMQixlzUSkr9c2LJLmJ9VHUVWRjerKHOjA0JufRJLXZYTGjSSw0KFgdBrjAcQIBl3a5L4x1zGexoNENChu5CRERlBE6xpQEApqjoUBDjcEhe3avgajRkHA53fw9XVnoY5ZrkNC0muuj4LGjUBhBIYOCl/HtboRMH5ehIk+empc8QdmgIWeN4LC2EehB/3/inRwiHRo6G5C1McaobY+FEXH0NclCwjyegKgly6hj1DoZ/AXDfA6Xf0+lvNeBQziIgb4/AILUR/BIUAZUEAhrKS5rb0abn6/ZCb21D/8FgvpBqbd/HtCYibWzpuNtXPnUHNVKsNvV86YhuV0FqJlMn9DRlURFmtmyWY8fMxsOonZ0yMzsxm8V8zF/k1L6Qpk6fA5Wu17yWyWL1Qzt2UtJ5lkJ2s/SdmedUuwa+V87KKj2L16AXbyMXtWM79yLrYspouQORt0DJtmT8R2OpIdC2dg1+IZ2Cur07LWLkqgI5GO3kQGf2nX300YbF9INzH9FmyYehOD/h+Vc5CmpgU3/Rvm/uH/xtLb/xPz//TvmPX7f8WSO/6AtYRXHIG3fflC3stSxNIhLZtCgNKZLKAjWUZ3ErNsLuIINhkZtnHZHL53t2DmLf+OTUumI2NvAmoLU2HO3IuMhIU4unYSKlPj0FxxWKmp4hA6alPhZfD3tRWqNZ5GQnU40WWNpHV0gmbC3czP0KTUz2DeyyDfJ/JWottFULgrVPDv4fkeTzW/G2YFiC5e262up9yVTHk94dDjL0d3gIAQ+TVQ9PhNfFw1hhiAT/c2YshnQjEDfUYca+Zr70KWdAQnzEHulgXIipPJbATI2imEhOxBMlGBIpuuQkBRvnUh6g6ugTUpBuHaNHQ3ZsFjPgJnxT46jF2Q4bFq1FN+HDziKPIJCIKiM3MNgsWx6DbvxFlfIUFhwWm6m1PhWpxQfRR1ONlbjwuDLQi25uNw3DykxC/EsfVzkLRujgLFUbou6cwWUEiHe1b8PFgOrlP9KwIKcRTZhMbohLuqikyCIougyFGgMDoMIyhEAoLxACHSXIV0eGsam+0t0BA4aCAQjVemS4OGQKHsmlTl68tRb1CDLB1ANTLfxFTmWGjzLKQzW5NxyQ8jLIzQkPzPOguCQAdEtIzAuEY8J+tHScDXpYNhPBmvM8oICyMwbgQKowQaulTfBSHhF6cwLhjG9IuOwwAMHRS6okFxIxkhYITCqLziRuqUemS9JwnWfoJiVOIUIgrSYUTy/SFpYtKOZahtd8QpCBQk8Osg+LXSm6X6PBZ0dZjgbipH0vZNWD7tTmxaxIBHd7Fi+mSsnTNDQWDFjKkMkATD9ClYzvxymZ8xW6AwE6sFDgTK+gXzsHHhQsQsXMDyGVg1g4+fNQkJi2fhwMblagOhRAZ02ZtBymMXyMzsGVgxhQF71mQ6C9kTYjbhsJA1blmmfBa2r5iFXdTOZTOwk65h+6Kpqqkoli5hI51BDGvs8TNkNNBdSCAQYlib30QXEEMAxEi/wtRb1HpOG5hfTzhspFZP+B2W3/E7LLiZgKBW0CUspVtYPPkWpszzfjbMI+hkoUTCTiYRruO9rppLIBJMify3pBzcAVN5DiymQpQVZSEnKwVFxZkoK89GU2M5BnrbYWvMh41OwM1g2ZC9GekJM2DN3YpuWz7crGW7GUBlBFZYFgBkgO92M7CLXJXoYfDvdlFMexjgdSkouMrH8m4t36tAQenXCUQEFMz3sbyP4JBrVF6BQZPmJKrpOGrQH6yhMzUTFNJZXImyo2uRt4219bV3Imn1nSjethC5iQuQGaeNfEpeNRlJdBRJKycgg25CQFESPxdV2xagnpBpTIlFX1M2wg2Z8NQchbNyH12FNvLJW7wVnoI4NdkuUChzKLbDlrKCoIhDj3k3zvtLcZ7ORvooxlSHMz31uJugsFcfw4ENM5EatxBJG2YrSBxZLaCYieT1s3gsgJuK3M0LUHd0k5pLIdugqv0oYmYiN3YWChLm6qAQZStI6NJhYdQvOYsbgWI8IBilg2AUCISDaPScnrKsjqlVzkcgoYDBYyMobgSL6H4LHRQiHRKS1wGhQ6PdAIVoUETLCIvooD8eIH5J0c8RDQxd0bAwQuIaWPwMKHRA/CIoVLPU+M5CB0W0/iug0KWD4npY0D3osIhSv4KHBgzlDH4lJOQ6cRMirUwDhSjsMMPXWonM/ZsZ3GUJjdmjjiF20QI1w3rlzBlYNm0alk6dqtLlMwiCmdp8jVUzphMk03nNLKazCAnt8bNv/iMdx50EAYP6nCnYvmwWNs2ZiFVTbsOC2/+gtOSum7Fs0q3YNHcyNkozESVt+fELZOQQNU/bIyJxzgTEzbgdMdNvpSO4Basn/wmrJ92ElXf+Hut5LCvHJshS4QTJhpm3Y7mMXrrzd1gx6Q/YMOdObFk6HXvpVPZuWIHdG1cgeVcCMg7tQsr+7SjPT0fakb04vGcbslMOo6wgEw01xXSeTayV2xDwtKAv7EB/nwvhcAeCXXZ0dTsQ7G6H29eCQLBdLfvhD9jg9jbB4bTA5WJFrLUQdms6msr3oy53C9K2zqGrugs1edsRbJMd20rR7axk4DeKcCA4uqVpiUDQJVAwQkPysoaUrPJqLDdKwKDgQBDo6qdT6Jd8oHoUFMqtBCwY7KrFEGvwF4Za1LwFWbqjePdC5MROxZHlt6r9KGRvB1lsL3ntNCSzxp6yahKSVk1Aymq6CoKijI7CvHMxGo+sQ3NaPLrrM9DTnAWv5Sg8pgNwlWuOwluyFd6iBHjy6CiKE9FNULQlL4evIIag2IWLwXJcIBRO00VoriICim4rLg22otdejKOxc5GeuFiBQiYAHlo5XXVoCzRk86LDqycTFAthObIBeXRDanY2AZGzaabSuKAQINwIFrqzGB8SGhgEEMa1o7Smpmg4aM1P15ULBAQIERnL9Gt+LSiMsBBQaPlfBoUOB6N+zlGMJx0UelD/NZDoaKm6Tvq5XwMKkREW40FCKTIJ77+iXwOKG8EiGhRhNyEwHiB03QAUNwLGjaSgEQWDX1Kvp5Y1VUsEFhokhqQJivcStFcj+9BWNedCFg6UpcoXTpiggv7G+fOxatYsLFcLDRpFOEyXyX6yUu10LFMQ4THLpWzJxDuZTsJaPqfs47BxNmvqlAw3XTXtNjoL6Sy/jflbsWXZTOyS5iU6CUkPbliC5PiVyNi8BqlMk2KlPXolg+06HIpdwXuaRFDdic0r5+PYjjiUpB+CuTAdbTUlcPA3YynOQHH6ARSm7kd1YQosJZlorC5EW10lXDZ+XxzNCPvb0cMAP9Tvx2CfF0N9PsqLcMAOp4Pfd3Fa/Ny9/Fy9/Ky9/Hw8TB1O/h4crHzZK9HWVg4nr/N28rdh53ebZR32crgdlaqTONBZih4J9u2FaCzZi9r8HXDXZ2JIgjWh0KVAUYWuUVAQCrLGUxQodFgIAHRoyJpRNwKFDomfA0Uv1eevxiDLBoO1BEUdjsu8BdbY5V53r7pdgSIvXoaTzlGd08U7FiNNmp3WTSckplB0FavuUrAQUFRIs9Pe5WpobGfejggosuGvS4bXfAheugk/XYW3ZJsChSwIqIFimwKFN28Deky7cHeoAhf7GwmGCCiUrMxbcc+wDb3tJTgWNx9ZW5YqUMiSIuIoNFDMUFuhHlgxEUU7lsF6bBOyY2eqfoqsmBnKTQgoJFWgGGt+GnMUPweKGzsLDRKaru0Aj+6z0FVLWeg6jKqNAOFGElAYm6D0piejol2FLoFGNByMx0ZAjE68i4DC2Efxa2QM8CIjGHRFQ+HnpINCT43A0PNGVxENDB0W0YHfCIPxNAaIXweK8YAhcJA05NHORYPiOnAYQBEtIyh0BxF9rEn6Ka53ErpjGHMNmnTnIeUCC62cqZ/y1mKYzznkb0TGgXgsmPgnLKULWDVzCmb86XeYe9ufVH6xtM1PvwsrZk3GqtlTsXrONKyZK3tHS9/EZKyYPlE9bvWsKWohwJ1rZaHB+aoDOmnzWmTuov0/GIeiI5tRfGwrylN2ojJtD0qTdqIidTcai5Jh52+1vSobHdWsgdbno8dWjiEXa7pO3jcDd19nnep4D3RY0dlshqPFgsa6CtSaxZnLXi+sxDj4nnW7MNjvQ3eXA35fG0KyzIcs+tfrxEBXGz/nOtjqi+kasmFrLOT3qQq+jkp4bWVwtxbD2VyIDqqTeZetlK9TxNcr5rlSuGW3uFZZhrsYPt6fX1ZkbS/lc5QQPmX8HlYi6K6mG6ni96cSIQUDCfRl6GX+uL8GA9JfoJyDlPMaCfos+zWgEEneCIxfAoURGAKJAT9hETShj+oPmFhZqFGgkKanEWnu6bFix9qJ2Ld2AvK3z6WTmI3irfPUUt1F2xchM36emp2dumaachTJq++iJiJn43RUbluE2j3L0Hx0PdyFu9FlTUNXUxbc5qPwmQ/Dq9Z72gOPLDNeGE9QbFKgCJdJH8VaBIviMGg9oEBxjtASRyGQONlD8fgMdd/xdrhqM3A0nqDYtgxHCAbZn0L6KVI3ziMwpmH3ojtwiBAzH96oQCFuIm39FKW8uNnI4r0KLK4Bhd6p/XOgMOZ/DhRGSPwcLMYDhQ4LXdGQiAaGDgpJdf0cLNpaTBFgCCQkL+Xa5LxoSBhBcSOJexi3fJxgb1S0ezAe62XR0kGhw+K/Aoroju1oMOjnxpMCRWQynraelEVJB4YRGkZQ6IoGxa9peorWP+csGPhV89G1oBAQjAcLzUEYy+QaKbMoV3Ey3IrKnAPYITuwxS7DocRV2LFugZLkD29djdS9m1CQvB3VeYfRWJmhhte6GXB9TWUoT9uLA7FLsWb27dgXsxiV6XtgyT2IpuKjsFelwmHOgLuONcvGAgSbSxBqLkW4tQK9dDI9NtaoW8qYMlC2MiDaSxFsk1VSZYMe2adBAnI5PG0Mwq46DPe4cGq4C2dO9GJA1iYi5EIsl88hwNq+R237WQ5XWyk6mhj0m4rQQSB08LUdzUVwyr4LbcW8rpQgKCIACuCh3DKDuzVfyc9yn01gUMJzhElLAfx8jJ+P9bNMFJT7JEjUqrCyVLiDZZ1lFO+3o4yAqKQIASpIEIQY/Lt4TZjnQ0q8hsAQSGigiABBOqgp/Xi0PAoMUhYNiGgZQdEvgBgHFNJZPhgQUFj43lpxbqAJ3oYM7Fp5G7ISZxAUc5SrKN62ANnxs5GzZREyYhiUV0+lJqtmJ+kozmPgFVCYdi1Ga0oM3HQlQUsqfISFo/KQ2o/CW7kfnrKdcBfJ6rFxasJdgM4iVEJw5GxQe2cPNx7C3V2VChSneuo0SMhQWQFHXwMuDrWqlXJTtixGcsJCHFojTU2yu91sBYrDdDpb58iOjhNQfXA9qg+sUcN7U9ZNRnoEFPnxc8aanjRlUWMjoHRQ6HkjJG4EihoTXYSZgZ9QsFh0CQhEzEfKa2sJiIjkuKZG8iXMj4HCCAejBA669OOfA8V40oAxBgoBhBEURmchoHDYtaYkXQoChmO9LFp6cB8v+Lc3VyrpZTcCg/FxOiD+GUcxHix0UPwcEIy61k1EOwptxFM0LHSNAiICDx0gAgN9JNN1kKD0jmzRjWAhIIh2FJqso5IRT6p/IgIFHQx63iit3KLgoLsLrUwDhQydHA7W4/yAgz9CJ8712XCu38ZjSduUzg+04mxfM073NFINSmd6mQ8z39WAs91NrC3XqmWuKzO2If/QBtTk7oCTgcJRk4zOmhTWAjPhsWbTLeRQeQoaSgzmAdbgg6y5dzEQhxl8ZRe4LtbwlRj0g6L2SvhYg3cRJk7KTch4bKzREwhSu5eNd3x8rIfP42mVjXiKVMAPMOD7mfeKeN7NgO+2i1sgJHjOI2kbYUA4eUWyd7SAgtcILBREKC/LROpc5Hygna/ZXqwAIUuKy14QIUIixFRWjO2KQCFIWARYJsuNa3tUUARHQEFEYGGAgpuPHUcyYkk6r8WdqDRSJhC4ERyuaXYSQFDXgCJoNjgKurdwrQrEfY5iBYqcLbNYG5e5B9PUxkU5auSTdAxrjkJAkbaWkgAcO2sUFC0pm+CvOIhQXTp8lIefv7PyAFxldBPlu+Ap2jI6MztYmKA6tJ10FOIwTrUm4d4eE84LGMTh9NJVMD3dz+8cISZNY7JESwrdRFLcAhxeNxsHCQppekrdMFc1Q+1aeLvqoxBQVOxdpUCRTJckoMjdNEuBojBxHn5TUZaOyvIMSmChgSLaWdwIFDosxC3ooNAdhbmmQKlGQBCRfmwRQESkzo0DCqOjEBlhYTwWUEgfhREQusYHhCZxFLZWgYIGBL35KRoUChbjQcAAiF8CRXTAl1QHhQ6Ln5MRKKKfA8V4I6CMoPDKelAGUBj1c5AwHstaUqOr08qOc+O4Cl1GQBg1HhxE4jSUfgEUohs7ijFQiGQuhIBCXITRSejSyzUHIemYo9BgwWO/BAmLGo45EmpQOh6W4Zm1GOmqZb4WJ0SylEKwBidCIjPzJjWWXZWzRjrs1fZzPsma6Qk+p7cxC+2mo4REEpy1hARrld56gUQ2fA05Sv5G1twb8zRIqC1Ci5W6GPjD4i5GxaBIdbEGH2qPqIO1eQbpAIOyAgiBIpDw8vE6MAQQOiQUNAypBHyPgoMGD9nVzUOXIKnSKBQICnVdofYYKScYRB5JGfi9vBe/Cv6EQoeIcGNelwAkKPerA4ISaPgJl4CTxwz8IYOD6GK+y0XoGGQEhn4skOj20Il5x296MkJiFBY+AYX5elAEWGHg5zvUXaccRbAlVzU9ZSbMQIo0QSXMRMWeJcjfMp8uQ5qeZhIQ0k8xGRnrZUOgqcjZNAPVu5aidt9ytCTHoMeSglB9JvzWTAzx39pZeRCOkj3wlu+Fl6CQ4bHKUci+FMy7stfBVxiDM7YUBQrlKBQorDjZxzxBcXaohd/LOrSzApKzbx2S4xZpoFiljXpKWT9HNUPtWXwnjq2bgYbURNQe3Yi0GEJN1q2idFDIZka/KS9Ng6iiLEOBItpViHQwGEGhSweGJh0URddDwjJ2bISE5jY0MEQDwng8Hih0Z2EExRgwNGnzKvSZ2hogdAkkxFHooIh2EiJ1zOtu1D8RXS7HuvTArsPBGPj14C+prbH8mrIbXSsywkIHRjQsRDcEBTUeJEQCguiyaFCoawQ2slItpUPCqPGAES3ZpW4UCpFmKOPxeKAwlunl18JC8hocZA6Frj5xBREYjAeLsbLrQaG5C4oBQoZESrAYDtZFJOAgJKRzk1L5EIFAnYikGjR4nTxOmi5k039nJfoZGAdYkx50sabfkAW3NQMeBgvJS+przKaDkIX6chFszqfyGJSuBUVImnSoAAN3yC6OgsFUmnrkWJWNbQ0qsAi2M+DymoCd4JBaPlM/A3yQzxUkCNS2oaOSneAo5v2RZiYf3YJP9oIQkIgT0d0I70tWlJVmJ28rQREBjDgJAYW7neAgKDx8bW87HU0HXUM7HQJB1mWAhWxzqitAYIh0YGgd0gz8ep+EAQg3koBCcxdGaNwYFrqT6Iu4icGAARSRpqchVhQUKFgpONvfSDDnY9+6u5BGJ5G+YRIKEmehmgAo3rEIGfGzkbZhFtIZiNXIpzVTFCjy4mahbPtC1MhOf2lxCJuSEeTn76vLQD/fL2fVIbjKD2igkI2L8mLhzYtRkPDmblJNT8HSeJzrSMd9vWac6SMkIhJQnBBHMdjMykud+twyd69GcsISgmIeDq+Zg6NrZFjsLDUC6sDySYTDbJiPbCTgVipIiKQvJTtmxpijGA8URkgYpcNhvPy1oNBcwq+V7iJ0MOgwMMoICiMkfh0oBBJG6Z3aWtOTAMIoIygULMaBRHSTkxEQ44FCFB38dRlBIdKvG0/G5zM6C106KMYbAaXno2Hwc7oGEKPl/3tAoesaQIwDihtJB8UYLDRQGCGhQCFAiMDAqOtBIZDQQCFwkefqU45EA8WggIIaZqAQSEjgkPQ4HYU4jSHCY4RO4XiQYjrCx4z4RcxTsgHPoIdByMXAxGDZz1p1L4OluAd3HeFA9+BtoJOIQCJISIQIiC4GYA0WhQi1FI3BQgI9g7BI1cQZdAN8voAAgQFZUimTmrsEZQ0WIoGEJr+tcFQ+QkGXn87Az6CvXIUEf4NUX0TEPSjx2M17dEnTE49dfC435bETEJQ6ZiruRRyNX+5PB4GCgTQzafelSzsvwOAxzylQRFyDEh3GqIzlERmBcQ0oDH0XuuRYYDHa5ERACCTGA8WAdLKzQiDDY88zGHe15WHP6jsIhelIW3+XanqqO7IGBVvnI3njNLoMAmTtDEpmPE9hTX2KCrzl2xfBvHsJHFlb0GtJh79Wmp3S0CvvVfVR+OkyfQSFR0BBOIijEFB4cmRfig3ortyCc4503NNTjbOEg/RJiHRQnKTbOdXfjD5+13IOrEfK5mU4sn4+ktYvUJ3Zamb2+tlqeOxR3qNMuMuImam5CenM5n3KciPSP6EcRVlJKkEhSh/XTegaz2UYpYOippqSpidxFUpa3ggGrUyDiSUCCv2cBgZCYxzp0NDzChj1Agpt7oWxn2J8RzEGDSMopDN7DBRa85MGiUhqBACvNwLjRpAQOehSjIFdD/Z23ocOBcn/WlDIOeNzOSKu4rqmKEJCQKEUBQqPLEc+zoxt0Xhl10NCFA2KGoN+ARTuyCxup6ZfAoVMmDPCIcxj3WEYQaHBQoNENwP+PwMKGQqrDYdlGYO5SHcmvbL8B4O8chQqeJgMsGDNUjkM6buQdaMEDgIKOgwBhQIEnYeP5/mcQ17NUcj2neIoZOhit9S6CQqPVVyEgCJLcxEteYQEQdEkopsgKEKsuY+CgkFXXITAQrkJgqFLmnPEVTCvJOcjoFBgUEARaflAO0FgJxgEEnZxAtK/IK5gzB3ITGjNSeQTGgKRfF4nyiMUcql8BQvpm3DxvEtAIcAQh6GgoqXquehypJNbORqCwEcQ+ByEFeXjfenQ8xMqAWkuE2CoeyYUO0sIBUqHwQ1AEQ2IaN1ocp6kuqv4WVBIhYEVg8EuC84NNKt5FIc2TkFW4kxkx05F4ebZqDm4EjkJs5G6aQZSpblpDRUBRSoDcNHmeajetQxmOor2zAT0WNIQpJtorziKPjoxR8VBguII/ASFOwIKf0EsAgWyL4UsN74RvVVbcaY9FRfDlThHMJzua1SgkGanE3Q6JwebcP64nd/LOtTm70MSHYWA4hhdhYBChsdmxPJYZmavlsUMZyMrbrYaGpsuixvS+ciIJ+nQVp3ZuqMQUFSUZaKyXOvUjnYXRlBcCwlpktJmbY/Oo2Cqw0AHglF6ueYgCAFLCY/lnByXMq+VXSeeV49hvo7X6e5Cn6Sn+ibqDZ3aEVCIdHCMBwpxGHofhQ4NgcWow2DQF9mkeYqPM8Lg50DRwevHC/Y6HIySsmgZ4aFLAUIHRQQa0c1Qo5CISHcWo+6CqQ6LG+laMESL1xA4GiwsVM2ojM4iGhohkfRRRIFiXLlrR+EgeeOxyAgLTRogxlMvzwkYekQRKPR4LBoweH4MFFJWQ7iICI0ILKQTe4BA0AOIgoQ0J1EaJMY0wnN6U5PW3GTBkI+PkWYLBqIhqbkyWPU5StHLQNnfWUZASHNTOtNM+Jn3q70hxE3koyuiEAOvrmArAydBIU1N0ifRLbIzAFJhAYYCh5xnYGWwFUnA9XcQDFHytucrSChQCCQoD6HgIai80twk8BAwtOYyn8dzuVQOQZANZ0sWXC1yrIHC3ZIPN+9VqYmPaeZjdengIeQEBAIE9bqElcDCp0OCCggo5BoCTCR5AZzAIkRYKNFhaIocuwwQoaKPw25J+X65tFFRPTdoghpthpJ5FOIwCAiBxUAEFNJHMcDPdzBswVnW2mWDoKQ4Ooa46ciXZqe9S1G1fzmKdy5GFgNsesxspKyehuRVUwmJqaytT9VAsXsZag+sRGfeNnSZkhCyZsFpTkWYDtJVfQQ+Uelu5Sg8eYREYZzqzPbnx8ObR1BUbsUpewrOd1XwPgQQjQoSopMDzA814/wJO90YY15FCpI3L0dK7CLVP3F0jazzRCjEykqys3hMwO1YhrLdK+gqZiCTgMskJDLoKGRobL4GigxCImMUEtGgqKzKGZWpagwMo2KZOAmZgS2g0KX3R4z1S0TyauST3tykwcFiKWVaxlRGMlUwX8rnYH5c0UWIeG29pRz1tZoa+LhGa+WoGuorUS/QICQaG1kW6eDWO7kFDhL42wQSEWjofRc6QOyEwDUScEg5pUDAshu5Cv0aWysdRES2FkKCkoAvINABYeP93Agc0ZBQgCDMZK0oo2T9KH35clH0tqv6sVHjASJa44NCcx8+h0BCB8a14BgFBY/Hkw6K8aTDQncXkpdyyau+DJeUXwuMMAO/KBoSqoyuQtIud42S8bqwx6zU7a1R6o3AQqCh+iZEdAeao5DmJwZ+aXoQsVzgMOoqpMOaQUT1TxAYIgGEBgkRgw2DkEwg63WUoY+Q6CMs/NInYU1HoCETwaZs+AmJUVdBSfAIMWh3MWiLQqy1dzGgdrHWrWBgIwyYhgkHWQAvxHLplzC2+UutXHMTDMAEhK+D7qB9TF7WjBUkdMdgE6egyd1K9xCRi3ISFJ0KFKJcwoLlIjofNyWpq5Fug8DwUC7ev5v3L4+X5/XaBUARSZ6vbWwCEwmg1OvznhQ8xAXpTVQRWAQ7WdbJf4+kLv573ZSTQBERFAECIkhAhN18b3g+zLJwpM9CuQvme7zS0a1B4xpQRJqhNBehSfJqTSnJd9fiNEHRz/c2KWYa8rfOQcG2uajauwyWI+tRtmeFGvWUHjtPLeV9jLX25LWyKus01fRUvXMpTHQUvuLd6OfnH1DfgUy4LanwmI/BU3kIvrI9PL8V7vw4BIrjKaZF8cpdDJr34JQtTYHizGCjchEnCIiThMZpAQcdxYWTHbBbc9BckYa0basIs0XqXpLUYoCzCIQFSNs4h45iKir2r4M1NVE5i7SYmQTaNKTRAWVsnKn20v5NWUkGROWlAgqBQ871qszVRChUUyYCQle1pNLkJM5hHPdglDgFAYMGhxKVmmvoJqTpqVY7NjoIcQ66tDKCotaocljrRBWwWisUHBoaqphSDZKPQIIwaGKqg0IgYezY1sGgSx8NNa54vUhAoMNgPOnn7OpaPoaAuBYUAgQdEteDQtc1sOBjdVBEw0IHhREWSuIo/v8Axc+LzyFbsl4HjDGXoYMh4CA8qF8LC6NGXYYBHtc7iwgUIgAYT3Je11jZGCSiQaH1VwgkjKAQSNQp6R3aAgrpyB4hKMRR6JAQjTCoiIYZdBQovAZQ0FUYQRGMgEKHhK4uBlkBRUhAwSCqpEDBwMjatkjyYT6XyNjWPwoL5jV3wbw0/dgYfKUDm6k+ykmanESqmYny8rW9DPQiD92CNEeJa3A158DZJMpGZ3M2Opqz0NGUhU4Rj6Vc5GrhNZSDZQ4+prOV5W10IbZsAiOHEKDacpjP1UTHIjvqiXsR56KOKR/hIk1kylXQfYyJ4HMUEBZaP4aAo0uaqMRl0G2oobhKdBN8r1XzlXIXGiRGFWl6igaFSuXzihwP8PNTnyE/bxkee3awGSPOChxcdRchMY9BdiqKty+A+cAamA6tR96WxUhlIE7ZIJsETcORlXdpfRSsoVdtX4yKHQsJgR0YpIuUUU8uQsJpToaj8iC8VYcRqNwPv8zMFjdBUHgLNyFQmoDuss1qG9SR5iRc7K4mGBpxnBJQSP/EqX6rchXnjrej1ZKJlqoMZO9Zj6ytywku2Sdb9qGYjfSN85CxSeZT0FFsX46mjK3I27qYIBH3Mw0ZIjqLbJmZrYNCVFEmbuJ6UFQTEqJKEUFRRTjokn1jTWZRoUrNAgQFhjEoaBIQiEpVwNcloDDRWShYKJcxBooaSVW/hDxGyqSTu0ypjoAQCSD01KqDQul6UGhOQuAg7kGgIKOdtJFPvxYUOiCiNR4olPg6OijaWugSRMotCAh0UEiqOYx/BhRGWFwHCsnrTVERhxENC2PQv1H5L0r6PMYFRcRZRKCgg8IIi/GgMJ6MoBiFxXWg0Jqewp6fB0S0q7jWUZh/FSgGDaAYYtnPgUKHhWp2GgcU0k8hNUl/fca4oFCAiGgUEj8DCkmvAQSljnUREqKgDIklHFSHtUiamFR/Amv4lBrpJKBoIiBE0pzUTFDQLTjpFpyNhITss004tCtloqNxTPbGDLRLnucEJHLe3sSylgwCI4vfV6pFk4sAETkJFIGNAg3z0qzlFmgIMIzOgvIrybHAQvo8NLekQCFQ0KVAIUNvmcoxnch1sCAojP0WChj8vER9sqKsAR7iKGTY7HBkeGwP35c9S25D1YGVyIifgfzEOailo2hIjSc8lrN2LvtUzGRglvkJmqMoioCiZt9yOHK2IGxJRoifvXwPPLVp6Kygm6g+Ai8dhbsgER6CQvbK9tNRhMq2oL96J07WH9RA0VuDk/31ChQKFhFQnFKg6ICtLhv2mhxk712P9MSlhJm4CG3PbJE4ikMrCK8dK2DL24WC7UtxTDrdN0xH5kbZL3sm/03z8JvS4nSIdFCIxFkY3UV1BBYVAopqgsJESEQkx3qZyVLIgC9BX0Chg2FMGhzKGegrlCyWCsKgDCaCxCxgIBCuUR2vpzQ4yOP0/LUaBQVVr5qcBBIGUAgkIi6ipdGE5gaTStuaLWhtMiv9WlhEA2E8GQGigUJeq0LJptyEBguBQxvv8UaOoq2hTKX69Towfg4UAgWjq1Cd2wIL6teCwijjNTeWERJG/TwojLAYDxzGa64BhTQ9RUAxvsbA8MvSQBEmJLoZyHvFVRAUOiTGB4XmKkZCVq3JSVeIYBCNAwvNUcgciir0O8sJCroJqptB3kNIqKYngYUBFNdAwugmqJCdKYOl5hKuldFR6NI7r1UHNh+vN+9IP4Rec5davARmLwO0l/fgpmtwN9IV6GrIgaOBDqKeYlDr4P3KYn62hgwqHa3WNAYmimlbffqo5HxbPcusqQogIhuP2/mYDqUMAocgkefi4yVtZ1kHa9riRpx8L5y8T+NIKg//PR4eC0AC0nQVkd68NirlNmRkVWR0lRxTRmDoneL6/AwFDgIj7CU03GOryspsbbXeEysGMurpTH8j+gjbowRABYN+ZpzWvl93dAPqjsWylr6CZQsYeLXNgaSWnr5+mppwZ961DM1JG9CRTVDUEBSRpqcA4dtetl85Cm/5HjXhzleUiHD5FgRLNyNUvg29lbtwuvEoeq2HcbaLjmKwESMGUJweqGdZkwKFx1aG5qp0pO9ci/SEZbyfRWq0UzJdjjgd2TNbHIX5SCw8FUcJjOU4unoyUnmfmdJfETMLBZsX4jfFhSkoKUpFGWFRbuirkP4JAYSeSme2chSma0FRbdZSU40GiWq6CnEdY53YY25CHIHAQgeFqIbgMNeIsygbzUsqQLHo19WJa6gcdRFGCSiuhYTRUWhLkTc2VqOpyaTU3FBNSIgEEAIKUQ2DuEERlzEeKOw8F6321ppxy43NVKovhFLHTEV6s5O9iW6DUNDAoMFB0/ig0PsqlLtoHb9DO1rGju1rIXAtGKJ1PRTGk+YqjNJhEWDeCIloWEQD4Zc0CotxARGt8d2E7ijGBQUhcZ2jUJ3Z44NCOQk5FldBR6FPuLsRKAYNoJDO7LD0CzCw/iwoGNBVs5P0TUQgIQqPAwpxF3pnsFE+BtGx/gg6BIJhrO9BRi/lslafQ7FG38xaPwO3gw7AwaAuQdwh7oC1XpsEfwEBg74CQl0KWmuT0WJJQnPNMZUa1SxpXSqaWGturU0xXH+MKcXzNksKbDzXWpOk1MZrbbzOTmg4CAynuAw6GBffF+lkF7kjqaclh8oi9HLhs1H2PAJDVy5dCNMOwsRBSCpp8FAd4LqkaWocUHSJuyAoxFH0+COOgt8R6a/oZ4XgLB3FEB3h0bVTCYoVKNwyH7l0FKZD61C6eyXyt0gNfn6k6WkmklZNQuqayciPm43yLQtgT4tFsGwfuvnvD8g8ivoshAjn9tL9cFcchL+CwCjWVo8NERSBUkKlYjv8hQnortqBvvrDOEdQnCEUToiMoBhqxtmRdoRcZjRWEBQ71iItfimKdqxBRsIiHCG8BBiygqx0aJsICkfxIeTvWKb2+U7mvylzo+ydPQe5sXQUScd2Iy31ALIyjyA/PwUFBWkoKExDbk4ScnOTUJCfisKCVBQVZaCkNAuldBoVBEFFlQCikGAQOBQqV2BiXtPYaCfVhHQNKGSkkgR4gQFdgzQ/ScqALw5C8te6B7oFqp7AkAXNGqzM8zpJRY310jfBvBoSq3Vai6S/orGxinAQSFCs2TeLe2gUGFioWoPkOAoWzQILpgoYBmgQAO0iwsGo6yHBx0RAoUNCgSIKErraCLVrm6LGygQkcixpuzgJ3k8H70ullIP31UkXIXLSRThtFsIhWrUEhQyRjYh5L+XrkI5prXP6nwfE2GOiYfHPgOLXyOgofgkUenOUdqw1RxlBIflugmCsTGBhUs1PPczfCBQKEoY+CiMoxFEIKKQz+2RXrerQNnZqjzY/MegMyKinzjKCgjVagsLNQOplUPSzdh1sztE6swUUEUCMygCJMWlNT7qCvEbAYHQNoyOXBEoROKjlNloKGHz1foc8FYg7m1mLb0wjFFLQXp/MNJXBmrX/eoKhnsG8jgG/jsGfQb7ZchRNZk2NpiOwVhxCPWvC9VVH0GA6ivpqypSkifkm0zGlhuojvIbXVh5CQ+VhBrLDaOBjNR1BU9VR1oIPoY3X2QmfTr43IieDqYswdRKqWj6TjieTIKH4vrkIP5d0vtukX0OUreQm/AQgAknpyBdYGKWcBsGtw0JAEaa6KNnESIHCp7kK3VEMdNWopqdevneHCQDZpU72m86Km0UnsQRle1ar5pw0gkL6KVIJiyPLJyJZ+jPi56CY8hftQrB8P7rMSfDVyufPSgKBaC+V/SgOwSPLeBRthqcwHn5peipJRKhsG3wF8QhX7sBIa4pqejo91IITBMMJ3o8a8TSogeL8cQd/l4yDlRnI2ReLzK0rUXGAacISwk0m3QkkZqt7Mx2OhbP0CEr2rlbzKpJWT0VWzGxk0xGlbZyN35SWFiEnOx2lZUWoqi5HeUUJcvKykJJyFAcP7cOxpEPIzEojRLJRXJqL/IIM5OWnIzcvDRlZSUrZuanIY3lxSQ4fT0dRTYBUExgmrQPbXFPKvAyBFWAQCOIgTASLlAkk6qTZiSBhWivNTdIfQfDUMa/EYyuh0UDXoKAgkIjAQUChJIAw5DVQVFMRJ8Gg30I1XeMkNI0HCltLpIxB3yiBQJusE0VFw0GXBokxFxEtLehHYEG4SfOT3gRlhEibOqfldcn5dsLHwdcRWHQSUo5I2tmmSYHCVsu0VgFClwYKq0pVvt3KIK9r/Oan8eBglH6dX2AT6a8wwuKXQDGexgPFtSIsIkNmoxUNDa1cYMDnddVEZFaScjnWQEFIEA49dBe/5CjGA4WSAoUGBiMotM5s6aPQQDHEWqrmKkroEhikCQo3a9R+BuQgA/WNQBFkoL9WY6CQvIIEr1OzqCWlVNOSkizkxxq2NDNJx7R0UDcxqDZK3wPvQTUtZWvOgVBoZ63fJrX9Wqnx0ymYJcgfRQsDd7OAgUG8gcHcWnkQdVUHUcOasZmqLN6NgswElBfuRGn+TuRnJKKsYBeKc7axPBEFGQkoyd2GKl5n4vV15QdQx9qzpewAaqm68kM8JmzKBRgEkimVziKLkiYv6RvJJxgEbIW870ICr5gALIOrvRwOWzkrTqVqRVt7XSavyUZnYzofR9CIK6H70OZ+5GojryIOS+vnuB4U0vQkfRR9XtkNT1skcFggwc9TdWYzMPe1FiIzbg7Kdy9TG/6kb5yhNgEq3bMKxXtYe49bqGrsKbJJ0IpJyI6ZiZp9q1C7ZyVCpXvpFA7AT7h6zMnw01FIH4WtZC+8BIW7ZBcceQlq9Vh/SbxyFkGCws+017Qbwy3JuCjboBIK0uwkcydk1NPJQboKwuMcQeF3sLJqyUXBkS1I27wS6XFLkLxxAY6tEzehwSIjdgEa0rcjYEpD1eGNSNk4i/+W2UrpMXORxfO/KSwsRVJSOiqraugM6lBpqkV1TR1MFitdgpUBvIEBvBEWawNqrDWoMJWjuLwIhWWFyCvKRU4BAcLj8uoyFFcUI684D1m5mcjITEFahoAkGVk56YRJOp1KDmGTT6Dk0Z0UEE6FKCnLR2lFLsqrRHmqc7xSRlLRjQg0ZIirlRJgyLHWxFQ1KunAtsqQWAKhoaHaIBPLaLuUCIimiBj8rweFBgfVVxGBhEg/Npa1iTMhqFoYwMVJdLRZbgAJDSZjGgOFBHsNCBT/DW38N4z1VdxYChJ8rnY+zsHX6OTrOQUUBKGkuly8JzchIRJoaA5jDBbXgMM+JiMgxqSVXwsGyV/rQsaGzEbBYhxI/BIooqUDItpVXKNxQKGXRSvk4vM6x4ChQyPaUejq99VA1noaa3qqw7DahnM8UGiAEFehOQuRwKIKw6yVylpPY46imKBgLd6SDCcDso+19wBrx9L0JKDQltCgDHCQpTXGpMFCX3ZDOqDVaCVqtIlGhqby+bwt2fDyuT0yZ6Mph6CQPgheq4Itgy6vFVcho5mkH8JuyUabJYNKJyRS0VSdDGs5HUJlEuGQjOqiQyjP24vs1ETkpG9GWdF+lBbtRRbzqUlxSEtOwL5dq7Fj61JkpW1D8pFYHD0YgyTWXCWvXROPVOaPHdiAXVuWYsPqaVix6A7Mn30zpk/5E5YsnorVK2djyaKpmDXjdkyfeiumTr4JUybdxPRmTJ30J8yadgtmT78Vs2fcgTmz78L8uZMwh2WJ6+eh3UqXwX9Le10685nq36U6yVtlpJUGCuUw+DmIq9BBoXdqq13vojqzBRRDMtIt0kfRTcgeWzcN+YnzWQufhJz4uQoU0tZfyH9/ZrzWJ5C0bgZS1kyFed9qmPesIChWwJ23jc7gEPx0Vb7aVLhqUtFQsFsDhcCjbC8682X12ARCIp7AiIO/dAuhsRkDln3orz+C08FKnBlujTgKGR4rjkLmUbTg7IlOVtYYkyyMsSk7kbFlFVJiFuPY+rk4vIbwipmv7i0zYTEaMnfAV5VCUGyiC5qDTCpZXAVBV7h1BX5TXl7LoF2DolIzSitrGewtKDc3oKTaijKqurYZVZYmVNbUo9JSh2or09paVNXVwdzYiJqGRpgbGlhuRVWkvKKmBqVV1SijyqtNhIsZ1RYLzHKNxUzIFCEzLxtp2ZlUOrLyMpFdkMnXFnAU8F7yUViSS8CkIT0jme6FboUAKiunU1HORPovKlFnrdZUV01gEBQEQn2DGfVMGxstdBXiIGrR3FTH1KKgIbAYFxQ6JK6BwlheHVN2uhIBQTQYjLoeEmOg0JueFCgaxmQEhe4wWumY9HK9TB7XRlDZCE+BhUBD8gINHRwCCl3RoNABYdSYqxhPY+d9HfXX5EUePp90kusg0TQGi2hQ+DvMSuMB4ZcAcq2rGNN40BgPFgKI6zUGCuUqfgYU2sKAmqP49aCIOItANUb8AotKDLgJic4SNVkrxFq+LAjYyVq7l47C/0+BQoOFERJqpFIEFAIIFwO/kjwnA6JsHxro4PenNoc1+GSU5h5AXvouZBzbjPRjCUg9moCUw4lIOpiIo/ticXhPDI7s28QgH4e929di97a1OHIgEbu2rUdi7AqsX7sIK1fOx5IlszF/4QzMmjMZE+66FTfd+nv82//6F/zLv/4P/I9/+W/4v/77/wf/81/+O/7tt/+CP930e0yYeAemTZ+IOXOmY+GCOYTCAmo+li1dhCXUgiULsXD5EixeuQwLli3GnEXzMX3eLEydw9fg9XMWz2PZXCxaugDLli3EqtXLsC5mLeITN2Hv7gQU5x7mv5HvLd2Iw0pXQYfR2SDvRbbqtJcht9KxLx3e0lQnHf5hwlv2t5B+CR0WylEQEiJxFNo8CunMrsN5BmMnAXpwxUSUbF+C9A0EBiGRRVgIKAp2rkJa3AI1uiiZoEhdOw2l2xejZMsCtcOdPT0Ow3Q70vTkMh2Do5oQztupQOEmQJx0Xc6irQSFuIl4+AgIf+lWBEq2KlAMt6biQq9FOYqTwy0RRzEGivMnnQg4zWg156IsdRdydmxAcswiJG2YhyOy1HjMAuQkLkEGYWZN34r24oMo2buWrmMuUjfMQNKqKciMnU9XIaOeCIryKiuKymtgqmuFqcGGijrCoaFN5U1Mq6lKa7MqNzWyrIliWtXQisr6FlQ3tqGm2a6Oy2obeV0TymspC/MCGcKmwtLA52jk8zXxsVRTEyzNLahraUUd03KTCXVNzahtbCaUCKtqAqWkjO4kH7kFRXQflYSEia7CxLSc8MhCSuoxpRyCpqg4n66olK6oQsliqYSlphI1hEpdbZWStU5UjSbCpE0BQuujsLWIIkAQaESAYXQYGkxEEUgYOrZ/GRK6IrAQIBggoYOiLTIKajzp0FCAIRhEAol2Ppek0aAQN+GKQOJGoJB+CqVRR2EEhCbjOR0ORunnrwXFGCz8HWNwEPnaTUqS1+GhgyD6WNd4cNDV5boWFKosAgYjLAQK4iLUcyo3oYNCcxYaKGSGdgQURlgQFH0+bfkG5Sp+tulJA8N1CpoisCAoPGXod5XSVYijyEOH+ZhyFAIKmZ2tOrMZ7FWfBCVDYYMiuzQvFYxCQstr0iEh0gEhHcCqE5h52WsiI3knNsctZy1/PRI2rcKGtctYW5+D2bMnY9Lk23DXxFswcfItuO2OP+D22/+IiRNvxszZE7FqzWJs2b4JBw7vQlLKQSSnHUFKxjGkshKXnpWCjJx0pOWmITU3Hams1B1JT8YB/i4PpqZgf1ISDiQdw57Dh7DnyGGmh5GSnY388nKUmU2MAY1odTjg8vnh7+pGsLsPwZ5eBPt60dXfh/DAALoHB9EzNKiOg709PB7g8QCPe9DV141QTwiB3i6Kj2faN+BHc10Bmk1pdEapcLC23tlAR1EvQ2+z6J5yVB+GGiklTU8RUMiw2lFQUNIEdc2oJ+UotAl3AgrpRA7wObMS5qN813JkbJRRT7OVoyiWzuwdK5G7TUZDLUSKWu9JZjrPQtWuZTDtlAUBY9FfcywCiiS0lh5Ebc52BYrOsv0KFJ2FsnFRIrzFiRokSrfBX7wFg5YDGGpOwdke6aOgmxhqIhwogQTv6xTBcfG0h7GFlev8IyglKDK3rUN6wnI6iQXKVaTHLkL+Vt5fwiK0Fx2ErXA/73cZcukCZUhv5qa5yKBSmP9NOV1EeRWdAAO5CvAEQhUh0NDhRUegB+7ufrjDfWjp9MLmCcPS1omaVgdq2zywtDpRUW9Deb0d5lYXatu9qLG5YbF5UCspy+rbfWhyhtDg8MPc0qHAUm5t5ePaUEbwlBAmZTV8zTqCic9TLc9naYa1uQMt7R602H1obPOiocWBhlY7mu121Le0RNyJRbmXajoZC11NLR1OtTgaM91RRRkKivKRX0DQ5OagoLAApaUlqKquRGVlOSrKS1BWVsiyAuaLUV2t9aPIiKt6AqVRgGLVhtOqjm0lDSTt4iwIBTX8tbWWEqehw0IDgk2Hg9T4mYqTaBNnYBgSK01O0kchzU82AQKDv9YvoV0zBogxZyGy8xq7pAIKPncHX1f6KcRhGJufRKN9FhFIOA0aBYcBBl67wEGTAoVNysRJNDD4Ew7tuggOSgGpzczzWhOUDgqvSB3XUAREhwYIIyj8jjFYiKKPo4FxrXRYCBx0RY6VqxBJh7YmBQ996ZBRSGiS/guRmoNBYPSICAqZU2EEhbH5SbkKAyjUCrJqmXHNSUTrVJcZJ0NmgqIag+5y9DlLCAqtj8LBYOGsTSYkdFBE+icIBjVfgk5ATTCTVGBhAIXqm4gChe4iBBKdMsSUkoBRmJ+ClJTDKCrJpwPn97bDDpfHA6fHi3aXkwG7Hc3tNv7G2qhmNNob0dzRjLbONthcdrR7OtDpccIb8MLX5Ye3Nwhff4DyIzAQgr8/yDSMwGA3AsM98DH1DfbCTwUoL4O4ry8MNwN7Jx/vCPnQEeRrBzxo97nR4WPM8fnQ6ffDRTm9XrhEfh9cAb5eIACPnwoEKR7zsV4+h5vyhAJwUd5wAMGwG00EhTSXtdel0k2kot3KtD5dOQoFCr5/AgptyDBBIc2A4ihcY6DoISjEUeiT7tSEO7qJQRnFFqajGG5FX0cpjrL2LU4iN15bL0nrzF6DPAbhioMxDMZLkREzC3msqVfvWYXm5FiUbVtER5GAIas4imNwm5NhKz0ES/Y22Ir3wFN1CJ3FO+HIJySKEgmIrfCVbqGr2KIcxXDdITqKNJzrMePsCN3EMF3FkDgJHRTNuPu0G43VGSjP3IfytD3IICjSWFFI3bQIh1bPQs7WFSjbvwGl+9bDU5mM5tzdSI2dR0e0EEfXTEN2/HykbZiJFLqh35RXmFFltqKkuhZNbn7YI2fh7T/ND/UkvH0n4Qj3o87uQE5xJRyBXpTVN6GotoFwsKGG0LASAI0ESFvXIDp7T8DZdwod4RHUdQZQRTAU0U1k0bXkmxpQx8Df7Amho2uYz3sSTd4+NHh7YGn3o6bFS5C4YGpzoaq5k46jHZaWTtTbCZmOHtSxvKHdhWYnX89BeFACM0trJ6Hl5HVuQskDMwFTZ3OhtdOH1g6+np3PRxA1EFp23lMrH1PXZEe5uQ65xWXIp2upMtNNETrSLFZdR/DQuZQWFyM3Iw15WcnIzU5CWUkuTNXlqK0xo85UgabacjQxiFt5fZ3FxC9mGeFSTrBUKrURMDa6FruAhZARWGhNThLsx4K/wMFmZdCXfgprBVqoZpaJWqxlBEUpr5Ohs4QGASHSQEG4NGowEmgJLDRHocHCTYC5qE5pfhJoqP6KWrXibSfhoKlOHQtIBAwCAI+NAV5AIXklAoIBQ4nHfkLDp1THPAHD5+7gv0vBQcFCA450mou8ahFCltNdeBn8vQSEyCdgYMDXZnATGpTMuTA6DSMsosEhneTBToGDNaI6HgsItOMutcyHLF1ef43bGA8UsvbUmAuJDJuVyXqyoKB0aDPf5yUs/GOw0Du09SXHBRQnlWSDe9m/2KpSTbU4Ha5RoDguzReGIbIChE5LCkGRqhxFoDlblckw2HAEEkFCQiaSSSpNJdpoJx0kkSGxvF4t7sfHSrOTTFrrJChU5zTVYmWA5PsS7PIxuEqAdSPA1M8g65Ugy2Dt8rvgC/rgC/nhDvI46ILb38navgNOXyccXic6Xaz9O3nsamc8cMAWcsAedLJS6UKH3412ys7naeNjW6kWlrf5WckkBOxenvPyd0i18blEdl5v87lgY77d64GD1zm8hIUnQIBpsHDy8Q6Cwe31w+cL8V5DcPI+nX4P3HLfzAs4PEzdhIef995SX4Tm6mNo53srw2w7GJA7rZmEZ47WZ0OwyqiwAB1FsIPvJ99fvSO7h5+PqC/S9DRAUKjRTpFmJ1nn6zgrBxcGWzHkrkJyHINr3ByU7FrCIEvnsGkGqhiAK/ZtQPleGSq7CiXblyJr42y0pCTClp6I0m0L1RyK4/y8AyaCgvfaVnIQDXm70Jy3A+7K/Winm+jIi4O3IBG+os10FZsRKNuqRj4NWA5ioDUdZ3osOHe8OeImxiQu49IpF9prc1B4bBsKDm5G1o4NSIkVR7EIh9fOQUbiUhTvW4eivWtgL9qPmuR4JBF6Mo/i2OqpyIsn/AiOTBn1VF4pte8aWkEzmvzdcA6fha37ONpCg2gJ9qOlq48gCKoAfOLeh+DqG0YrnUaLvwcNriBsvKaVaqaaCJJmfx+avQM810uIBFEjLoMgqGO+LdiDdroTZ++IAoqtewh1viCKm1qRUVaDLELLZOeXjud9wycROn4OXafu5es+g3sffRYX738UJy48jJGzD2Lg5L3oO34J3UMX0X/iHvSNXKJdPYMOL++5I4RmRwitzjDq6UZM9Q6YGpyoa/WjqT2ozjV1BGCl62mgBCD2TtpVwkbUQEDV1raiRvpqSiooab5qRENDK6zWFlgImRpTNcrpRNLTs3HsaCprazmoZZm1jna6pgqmykpUl5fCXFWKmuoymKqKmC9U61TVW8pgNZeiWRxLg4k2mQBQrsLEL3gVIUHYKCiIoxBICCyMoCBcpMkqAgpRe5MGig7mnXQ8TgFFm5UpxdRlq2dah06WO+kSZON8SaVMrlMugsFel4tBXlM93ASEWwV/cQtWBvMGQoLg4HMKNDx8Dj+v8fE5VMprxpqgtMdcX2ZYRyqyv4WAwggJHQ4S3PVUzwdkeRCnFuS1RQYJDjmOpKpJSlyFERDXPI9cJ88x1gw11lylAUNmbvf4LKPOov8GoJAmKAHFqbARDkaJq5CRUDU4Lu3bUaDokF3NFCgyIBvh6JPqugQIqrY7Jr1dfXRmtmH2tT4sVoKgzGqWIaMy90HUKkuZy/sc8rD27WVQdcPrdzIQU6zNdzLvCjgZjF0s61RgcHkd8Lod8Akc3B3ooJto53GHs0M9zkGI2AgRG6+1B/g7CrByRrfRymDdzGDdSDXxtZoJnsagn+U+xhj+xnhtE19P1MprWhns23we2AgEeQ4FFbeb0PAQPnw+pk28RzvdhoPup4NQaCNcWnifdh/hxcd7KQ9f19NFt0M4NdbmExRJDJTp2nwMK91EgzTDaf03AlR5v5QEvp2lY3MoGPwFFKoTWz6rCCjEUaj+CWlK5Od9YaCFzrAcKQkLCYq5yEmcg9Jdi5GdMAcV+9ej6uAm5G5ZyvIFyCFIpDO7YudK1OxfA9OeFbBlJOAEQeEnKDy814b8PWgp3Adb0R44y/fCXrgZ9hxZLTZBgULcRLB8m5p0N2w9SlBkskJixjk6ilODhMU1oGjB3ScJd2sesg/EIXsP72V3DEGxFEfXz8OxdQRF/GLkbF+G3B3LUJuWSPezluVTcWT1JLoIOorYOciVfxfv/TfFBERZdR1KahrRffcDuPjiGzjx1F8x8sizGPzzk+i5/xH0U8cffAz3Pv8ibD2DsLA2b3UGWftnLd7TjXofa/zebtS6u1DnDsNKSNS7BmB1ExaeHtTTOTQHBvhhh9HoDdBJhHgNA3mwG81dXWjqCiuAtId66UqG4Ow/Cc/gSXT2HUd790nc98RruPoT8AP17feavpP8D8BXl7/Hp19cwfsffY433n4fL732Nl545U088+LreOwvr+DBJ57H3X9+Gufuexxn7nkMJy8+hOGz96F7+ByCA6dYM+HrusKwES62jiAhQefSQsvWRsfS4kGlxY6aBgdqKWsTAVLfgRoLYWFtpgiPxg40NjnRQndla2faakdTcxvM5nqUV1RRFaiuNqGqqgpmOhVrnQV1NSZUlBWjtCgfZcUFKC3MQQUdS1VpPiEibqJKAUE5jojUMFq6iFZKuQ8R89JnIqOnZMhsB+VsqSEsZIlzAUIDQUC1NvBYoCGwqCdQCAw5LxCh3CzzMOC7Gbw1sUyXo4GSc7yGqUdSaYLqaKLzaKB7kCYprVnKGwGCuAhdapVZOorxJE7Dz9cL8BqR9GcIHPT+DAnqunRoiNR1dCB6oFdyjQV9SXWHoCAQAcSYIseRx14PCg0W2hIg2kqz0mchq8iqlWRl1EsEFGoPii4rTihIaKAYbW5iXpyFOA1txzvpq7CokU8Cih4J8AzqAgp3fXrETeRpbsJWREdRQkehgUD2kNagIK5CluugyzCAQiSw8BMusly4LMWh5kVI0xPdRas1i46CgBZASHMNU0+gEx7W/l0M3p0M+k7KLZAQ+TUX4XFTChQO1vgdaPV2wOamE2Agb/Uw4LO8geV1DPoWuhRz2AMTVc18dYhunmklVc4AXkQ3Uxj2o4BpHl8/l2DKo/L52ELeQxEhU8J7KyFQysMBmPrDqB7sQeVAD0zDfWjoDcNO9+PuDcE/EEbPiX4E+kOsHHaikyBz8Xnk3yWgqLfkoonB116bQVBIZ3YGPI0yYU9bqkS5CembELgKjPn+aqCQvgkdFLKEh6Z+LysJsrAjnYQsDCmDGc71t/IzLENS/Hw1RLZs91KYD6+hi1hJSGxUo56yEhYhkwE3M2Yma+azUJCwABU7lqp+Clt6PAbpdII1yfCaU9BcuJ+g2IvmfM1RdJZshyNftj/dQjjsUCOefMWJ6KrYgZONKRi25/D7VYOzw604LSIcxElIembERkdBiNbnImPvRiRvXYXsnesJiiWqI/vYhjnI3rIEuQRFDt1O5ZENKDuwGskbpiFlw1SkUlmbZlKztLWeCstMKKqwoMBUj/PPv4zXAbzwHfAy9dr3P+H1737AG9/9iL99+yOe+eATtPUeRwUBUWNnTSEwiKEHn8Kpp57H0MNPI3zPw/Cduw/uU3fDc+IS7BKI6Qo6Bs7A4u6GmYCpowtpDQ2wxjEIK+Fi8XWh2h2CheBoIGQafb1oJFRsXcOExHF4Bs7jkaf/hh9/5I2pvx/xE0gI/n9M8mfMX/snVwtYLvPf8/XVH/Dl5e/w6VeX8dFnX+KDjz/Dux9+ir+//wnefPsDPPbkcxg6eZ61FsLOEUCNzY+K+k6UWVphae6kC/HA2uZRzV7NTh+a6ZYaW71osLPWQ9U222Ft7UALr2tp54+pwwWHK4A2O2tAbfyhUQ0NLXQmDVQ9LBYZnWVFS6MVdeZKNFiqKDoKcRmqKapcScuLw6hUTVU2AUVDNcFBUNBdSF+FnQ7DTlfSWm9CO8HQTjB0UA6qvblOwaKDcjRLsxRdg4CC0FCSYxshIc5CXIIuOgSvAgHlaFR5AYWX0PB1aqmmuuukXIOCgQR+AcB4Gjun913o/RhGZ2GUXBOQ/gy1RAiDva4oRyErzBrdxHWKAMIoIyz0taK0Jckjy3pE5lQoN8FgIalsOalA0V0/CgsdErrGOrUtGJHaqVrvqVQDhSWFtd1Is1OrgEKDRI+0mVP6aByRWsdIwGEAhF4m+zcYlwyXiXXiKgQUbbIpkoefoQBCB0XQBS9TFWAZ1BUoCAenampyKHh0subupJPoVKBoh41QaCA82oYG0Xj6JCxnR2A6NwzT3adg+vMF1Dx2L+qefBD1T/8Z9U89hIanH0Lj84+j5dVn0PK3F9H2zuto/ftraHn7VTS/9RIa//YCy19C65svo42yvfkK01fQyvNt7/4NLe++iZZ33oTng7fhffZxeM6dQOhUH7qGujB8aoAaxAjvQRyS3LM4CnFKTVbpzE5WoLAREjLqydMoQ4YFFDIZUdwEoStOjNAVR6E1O1WPqtdrIiQ06SPfpH9KPn8FigEbuh3lyGSNPDtxHkp3L0HN0fV0E6tZO9+gOrNzNi9GBkEhHd05MXNQuWsFyncsYboUPdWHcbI1F928N7/cZ9kR5Sqa83fBVXEQztKdcMnyHWXbFSi8JdL8JJPuduB4QwpG7Lk421tHR9GGM8M2qk2DBKFx9rgd953zoqU6DXmH49USHqmbVyJJ+ifWzETSxjko3rNWzfXI37EcZfvXooSAS5HlxQmG1PXaulTZsbOVflNcUYOSylrk0VWcevaveIFB9dGvruJp1tRfYIR9mQH2NepV5l/85jvYGPTLWNM22fllO34vnv34Ml6PnBe9xoD+N+pdlv39hx/wDiP8G3yu3nsfhYmBt5YwqPUOwn/hMQw/+Sp6Hn0BoQeeQ+ieZ6inELznSfh4zt53ge5jEO1dp/DAY6+AT8U/PvFPEQkUmP6k8nrKsoh++kke8ANztB9KUv7Lf999/wP+/MQTCAyNwN41gBZfP+roNtp8fQjShfSduRdhQjBw4m64CMIOfz8a2oOoafXAQidSS1i00Fk5AnRGXUNwhanQIFoddCviwKTfpYk/NgKlxeZgvpVpO1paWlBPt2GuLFWgaKqls6glJKTfwyDpx9A6wav54zehhak0QYnjkOan2qoi/kjMfC5xLYWUbChVxmNZtsTC62U0l/SbWJTsTUwpB2Hhpvvw2AmDdoPoGvQObK9qVhJg0EkotyDNRwIROSfNSA1UI394Y5KmKA0W4gR+Xr52zUnowAgKGBQUrgeFgEWbzCcShyB9FGPqckn/RAOBMNaH8atgIU7E0Pyk9VfIZDwGCkIjGhQi3VEoGZyEUeIwBBQyIU8m4A14KsdAIY6iIR3+Vq1/oluWDOe5bmkOicDiOlAwVXlZfoI1YUkl4AkkxFV47AUEfz4623LpNOkoGCT93haCwUUoeClxFhQDbKDHj/BgGK4gAy1r+N4AHQTdhpN5l98LD52DchYewsLN7+1AF45/9Db8330C25UP0XblYzRf/hQNlz9Dw7dfUF8y/znqr2iyfvs5aq9+gUaea5KUqmeZlY+rvfwR6i5/DCtTq0o/oT6lPuO5L2C6/BUslJ3P2f7q8+i45yzCl06gh7AI9Qdw+uJpnLn3rHI/InfIo0DR0liMFouMekqHXeZQ0FFdCwqBBN8zhwaKLnF4ETjIUi6inkANeukijAMZ+sVRsGJwPFxPR9GGflc18vetQSodQ8X+lXCX7kPhzmUo2s0AvJOOgqDIjJuLTNbMC+IXoPFoDCp3L4Np3wr0mo/hwS661aZcBGoz0VhwAPV5e2ArPkBQSGf2dthzYuDOjVUd2NL0pCbdlWzDUN0xDPL7cqanDmdHWq8DxbkIKJqrUpF3KB5JW1YgJXE5kmIWqo7sQ6tnIG/7ct7fEhTuXoWKAxtQSHeRspEuIn4u0jfMUEuNixMSV/GbkgoTyqosyKuiXX7meTzHYHmJNe17P/kKT135CU988wOevQo8T71w5Ue09p9HaaMHFS2sKQ/fiyc+uYLnGJOf5+OeYzx+gfH4ZebfYmD+OwP0e8z/g7rnr2+hytGFqs4eVPuPI/TIy3j4K+D+z3nuwx/wOPNPfkvRyfyFNf+zL7wDs7Mfzd4RnLv/L7jCAP6zwf66UwIODRZKP/GC68RTTOU/8Snaf9BAMXIC3pGz8A1dgG/wArx0Nh6Cwjd8EW7mnf0X4GK5p+csvN1n4eqjes7AM3QRwRP3ovfkA+gauQBnz3E0dobQSkflJDAEGq5APxy+MPpGzqD3+Cn4e/tR39yK5qZmWKoq0SiOwkIHQVhozsIougprFWFBN0FICCjsdBXtMj+EZQXZqTBXlyPcFUSny4mOzna4ZaSKjzUuVzvdS60a5VVZUUKIFKG6qgzWWllN1wpbcz3aZN6JVSYVVhNW8jqyXIiMnpIhtY1wO5rpKAQI9QzkDfyRCQgICjsdRKSPIkAnEoykPlsta7cWio7BzlTEvNcuI6Ek6AsgxE3I6ChKQNCpz8GQlMcqpUbPC6TkPAGk+jbqlIIEQkA6tQUK7nqloMtqEM9RAQLCuKmSlh+DhAYKSi0FojdB1aKXkOj1ExYBmXTHmiUDhgIGdby7DifpKE4yPdVjZU2vYUw94jSk+UlzFbLukwKFs0yNYNKanjK12djS7EQQdCtQaICQJhElyeuTwuhItPb0CnUsk8VClK+zhO+TLJxXSHeowcLZlgdbUz4Cvhb4uzzwhP38zvrgDxMYARchwcB/8QScBIWAxBMkFELiMqR5yg+Pj8HXy++QuwPtjlZ0nOxHz2dvo/Gnj1EDBvufPkHtd5+i/rsvlaxXv0QNg73l28+UagkFy5UvGfg/JxQ+IyB4zPM1hEL1Vx+i6pt/oOqypB+jkrCooqqZr/jmU5Rd/hKV336Npu+/Rs3zT8J+/90I3nsGQ5dO49y953H83En0nupX/SsCN0+XG37pSCcommtkxFOOmnjXSemz0GU/bz8dm0i2W5VZ2SGnzMSmkyAUevxjUi6CgFBOgp+z+sz5OY/0NuLsAEHhNqE8KY618iXI27YQ7UW7YE1PJCRWIWvLMmQmLkJajOz9MAv5sfMUKCp2LkHV7qXozNuO+4OsgLTkw1+Xjfr8A3QVR+G3ZMAnHdzlu9GQshJtKasRLN2mOrJlBJS/eCv6zYdxqrMI5/vrcUY1ObXh1KDWV6GD4oELfrSa0lB4dDMObFqI5ISlSKajOLJujppwJ01QMukuf+dKlO+jA9q6TM3EltFOGZtkVvYspdT1MwQUVSirNCO7pApDjz6FJ69+j3u++Ab3fX4FD3x6GRfe+wwPfUmHIaAgCNoJh7ImL8qaO5m/H0988T2e+uEnPM0I+yTTJ3/4EU//+ANh8SNeZYB+naH3LQbf+1/7AFXOHtT6R9A8/ACcD7yAi598h3u/+QkXP/8B917+Cffz+e/78Sc8yusvvvUpzJ5B1HX2Yfj8k/iK9/Vf+pPIr6fR+Yj0rPyJczlz9/1o83fj5H2P4ZHnXsaDz7yEUw88BQ8dVNepBxA6fg9soeNoDZ+CI3QSPgLC209g9BEgA3fDQZi6wifQ2X0CdoKhg86i+/hFhEfOKTmCvWjq9GLowj04//BjuPQYfwDeAOrqG1X/RUMN3YOFUqCoQguDdqtSVQQWzDOAt4joKmwNZsJCVIOyolwG/3I43R60u1ijaO9Es90Ba3MbHG7WDn1BeLxBOJwe2HhOUqfHhw6nG82tNlgsdapfpaKyAhazCU0N9bC1tqDT0Q5XpwOtLYSZqRLVdCtWcwU6Wq1w0YV4pM+CcqlOcZHM15Cht/ry5jIEl6nqmyBUGORlJJQEfm0UlFzDfLtcI+XSdMVr9LxyMAIGDQoygsrP4B5goPd18nHSFMW8n0Ff0qCH0OD5oHsMFIFRCRw0SOigEAko1A58EVh0yXpR3rG9K3RQ9AUYMBg0+iVoKFchoKBrkKYnQuF0L3+8fQ2jOq1AQWdBWJw0gsJFUDCQOyypEVDko8uudVIrRyG13AgQwh5KUtU8wsdGOlt7KO0cYUH5naV8n4r5/tNVUO72AjhteXSOEVAQDgKKQE8AAcJCYBAe6sFJBl53l0u5DGmSkoDrFqgEvQzAMiLKSUfRAberAw1eFxr/fDecVz9UsLBc/QDmz99F3afvo/6TD1D38XuopSyfvAfrpx+g5h/vwPT+u6j56AOWfQjTP95D+ft/R+l7b6Pqk/dR8/UnMH8tcPiEkPgU1Tw2ffMRKgUWVz5DJcHT8P1XqHv5OdgfoJu/mxWygRC6+rsQpk4THG6CQprOvGEPfLz/5oYi5Sgc9blwNOSis0Hml/A9EUche4XroJB9xR10ZK5KhH3V6DZAQtRHVyF7ZIuLEEgo6aAYbEMfHUhN5jbIGkmFDP6tDP7W9C0o2rMOxzbOQzGdRSpr6bIfdcnmRWhLTUDptkUw75Pd7XbgEh8fbsiB05yGspQtaCo+DE9NOjrLDipQ2LI3wleQgHDFTjU8Vs2nICj6TIdwxlWM8338bg1I57W4iVYFCnEVZ0c0UDRVJqMsbQdSt6/GEULi6MYFaqc7cRX7V05HehwdTyIht1VWul2oliDPjl+o5k9kEGxpG2chad10AUWFWr4ju6QSfQ8+ivs++RxnP/wc93/xHUFxFfd+dAWXPr6Ch77+Ac+xkt556mGUNfpQUt9Bd3EfHv/iBwWKpxhpH//+RzxBSDzxI+HxE8vpKJ7h8V8ZfO97k18C9wAsftbULz6Lznv/StfyLR6hg7ifTuJ+uoh7CYlLP/6Ih1nLv+cd1j58x1HX0Yeh00/g6yu8kOH81/83BoBfJb62/JFzOHvpz2joCOLJlwRxmjd555vv4TpxP04++Az+8fmXeOndf8B74hLuf+JFvP3ex3jpzffwyF9eRtf5hzD84FO4+8HH4O49QUfUC9/Aadz32HO48NAT6DtzEZ6+YbSHe3H8/gdx8alncOmpZ2H3hdTSKdbaGgWKJnMpQVGO5tpKNEmzEWv5bUzbBByR45Z6M4FhJig0R9HWUIPy0kKYTHQINgfs7iCCAycxeOYShs/cg8GTdzNAHEc73Y30rTS3+9DSEYDN1YV2Tw/Vh06fqBcdLOtwBQmQwKjaOjxobHEQaG2ob7Chtq4J1oZmwsaNyupq5q1qsmN5ZRErHwWoNLFWx/tytjfBSYh0tNG1yEKLzdVMCTilanTYa+BQECEADHMxtD4Omc+hl0dGSQk4nHQXTjNhISnFVPKigJuAYKAfVQQURonz0AGhSweHBoyIuyAo1FDZCCgEEv0BK4MHxcCvmp6kyUlg0NOAU4SESN/sXu1jTFchENGboHRQ9MkObHY6ito0eBqyVDOUGs1ESKgmJzoFrd28Et2+Kk2y9DXhoORnDZgKs1zWJZI0SFgEBBadxfBSHkcRXARGe2sBAoFm+Lu9rNgEEegPItQbgL/Hj66BMAbODMLbIy7DB1+XjB6ii5BmnKAMQSU0pMnK64DP4+L3xIMqvwedLz4N9w+fofHqx7B+9gGsH36Axo+Y/8c/UP/Rh4TGR2ikGj5k/n2WffwprJT5A7qH999H5Qfvoeazj1H3Dd3G11/A/M3nMNF1VH/zGUyEhQIFHUmVNFd9T1i8+gIcjzwIOx1N97khuvYeuqEALjx4UQ3llaYyL0Ho9Hagub6Qv5UMdNBJdMh8ElmupLVIuQmf7B8ufTpqP/FKVjwqCQp5f01jkCAgVNMTJc1No5DgZz2oQNGEc0M21cldnUYw7F6F8oOr0UJQVB2LRe7O1cjZsUZ1aOdsXogs1tArdyxHa0o8SrYuhImgCFYcwgUCymdOh7s2G8VJiShP3Yz28qNqBVlbwWY48uPQV7UHXRFQiKsIlmzFoOUwznlK6SjoXukgtKYnm2qGOjtiw92nOvHghQAaK5JQlLQVaTvW0lEsw+H18xQsDq+bi0PSqb2eQIhfigwCI2/LchRuX4n0TfPUQoFqNrk0QREWvykqkx+2GYXlZgw+9CQe/upbXKCTOPvBNwTFD7iPuvTJD7ib0HialXrfxadRavWhtK4drb334OGPv8WTDPJPfvcjnmKt/6mrDP6XvyY0vsej339L/aCak+5772tUMvCb/SfR/cBL8N73Es6//Q0ufvg9zn70HS59SSfz7Y+4l1X6h374ntd/BWvgJMxt3egbegzffE1L80/8jUFA/pOGJV36f8ZrKGmKipT/+ckX0OAI46GnX+KR1nj1Fl+/bfgenH30r6rsCjV4zyN46e8fqmP5+4aweebdT/B3/jsELg888VfU2vzoOXE3vmbBVzx/7qHH0NnTD2ffIC48+Qwe/9s7ePjlN2D3h1Fda0WtpRqNdBNN5mIFiiaCorFWg0MrIdHK42bmR+FBVyHNUOIqbE10AyVFdAPV8Hf18Yc/jMGz9zII3Mv0Pgyevg89IxfhpdNxhUbQPXI3IXI/hs4+wPN/xtCZh9F/6n41OuyJ517BQ48/jwcffQYPPPw07n/oKdz74JO4eO9jOHX+z+gZvghf90k4fAOwEzLNHYSOw4c2F+2u04d6WydaOt10May9BrrhpZNpaW1DTW0tzNKB39QIe4cN7Q47XY4TIdZyPc4mug5xFXQGkbWjNEDo8NBSGSnlZ6D3SlMUnYFqlmLqV9LOSbNTt7+J7qBhDBAKDpqbEDCo/TIIGW0uR40BFPL4iKug9BFQsn/2NaBg4Bhk4BgmAHRQnJQ0AgpZC0ipr1E7xwBzUpqggjUYZKDvdzNQ2QsIilQFCumfkGanHjoJAYSCAYO/wECXDoxrygQSOii8FQRlGd+PEiWBhZug6JDO2yAdBUHh7w1poOgTWITUbOauoW74en10GYRHlx8+NdfCw8d4ECQofOIovCJtrkMjgdF4ahDOz95D6w9fo+Hrz2H5nG7gk09Q/dlnqP78M5i/or78FLWSJyBqPv0CVR/z/CefwvQpxXLLV1+g9spXqLnyJcyXv6Sj4DVUNZ+v8mu6iSvMExRN330J01+fRcuD98N9HytbBFv3uX6cffAMLvz5Iu9J+lWcdEFudLjtaLQWqE7sdmsW2hUoZO6EdPJroAh2yGZGlYQy3zOCossdWT2YkBA4KFDQPaqmxqBVaSBUT0g0Kh3va8H5oQ6CwoLSpHgU0VGUH1qDppytqDq6iZBYhdIDsSjZvwG5dBK5CfNRuXM5ag+sQ/GWhSjbsZiB/wDOu6vgMqXCWZOJ6qzdaCw5yONkuKoOo71wK9zFslHRPoTKtqtRT4GyLWoehQyPvTtYGQGF1vQkfRRnR9pw/gRBcdqJ+897UV92DJn7NiJz13qkb12Jg2tmI5vuIXnTAiRtnK9AkRa7GCl0PwVbl6M+ZatyEodXTVbzKZLXTaXDmCujnmTFWBOKymmx730ETzOoP/DND+h//SOcfedrLZB/8D1Of3iFTgHoefgllNX7UWa1o6nrIh54/ys8w2r4M98xSF7+Hn+5+h2e/fZbPHPlKh7/5jIevXwVTzDGP0gYlIVOoTJ0Bt0Pv4HAI2/j4j++x/l//Ijjb32PM+9fxdmPr+LS5R/xwNUfcO8HV9A0eAkVtjBrPQ/gyy8lNP8X/iTyy//0fgkNC6OJ/Enxj5FzMjrqsb/8DdaObtz78LPqvAT9v311Fe2nH8HphzVQXCUch+95HE+8oLkOeTT5gOc+/BpvfiOPAJ78699gaQ0wIF/EZR4L6h76y/O0zTIEeBAPv/oGXv70azz//mfw9I/AXF+PulqCoqYMzRbWxmvLNFAIFOroEgQYEVAIPPQ+BHEUbeIuGiyoKC2GqaYW5+99CK+88yFO3fcQnN2DCI+cRf+ZuwmCezBy/kEFjr7ThAgh0XvmPnQNX2CwOI/+k5fwzItvqPsf7+87/ru/5Gf6IX/07/zjY7zzwcf4+/sf4s13/oG/vvomLt73ME6cvQcDx88z6Iyg09sDuzNIYITR6QnDIRMuPQGmAXi7euhweph2QWbfOuz1cLUx+EdchLY0iIzCkk5zGYUlx9KhLvM/LKivKVFqspbTtfC8oxFOafrqbIKbeYfqV7GyttiowCEuQvo0BBqhcVzFjUDRRUhIE9QoKFTQYPCQJgkFinoNFHQOuouQlUVH1d+E070aLE4QKiOhGgz5KkdB4aijo2AwC9uLtJFOupOIuIa+oBl9fExviEEsaOI9SDBjKuVMBRxyXS+Pw/4qhAQWnnK6KboLvoa3swSd0hYfauP7TRj0ddFphhDqD6GrL8y0m+CQWdMERw/BEQwqWLilDyOstfn7ZRgtge4iJOSz6vS4Ue/uROsLz8Lx3Vdo++4bNH1/BXXfXYGFFUTL99+glmWiuqvfwEIYWK98Devlr1D/raRf8vhL1NFBSN+Fhaq5Io6CboKqoruoYFr5LUGhOsi/Rv1rb8D/3KsYfPYFeE4zjpyhWz57Qg2T9YTcdMIOePjvszvpeGvztNFO9VlwyJImLeIoxkAh610JKAQSQac039FFyJyZiIvoDTAfrGNax/dZg8RAVwOGepqUjve34vywA71uMwoObUTujqWEwiq05G5H5ZEYZLB2XnYwDtXHElhjn4/c+HkoSlwAM4FStn0pKnYtR2f+blwgoLyWDHRaslCevh1tlUnorJYJeEdhy98Mb+l2dJftQlf5DgTKtX6KYOlWguII7us24+4hfteGZe8JDRKic8fpLI7bcfFkJ0z5+3GUgMjeu1GNekomFKqOJiJzy1IkxcxDVuIS5GxZhiRZuHDtTOUmZPmOw4TE0TWTkRYzHRV0P78pKCtGJR1FcTl/OGcfxHMExcWPvkL4+bcx8NKHOPHWVzjx969x5qMreJLRcPjZt1HSEEQJHUVL+CLuf/cLPPfjj3iebuPZr6/gLULjUwaUj6l3mX+NzuJ5RtBH6UoEEtXhCwg//i68D7+Fvpc+w8ibVzHy+ncYee0bnPz7Zdz31U945Fvgng+uwnHuMVQ5euHuvYRPv5BQ+0/8aXH/18nwd4X24emX30edvRtn73lCQUL05lffof0sa9MPP68eIl0mA+cexsNPviIP49+PChTPfvAlXv9cmsmAv7z6Dmra+KPrO4ev+bwCikdfeBn+42fVhMMn3/oQb/Df+sJnlxE8eR7VdfVosNZEQEHVSNMTgaAcRJVqhhKJuxBQiKTpSUY/qcl7zFfx86ypbcTzL8tAZ36Wjz9FBzOE1//xEb7mZ/H55e/wBfXMy3+Dd+AMhu99HM/T1Tz9wit0Us+g78RFps+DBnH0L+otuuGfOK8HHnsK3cNn1PP0D59FH4ERGjzDIHSSQekEPME+eMIDrNUOsnwEwaFheHv7Ye90osPO4N5iJhBqCQrCgkFfrScl+YhkaK6zvREBrws+BiuRy808g1cwEICbNV2XjPNvt6HOKs6FwHE3w+3i87ia4OpshOwpInNQ2mXjp7ZqJWe7GV6CI8jrAh6ChU5kFBQKFlYGEgkc0qnJWmVXI9MGlQ73NOIEIXFCmp3EPfTV4wwBIYvGnRlqVpvfn5EtKgmTk921GGFwH2ZAH2BAD9nzCQo6iqZs1TchfRK9dAey/4GCAQHRH7Zo4mNV2lXDoGVRS10PUPqxnBOYdAeqFTDCftaUfRo03HQpgS4NFH4BBcHQpUDRjfBAL0ERpggJAUVIQBGEu1tgIc1PMjfBDTcdhdvnUZ3b8r7bnATF/ffAzyDfRldR/91lmK9+DRPzZulTYN7y7Zeokc5tBnsL3UEtVSd5GdV05TPmtY5tOTYzNUsHtwCC+Qo+bwUfWymjqK5eRh0rMJ2PvoT+p15C+/AphE6cQCc/94CAjk5IRj35un1odzbDas7WRjtJ+3+TrI5bBE+btiuedPTLVqoBh4x6IlCddGOjoNAkFQIFCqq/qx591EBYQNGIoe4mjAzYcWakU82vKTkai0xxDdsXoa1gL8p4nLKZoDicAEfpEZQRDmnrpyNrwwwUb16oXIWsIusrOYCzndXwSYe7KR0lyVvQXJaEVpbLooAdBVvoIrapjmxxEf7SzfAUyd7Z8egz78N9vQTFcUJCQHF8DBLnT9hxakian7ywlqcgZcd6ZO3agOSE5cjauRbNRQfRkLsbhXvXoiZlMxqzd6Fw92qkxNBdxMwhKGbg2Nqp2L/sDqTGTIPl2Ab8Jr8kH+XlJhSX0qKffBAvsOL+yOff48Lbn+HCW1/g0ntXcS9dxYOfMbgwOJ575R8obgqhxNqJ5q4zuP/tTwmXn1Q/xAvffgeaBHzJOPklo8vXDByfMcy8SZA8ywKT7xTMdCHhJ95D4KE30fuXD3H6zW9w/4ff4RGC5P5PvscjrI3LsNxHPvsR3ktPo7q9G+3+k/jo829UMPo/8zdGDAn2L775kQLF0JmHcJVOQweF/eTDOP7Qs2qwrQTSvtMP4e4Hn1GPkzApeHj2gy/w2qca1J5//V2Y7V2s0Z/FF1d/VI979MW/wX/qfvgG7sHTb3+JlwmKF6/8iIH7HkF5jZU1IXOkX4KAqCEcaqoVLBrrKgiGCjRZCIsanrfIfAtZOsSsOrtlafWm+mrUVJSjxtKKF17WXMEDf31FzXR/hw7A+Pfux5/DN3IJpx9/Ud2X/nfpkedx9v6ncTXSZyN/o+/OWBH/5EBrytP/rjB/6fFn0HP6Pgxc+DMuPvAIBk7RWYycRx+PT569iCFCcujMvegdOY0gQXHmz4/gz3/5K/oGRtDaXK+WFHHJqChZVkSWE6FTcEmnOMukY1ycQ4ejDf5QF/yBHvQPnUbvqXOE02nWhofp3k7i+NkLGD7F1zlNUJ08iTCDYO8Aa86yNlHIB1uHDU3yWo4WuJwtcHQ0MThK85cTXrqP5mZZ36saoc461urrVed22N8A2Qypl7XLviCDRbiNaZNST6Aeg3QLI33NONHXRFDQRQy24OJIO86P2HDuBH/AMhFKQMLALk1Parc7AqGrPR+ddUnwtWSrPa1lZFMv3UYvg73soiYwGOypo6wY7NVVi6HeOgz3WZmOSa7ToCLuw4SeYDXvTQOGz2Piv53vW6+sy9SNLqpbqY/A6KXDYLAdIEC6+b52hXhtAL4u6a/wQ5b8cNNRSBOhx+dWklF0HQR00zCh//G7aPqRYKCjsAgsCArLD3QOdAxWgQUdh4UBX0BR9y2vowQYMvy1RoluIuIozOIqqCoCpPKbrwiMb1Dx3ddo/OEKap55BS13PwXfg0/Bc+lutPcQbn19dBWn1dwQl7eToAugjd8ba3UWOgiJjkaZdFgEZ0sJv1eldJjF/B4VERTSRyHDi6UjWwYLREARaW7qYYWgJ0RgyEinMD/nriamUilg5aC3GUODDpw+4UE/H5fPwJ+esIC18ZmwFe5DRco2HIhdgsIDcWozoKIdy7Ud4zZMR2HiPDQe2QDrwTUIVhzBBR8rQ3UFBEUqGoqPKjUW7oWzbC8cBdpeFK78TfAWxSFQkgBPfgzzBIVpL+7rt+DiqRacP96qJtidGbEzL6Box4mhNlw460eTKRu5hzYTEDHYv24ecvetR6c5FfbKYzClbyUw9sDJfPnBjTi2YZbqT8mjCrYsQf6WRQTFDFQdXI3f5BZroCgpa4S7/xL++vkPePJjBu73L+PBt7/Bw+99h0ff/x5PfPQtXmQ1+mGCQTqzS2s70Bg4jvtYKxZQ/OWHn/DQx1/hsXe+xl/e/RbPfXIZr3zxA1779ge8/BNBwThf4RlBdfAcHcVb6Hr4NdzLa5/4+kc8/s33eJJ6nNX5ZxmgpGfgya9/IiieQEVrEI2OQbzytw/ww9isu/+tf2oOhpqHoU3ME1DUd/QiPHQJ3/DfLGfeZi3cee4JjDz4F+UMvmdhz/GHMHzuUWgx9SdV/sx7X+HlD7VmshfeeBcWG0EROo1Pv7mqatyPv/I2QgSQf/BePPP3L/ESL32Zkfr0E8+j3NKAWrMMS9VBQUjIMeHQUFtOMFA1hIVZgEF4EBQtBMsoKOgsaisqYa5tw3OR5qOHXnyToDiJtz4Sjyf/VpXgvU++orO5H+efeg1XImUCjLsf/itGLj5KZzX2XsvpyD8x8qfj4XpQ3PPEszj78F/w+Mtv4vJ3P+CVt9/D3U++gDc+v4qvr15VExv7T11C74lzOHHPg3jwhVfx+Kt/w9DJs/w31Kl1q2ShQR0UbpuVP25txJTIwbL2jlYMnj6DHsImPHgKQcKniy6mh9B46c2/47sffsC3332PK3RQX1z+Fl9dvozPv/wKL772N5w6L8u9nEb/yCn0E1RDwyMYpKvpGxykBggs1rAJFLfbpobbyqS9oMyl8NUzkLBmSUg4WlhDl61lXVZ0dtbC47Giu5vBo78dx/s7cHbIgYvHXTjd145+f70KQjKk9jhrozJS5kx/mxpWO+CtIigKCIpk+Ftz1CQ6cRRqATpZpZQuQYZiDjE4He+XzWmaRjfRV/sj06lIOkK3InsmDzMdEFjQefSJu6DTEIcRJnR8PjPhamNgDRAIPegalFVYewhRAyjoMq4FhX8MFAGZwa2BwusXV+FGJ0FRT3fR+vzjaCMomn/4Fq3ffQfrt9/QQXxFF3AFTVeuoOWH79H4/VU0UY0sq79yGU3fSf5bdU3jd0ypWj7OcoVu5DJdiXqOb3l8VeVbFShegpWuPvjYC+h+/Gn0P/gYPEOn0CoLCfJ+3H46H7qg1tZagiIT7QRFO0HhJChcBIWzrZSwqOD3qJKgqCYoTAiwRh9wslIgfRR+rW9CRj51S/MTQdFPDQokulpYORA3Uc8KQSvf7w5WALwYIVxydq3EUdnsJ3YWmnN3oSJ5G9J2bED+vhj4q9NQsW8dkgiKws0LULZ9Map3L0fDobXwlx3GKacZwYZiOMzpaKtMh7+pGE1F+2Ev2gFHYQJchXHwFMTBWyxrPsXCnbcRHpaJo7i3r2YMFMfF4bBSQmchoDg5zOOT/GxqC5B/ZDsdxSbsWjkL+fs3oq3iGHUElqztaCrYhxa6oBLe47H1M5GVuAC5ibIkyTwUbV+K7MS5qD60Br8pKC1EaVkVQdEAe/A43mTUeIsxQibMvc8f/98ZPd5iBflvl3/Am4wyT3zwJR2FDyW1DjQFTuLhdz5Rk/JeYqB9mvR/7vPLeJ5B4S9fXsXzX35Pl3GVgf8nPMvnKHEOoNx9An1PvIX+x9/G+Vc/xQMf0FF88DUuvv057v/oKzx99Qc8/y3Bw+s9Fx5DWUsADR0DeOq5N/CDIXj97/2TYKcFPHEFz7/+AWoZ4P295/EVv6hy5s2vr/J+nsHwg8+BJgBXCcYwA234+L0qL6BRjuL9r/AC/03y99o7H6GmLYQOOqKPv7isgPPka++g69zD8A/fhyfe/Bwv8clkQuNZ/ghk9d4aUxXqCQbVtERH0WQWYFSo9aEEFI0CCZOkUm5CM2HRKv0a9XQXVjMsVVWwWO149kWt6emxV95lzes03vhgrNNd/t7/+DL8Q3/GqYdeBj9a/mnz3e97/BU6pQcY5Md8hsBAvTvaW8S/KFDIASV4FEdxmi7rmdffUVd8yH/3/c+/jrfpFOUZ5bX6z96H3tOXcN+zL+LlT7/CSx9/iVP3PICWtiZ0RFa+9bTRRfAHL6vXStOTQEKchswbcbo6+Pyv49X3PsA9jxNMjz2Dh/7yMi49/BSeJwxu9Cez8S89/BiOX7wHZ+69HycvXMI5Sc/fjUG6khE6kXseehhPPP88Tpw+AX9nA2ubNQSFGSGvrPsk7dR0IC1VCPlo7e85hRNnh3DmwiBOn+vFiRNdOD4UxOnhAM6O+HBywM/afSe6fM0Y6LZhhLXQk8NuBngHnQKDus+EcHshnNZUBNpyEe4sgVqEjkFK5maM9NQTEAKDJm2JBtGIpG04NdSKkyLZh4BuRTauOT7YhKE+uhu6izFgSM24BgG/RYFCOrL9BEVIICFQ7OtFqK9Ha76RJqnuMPxhrY/CHw4oyZIfnsjoJ91RiFweN5ocLjRcvBu2Tz9BCSsFpW/8A7UffoMq/pbLP/wKFe99gbK/f47itz5F6TufKVV/RJfAOFL54ddKNZ9dRSXLKj/6GtWffYtKOvL89z5E9lvvovjDj2EhdFp+uIyqv7yInN4zaKfj7XnqZXjufRIdJ2Soejc6vB7I4oG+7gDs7Q2wsiZtJyjsjTnobBJHQUi0ldBNlPH7VA6fowq+Tk1+VyU/Y0KbQO2mE+uiExN1S5+Q6guq05qeqBG+vyMDzRgZols85cYwz6ex5p0k24YyqNrpKEqPbYYl9zBKjySiLX8/CrevwJFVk1DM66yH18O8ZyXq9q+Cu3gfThBYXc2laC0/RleRiZ72KrSUHIStYBs6ZXJdhTQ9yaqxmxUo2jNWK1AMWA7g/gELLpzUmjdPD9v43ZBRTxooTh/vUBWX8rzDyN6/Gdm7YnFwwyIUHoxFS+lRvt5hmDO2oSl/H+qzdqBozxqkbJqrlkzP27xIzaXIjJVd8CajcOci/KaoRPZ6qEJpRSMsbQH8+eV38OjfP8Bjb32AJ6gn3/oHnn2XMPjsG7zBX/rD732J3EY/Sho8sLgG8eDrH+ENRsi3GSgkNMjkOplk93fqXeqDiGS2tsV/HOUdPTj93N9x/oWP8TQrua/zOV+jXmF1XOrAb0YeJ13EnrOPoKBOVpo8hbfe/Zwl/+f/JJj95dX3YG4JwhU8rUAhf+/S7fQ8+ApOPcbAymMJqt2n7oer+zhBoSKt5ije/QJ/5Y9A/t5471OYmv2weYbxwaffqMc8wx9S+MKj8A7dh4ff+FQDBcvP/eV1lFqa1XpQDQz89XQV9WY6CwEC4dBQQ1BIn0UEFE0mnlOgoKOw0E1YTWjUQVFvx1PPv6bi91NvfkhHcRavviufzNjfx4S5b+BhDN/7YgQUP6r7e/CpNxAavkc5Ke1Pw4Q819j/okDBP/m/gOIegmLw4iN4mkCUso++/g6Xnn4Zr7PSIOcFsuHT9yB08m66iTfwNxa+wkrF6QcfRYutGQ4BhHIUdBFqscIGtRS6h2UiaX5zu5342yefQXD8BkHz7Puf4u0vruKFN9/DY8+9pICs/lSGdxhpPvzsm8t0Vp/gU9ZUn3rlVbz+wQd4++NPcPb+B/jYt3H3o0/i0b++ghcZpO556CF4HE2QiXhhX60aJquBohWyN/nJkR4898KzOHPpAs5dOocHH7pEcJzHhYtncP7cCM6dGcR99/Pf+ND9uHjxJCHSjf6hgNKJEyEG8VYMBfm8DgaxegFFHrqdpdp2mwIJ6SAnJGRTGoHDmRN0ItTZE9JR2a6aGSQwnGYN8hRrlKd4zYlhBjC6ijFYaOoN16ErVK85ChnxNChuuZcOjK4i4iiMoAiECZMIJETiKmQ+hazU6mGt3aMcBcHhdaHd6YIpEITt1ddR/tY7KH79XTR+dBkNn34L86dXkP/mxyh64yOU/O1j5PF3VcHfsYWVFNM/vkTZu5+h8h9fwfyJXPchSt/7HKUffEF9jkJWsjJeewsFrODU0k1Yf/gG5S+/BPODT6Lq1H1oZmXL+cDzsJ35M2zhPrU8uTsUhLcnBFt7I6xmgYTMH8lVoHARFE4FCml+4nfIboKrwwJnRy06HTVwdrJyQvfocdPBehoovl9eVhT8LQjzfQt3tRMkNoQCzQgGWxEMO9DX50KY34/MHSuRHr8A6TEzUJOcgIqU7bDkHUHJ4UQU7l6D5HUz1Qiisu1L1MqxNYRE/ZF1ahb3OT8da1MJa/hJsFdnINRaRlDsR1veFnTkx6Grcofqn3Dlx8KZs5Faj2DZFhxvOIIHh+pwgY7ijIx6kqYn6cSOgOLEEPOnfMg6tg3pu+PobhJxaONilBxNREPhATQSaHU5O1GfuxvWzO0o2r0aR9bNUMuN5ErT09alyCE0Dq2agMIdBEVJSTFBUY3yqhaUWVxwsBZt6zkPq/8ULJ7TqPOcRWv4HvhOP4Gzz76LS69+hpymIEqbvaiwBdEYOoO23oto5+M61GSzS7D1n0frwGm09p5Dex/Lhy4yfx55NR3INTcTFl5UuwfQ2nMOTp5zy3IYJy7Be/5B+C/ch/DF++HlF6CSUClrDihQvMmayP+pPxXsIm0yElD+In0LrSG0uYbwIQPR9wTBu5e/x/HH38TZJ17DV7zoMl1EaPhutLrCmqPgn4TWl/kjee0TCYeE3odfoqopoJrO3vlI6yN4nj+G8N2PwzVwLx5643P8lYHyJT7f+effRHldGyy1VlgICKtFnAWdgoJFxFEYQNFgquA5AsJsGgVFc30N6ggaM5/nsWdlyiPw3Psf8z0+h5ffEVzLn9zrT/j8mx/g7r8fww+8iK+lvY1X66Dw9p3DV3SC2p/AwOAc1LPKsZbXQSF/4qjEUQT5WT75ytuq7BMC9vyTL+A1gkIAK7Dwn7gI5+AZPPjSO3iFha/SxZ5+5CnUNdXDaa8nKAQShAUh4aZkvSmZ9S2d2011lejsdOA1Cfh8rtc++QpPvvMx3vjsCv7y2t/x8DMvjt2R3PKPvMefNOh9TlD84/MvFKxeePc9fHD5cgRuT+KL73/A06++hb8wQL33/Y947MW/wu1sRcBZS1DIxDsGXH8D+sVR2Ex4+M+XcPW7q3j97Xfw0GOP453338Wrb72BF159Bfc/9ADefvdtPP3ii3iawe3J55/BS6+/hAceewQX/nwfnnrhCfT3d6qRNN10Ec76dMjeCN2uUsLDTEhY6SQaFCTOSv/GSfnRazp32o5zp9pZbic4bDh1kqCI6ASBcYKuQpqhBBZKChj1DHQN8Ael6SmE4GAfukf60TvcO9pHIaDwCUTCdNKUj67CNw4oFCwCsp4Sj+koOt121Hva0fn04+i88iXarl5B++Ur6Pj2O7Txd2P+/HPUffkFmr75Bk2Xv4H1Cx5//plSC8vkXMPlr9H03RXVYS0jo+q/vYKmqz/CevUH1Hz3Haq+o0O5+iU6eG7km2/R9cLfYOJ3tPPupzD45CsInWV8cXvQSVB4errU8NiG2gIFivZm2WO7hKAooyMt5/epipL9WBoJB1ky3QOXS0TX5Gbl0EW5u+D0hAnEHnR1D6C7dwRdPSME7QDfw154g/1wBwfQ1TuMnoAfeQe2Iou18IxNM2E6GoeazH2wFqWg6PBmFO5Zi8OrpuLAsjtRuWs5g/4B1B5ao0DRV5eKs6yEhOgonLWZVC4CzcVo4zWtedrKsbJshwyNldFOgeIE+Okmeqp34WRjEu7vr8W5EzK5jpWIKFAclybOEx5UFyUhZecmZO2MxbH45TBn7kJb6RE0Fu2DKWMrqlISUZe5TTmKo+tnqm1d0wmL/G1L1GKGR9dOQuWBVXQUhTkoKatAYXktzE0u3PPEi3jg+Tf4434FZx9/GWceeQnnHqWtf/o13E8ncOG591DQ6ENFixflzR6Ut4ZR4xxGvXsENY4hVLUPotzRi9J2WT48gKJ6P7JNDqSWNiGjrB45lTX4/9H2l+F1XmuaLpqf58c+fc6u7qrqqkXJygpz4sQQU2zHMcXMzMwgW2wxM0ySNDXFzMyMFjOzZEmWZdkyw3OeMaacrFW7+9q9r1P96Xr14Zzzo/He7zPQwMYel2474ZKpM66aeuCKkTeumSpw00YNY3sFzB1VMHEOhLl7MBxV0fDRpqCr9x+zTv53TvVdgxIUjoSUQh0MX78AOKoDYeoTxWuNh39YKrRhKXD0Coa9mz9S0ouRW1yDwoomZJQ1I7+mGy1dIyiobIEtlYm9ZxidRCtG7k2jtHUQIVQUyuhc5LdPomEWaKOHzmwiKFxVcHJxg52NBZwcqCgkKEQW1O+gkOUTNAEQAYr/qCic7e1h4+iFstpWCa6miUkEJGWhZ1K41d+nJ/T3oruRtKo26SzfThWNA1CFJOHhnJL6HRT8wP8KKO40QBubiboeoSsZxTOxp1e3SFCI3xEWkpIHdWw6ijpG0UZQCDWZWt3Ae+kChZcomyAURJaTL6EhQeFGSBAeBIgoj1H4+qBr4r4ERdfULCp6xtH/4Cmae4dQXNMsz/D3sxK04A1mIDAjQfFQgqJleBijjx7hEZeLahp4ni9R0zOE+rFJiDetcaAfAf4KgoKQ0ImCbDeCwh3RYZ7wUzuiuqpYfDnuTj9E58CQ/L1HdGqTD2dRWVsnz6GX935klkr87jhmnj5FU98A6vr6qYbGEJeoQwxBEa42h8bl70ARSlDQuYvyh3Q6fgmGDBXS5+aZ6YSEMK6nEw5phIcwAYqUJC9Gkr+DQqgK/dwVkRFUR4yKQ2PCEZZA55cYS0VBZTE3klxIrMh+EmpCgCKUkNCbvrxCP1BQQBCjdlrgnGkDRTsZJdw0CqiLi6F8NA13OnNPAsGN99adys159hFcZh/C+TEBMTsD18ezcHn0EK7c5vH0CbeJfTxWlF0IUPxmz+D4/DnsXjyDzcunsKeiUD58AB3vn6KgDI5hCfBNzEFcRQOD1Hiq9iCoqWwCokRDUV+4OZpA6WEMlZcJ/OmI/RmpC1D4K62hVthDqfCELigU/oERCNDFEApxCA5L5rUm8/ozEByZjdBoWlQ6dBFpCGLwHBKVjTACKpKKOyalFKlMx/HRibh8cBcd62qYiQGLTmyCq9FZeFnfgOWlg3ClY76w+UecXfsd7E/+KkFhf3wN3AiKWLdrSNc6QuNwEz7WlxDoZoowHwv48hhfo73wNdgKP6qKCOvDCLU6AJ3JTuiMt3P9EBKczhIUQlEQCFSVbxWF6L4jO0UtFUVSnBreTka4dHArLu39FVf3b4CH8WkoRBmFxRk4UVE4XNtPUBzAxe1LcOyXb3BizTc4u2EezA6vwa29PxEc38HuzK94x+iWIdWEPcxt3eGhDMXdmacy8hOZJ2IuEpVwGcLpTNMTlHeNwcxdCxtPHSxc/aBLKkb7vWfom3kmCyzbKTdbmHjbph4zET9Fx8RjNI1MoaChm842AtetXaGKSkJYdgXyG3rR0jeK9q5htHWPooWRfBsTaydNRPWKsDTcdguEJ0HR2KKPUMUksxJkpPi7O/j/d5Its/l94htFZGnL63Oik49hNJ6cmc0oORNOVFn2hKEoc/DWRMGO5+bg6g8fVSi81eHwVIURMMGwIUhtXTSwouMXwLEjKPxCU5CQWYKwjFIEZpZBE1eAtLohVN57jSbe5NSGPliKrszdPOEgFIXTXK0mBwKA666EhZtUE1QYNAkQ0cUGwSBqRrmJ451sKbntYefog5ikbPTfe8Dn8BTquGxEZxQy8m1EJcFQXdsmx/dw8otCUHoF6tvH0N8/hu7+YSRkVREUyZie1asiUfbyvwoK8Z4U1jYRFBloGpjEM97P8UfPEZNfhe6ZF/J9EqZLzIaKCS6/ZQitBGUHP5he0yRBofIWnRMKRSEKsvWgCKDKEFlRYqQ90YbEx9sL/VMPpZMf4Pt6Z2AKoyRfSx/hzGsUwHoLC3nusoPIN3jICHZi5qF8l9upKCbozET2VXlDCx68eInKzn7cGZ2QWaftE3cRKsY2ULsiTOuOCJ0HooO9EBPhCzVBUUFQiO8fnJpBc0+f/M37jKRH7j9AeXWtVJl9VD1jAhQjd3HvEdPB4F00jEzg7rMnSMqIQkwIQaFhNOl6TY6yFhVoifhweyTQuYuC6XQqh8wMDbIy/ZCZ5Yf0t8sZaqQTFtLSlASFfp5KhZGc4IUEUVYhYDFncdFuiI7wIihUc6CI04OCyiIyNkYOLRoWH4NQUcgdRWBEUFFEvIVFGAJDQwkKMbLc3xlBIdpUKLRquCpVCCmrge7lC3jzfnu/fgUvLnu9fjlnz+Hx6ik8ad6vuEz14E4YCAXh9vQxAUGlQXMWbS7m2l440hxePoE9IeHw8jk/+wJuvX1wpHpQpFBNJKTBNzIBCWWVCExMhkoXDD8BCp63moD3djWH2stUgiLA0wIB3lbwpxP2V1jB19sOSo0S2tBofW8EQfEIJCQCGCAFhqcxCEznd6XBLyiZoMgkJDKgIyiCo3J4r/IREpMLbUQmYhIL+D7E4trR3TA9uBYWh1dLReFpfgG+9kZwuHUaHrdO4MyG+Ti3/nsY7V5GWKyHw4m18LywGSm+Rkjxs4O/oyG8LC5ATWDo3IyhvH0SCkOC4sZWOVhRyFxjOy2hoTPegXCbQ0h0o6KIc6GS8JC130R5VZqoHktgZCWrGGj4MkDwhcrdHLdO7cGlPethcmI7PE1Pw/v2aQkK51uH4UhIuBsewc2Dq3GJsDi57lucpaowP7oORgdW4tTaL2F3mqAwvGkkOwW0cvKBjyYCUzNP5Es/y1Qgoj+x/IrOQiS8R3z5awfuwconFLZUC7dd/BGVdwcDz95AZAxN0d62oRA2ze8QGS4COqNMnRre2AsWnrIrjITaPjROPf+HaPZ3l6MvA4jMKIEpf8PVPxk19aL0Qj8JSLyirP3PBIXeq4irZIQ/dBcOPkFw8gjC+OQDuev+yzdIq+mhEijA0JSoSfMMaXlVcPEOwBid1sPHT/GATqG6bRAFNe2Ymp5BdUs3nJURUlFU1LVjlo6ksmsUuowyqGNykFjVjbKxZ6jnDUqq7YU1FZ2buxgwyYagoPMXSkGCwoagsKaisCEk9CbUhB4UdhIU7k48ThRqOzrB0VmJ8JgUNHUPoeXuM0bvlOaB0QiN4IsfymiJUZNfSAKsfULgoktBcHQRYuOYCOLTqN4IQiYYCQpeuASEcLbixsh/ehcsF+V2/ZKYxLtSUNMIW28tfIMZoUXGMxFG4zaVpzI2DbHpGYhLz4GbNhLahDxk1fEdePAabXwJ0qkEnDzdCQr9yHxvQSEGXJL9RwlQcNmHqkn0N1XT1oXW4TFUdfQjtaoFtb0jKKlrRU55gzwPcVbSxDOde0+eiOrbVACPX/I3+0cwwmXx/lU1d1FRvEFlxwAq6chF+VrvzDSi48LkGBzhgV4EhRcVhQ8iwxRQqd3R0KSvFj1CAHQMik8wfbx8hXGhKO7UyfUhQuT+s5cYGJvAzLPnaByaQO3IJEYZJSdmREtFIXqIVcusJxNEBlpJNZEoCqmTVMjJDkZeXjjyCyKRXxhN47woEtl5wQSHFhlZAcjM5DwjgNDwJzD8kEInkURnkRjvQ2B4Iy7WC7Ex7oiJ8uZzVyIkWoAiHpGJcYimsoiK43J8PMK5LEARGhlFUEQgSMBCgiJCgiIgSKgKAQxhdMhiqFKCQoxM567SwCUuHQFUBR58JzxeExgEhSfNncuuc6AQ5k7HL8ztxRMJCAmJ3wAxK00PCZpsj8F1fq+CIPdqboN/bhG0KVlQM5IPSBBj1sTAN4QqIlBfRqGLDING4wNPF1NoCAq1VBQCFFQTQlH4Wsuhi0WDQb+QWCqROM5TCMZ0giMZmuB4wkN03JnC607jO5BHZSEgkY1wBncRhERoTB7CuBxFRa7xVcLw5F7cPrJBKgqnS3uhsDVAhNoFnhZXYXhsE86J7jA2LcC1zfPhcXEbfK7sgObmXqQpjRGnsITO1QxK26vwsboCD3N99x1qKgrVre3QiXGyzfbCn4AIMN6JIPM9CBeKwu08CmKdZdZTajztt8JshQSFqPUUHU7162UJ0wsHcXnvethcOkBInIOXuR4WAhRCUThd2ycLtHV2l+FjdBQ2Z7fA4uRGXNu9FMdXf6ZXFDevX6WisIO1ixdBEYYJqgGR0B7ypZ9lAhNR4nM65hdMdjNMcw1jD2XZgY1nCMxd1IjIv4OeJ28kIKbp3R8wTU7SBDRExCcgIfb1PnqGkLw63HAJgiKxCDH1gygZvi8BIxLrE/7WY/7Gc+F8+Hl+JaIyy2HCiN3FLxE1db+3Fv7fAgpObxgJiW8cmJyGg28wHDwCMTFXtiDuQxYVkLMuFRMPRUwKFFU1wVkRiJnfCn5B53UPNXPZLoMTU/AKiIajRwia2vS1cdrvTjOKL+aLnokMwrLm3is0MapOreuHnXcgXD19YGdrBRdnwoHO3010EijAIdpNCCBIQOiX3f4OFB5O9tLc7J3g4u6Hoop6eV8HHr2ElhF8A6NlMc2xEOMPnsCbsAjPrpLXIzrnfUYYFlR18Jxj8IDgkxNviICBvNO/3e7/OSiK61vgpApBQl4FapmwixnhKyJSEF9Sg+LqGpTeaYBXYAz8KetTK7tQMTyLFl5/2p1GgsINyjlQiKwnMaCSAIVQFAIUAh6iBbqnhzsySyqQUXYHftFJ8AhNQEhKDkLi05FRXCNVsJzmTk1csxCMou1LazdBXl6HxPQCJGUVofiOaDdSjcqmXmRXt6GkdxQ9PLDvwQyi4+l0FPYI07nTvBAdokJUuD+8vDzg4UmZn5FN5TuA/LIqBjKNKKup5ztRg/SsXLS2tiGzuBTFtfXILShBZW0jsu40oazvLoZfvEBaboIso4jSMPIVWU9KE9l+IkV06JauRXZWGIqKElBVnY07tXmorM5BXWMR1WA2issTkV8cjZyCCH53BHLyI5CZE0pwBCMjU4fUtAAkpWiQmKhCQoKSpkBcvAq6YF9Gx2EIT4xHVHICI2LOJShE+5M4hMVGITyKAUV0NEKiqDYJDF2YyJOPIBgIzWCqi5Dw32AhxrVWEBQefgFwTkiHhk7fi++EN1WE96tnUlVIULx5IeHhRjXhQjXhyrlYdn35TJrYJlp0/70JUNi/eARbmj3XlS9fwpfvk3eSKPuMQ2hWAZRRhEVMAnS8BqW/6DI9mMEJz02rgJezCdTuRhIWQlGIMooAqgl/H2v4KalSA4Og1sVBHZQC/9B0fi4TSr73yoAoQiOV157Fa8+ELjRVgsPXPw6KgATCI52qopBBVSGSM4sRFxkJs3OHCIpfYbxvJewv7kWg223EaD0RQACc37kC1/eswqXNC2G4awkU13bTdkJ5bQdiXC4jXhSs81wVBIW3xWW4mZyBn/UZKAx2wefaJmjFeBSWB2UWlMZQtKfYJRVFvMs55EU7yqwnUQsunc86ncGF6O9JZD1l8PkHax3g7WxIxbMdBkc2w92ISsXqHDwICQ+zkzLrydngEByu7oXtRZ4Tt2ttzyPE8QrcbuzH+a0LcGLdV7A7vwnvGF2/Bls6F2tXb3ipQzEyPiMdzD2+zFN0nDNMbbN8+I9oAgJN9x7BMSgWVh5aGDsxci1oRCf1+zgT4X3aAzrve0yZ42+ey7kECK2LSiWyuBUmPlFQJ5YgtmYQFf2MuOigHvEz4rsf8PjHtJdM1aIXjFhG7MZufAk18Sivav87R8XF/2RIiO8W0adwfaMPZuGmCYetix/ujosr0GfBZTV0wSkogwpC74oq6tvpFENxjxB8O3XcfYg7PRPyVMenHyAgLBEOboGoaRCdr/M+jE8hIrtE5uPnNQyglRzqJoVyW4flIEluHnpQODsJONhSSQjTg0IsC1C42VnDRcBCgMKOoBBzCQoBFYLCTYOCslp5zpMv3kCXkIva/9AtxyNG0AGx+YjOrcf9J8LF66fajhF4+kdTUYhMIv0krkXe7d9u+f8cFOXNHXBhwHGnQ189VpSFpBTVYmBWXz1WTMHx2dBQyqdUdKJ2/Dna+P6kVTcSqK5QEgZ+/wEU/gqR7STKLVxlmxJ3d1f08j7O8Kdbh8f52Va03b1PldGD9PxqORqinPjbIuoQZylCANFVff/oOEam7qO2tR3tvQMYmZxCdlkl+ibvI7+uDVlNfWibfYWuKSoKgsJPaYcQnQsiQrwRG+bHZT/Y2Tlh145D+HHBTzh17iodeRMmJibQOziC5u4e5BWWYOzuBCpb2lDf24eK2gZ0UsFk1xAeLb3omZ0lKOJldcsoKgpRRqFTmiIyyAZpSQrk58egtCwNLa2VBEUhTExvYve+bXD1sKeiSOW7VIiKOxkorUpFcUUSCkoTkFcUR3BEIzs/ktAIQxqhkZoZhNT0QKSkBSIx2R+BVESBESESFNEERWxSAlUFLTERkVwOj49FRGwswmmhotyCsAiOiKbDjJSAEKYLJTxCxTIdslAVgQFwDwiAtqYOAVQOCgJBmCfTvzfTkxeDOmHuoi0FASIAIY3H/kdYuFBpuHBZNtzj3OHVE9i9fgLb18/gwXXfjg44xybAPSYOPkkZ8IxIRHhaLvwjo6EOEIXsQVRMhFmgkg7SBBoPE75LZtB6WzHQsOY7ZMV3iKBg0OHvL8bijicsUqANy4LSjyoikAFHJJVRSDJU2kS5Lygig+DIlDDxD0knRPO5noOgqFwkZRQjlorG7DxBcXSDrC1kfXYHwnxs4etkCg/La7C+tB/uNw5LRWG2fwX8DPdDZ3IIXhc2Q2dxAnFUOX6ORgh0NYLC5jpcjU9DY3kKPtd3wv3iBmipJkRhtobqQn1LtKHYSVAcRryrHhSZKaLHWFFlWkFQKKWiyOQ8M1UDf7UVbM3O4dy+9bC7egRqm0vwMD0OL4sz8CIUXG4dgSOVhJXoxPDIWhjSPG8dgo8xVcW5bTi3ZT5Orv+KCmMD3rl17bKsaWPr7C3Hke4ZvSeVwF1GA6N8mJNMZveZyEQLa5Gd1Cwi0ZgMWLj7w9DeF1FFzWij1LjLxCmzm3j8NF3G5JtnNDF/JUHRTsAkVHXCxCscvjH5iK8eQEnPNCYJCpHgpwRg+EI94Mv0hC/YDKNb0VOruUcQQRGH3JK6v3NJ/8mT+GL55cLtvcHd2WdQhCTCxkGJ0bFJsUMqikwqCrfIQgzf04OhsaMfzupI3H3wOyi67z1B9VzB+xSBExiZSrUWgDt0QmLqpoMLyy6HJioTufX9aGc03cffLuwegaOCoBBZT7bWcCIonCUk9CagIUwoCVFt1lnCQqgKUfOJAOF20UrbzYHA8FQjt7B6DhRAYHwualr07SqkXOMzesTt/vGMiIrbcP+xcPF6l1/fNSIVxdSjt6CQN0Y/k4u/Leinv1sV2YVVbV1w1UaiumtU+mnRXUhycTW6+N7M0lGLbaGJWQiIy6GiaEMHX7Ye/nyaLMx2htKLiXiujEKMwBegcJ8roxC1ntwISiu4ubmin6pPlC8M3Z9FLtVA9/RjNPWNIC2vkuqIvyLOScgImsC/qNP1RLzTDx5KoI3cn8bU06fyuRbXNeCBqOnU3o/injH08UL6Zx8jNiEafipnhIjOBQmKsDA1gkODEKAMYORnjeObd+LswRMY6tNnPT15+gpjDx+hsLqaUHyNrrG7uPv0BXr5Ds2IPs+6hlHeN4qh50+RnBUvu4KI9LtNRXFd9j8UqbNFerIGxaXJVA6FqKqtwM7de/Bf/+m/45//+V/wr//t/4PjR3eiraca9a2lqKrPR3ltDkqqMlBYkYb88mSmk0TkFMUjuzAaWflRyMiLQFp2KJLSRBcXBEV4KMITkhCTloKYlERCIglRSclUGElUFVQWjM6jYqku6ACDhbqIjKVjjKYzFX1yUV1wHhQWwfsglEUwfLUBcBLlGsNDCOQ9VvLKFZx78i77Mh37ME1783l4vXgJHwafQm24v6LSEGUO0l7BmXMXBqVub15y/gJO9Dsu9BvO9B8OfEK2b0R21ROYl1bAM7MIQaU1iGnqQFTpHSTllhJq8fBVq2XWU3A0YRboC183U2i8zaER5RK+BITShu+PJYFsI8eK1/i9BUUS1NokqqNkhBEIWsLBVxPDfakSCKJcIiSaFpOLEAZWItspJDoPOoIiODoDEbwX149th/mRNbA8ug6253bB38UUNsb0qyaXEURVobW9os/3378Sbuc3Q22wFz6XtyFNYYx4np/G/hZ0blRAVBXuRsfoqA/C9+YuWespSGQ90RTXN1JhrJe1nyLsjiHV+zpy3yqKeMKClk5YiKrTGYkERYqfbGBoa3QGN0/tgN21Q7C/tk9WvVVan4MXFYWLKKPgNquzW2B4+BfZDYnRoV9gymsxP7YOZkd/wa39y2B3biPeuXzxFEHhBDuCwl0ZhNaBMakCRvjwhvngRO17kZUkYCFcZgcjQ01KIW67B8DYQYHYgga0z7zQH0cTWU0PmUju82WZkvPXctsInVFB6ygMXHTw4Y2OqepHTscE7jJNixYSU0yc92hCVTzhb01T/meUN8NOEQMnZQxSc8vf+qP//El8sfApnAkbnX2OAL4Edo5KjDBiFZNwKPkdQ/BOLGM0K1AKtHUPwsUvCiPTc9k0nHoIiioqCjFNP3yK4LhsWFKZVNW0ym1tQxMIzqyQ41bkNBAU9Ha9/O0SOhAXjV5RONrawokqwlkoCULA1cFOQkO/jZCgs3SxIzhocvhUqgp3R3tZTiEGIXJ390VWXjnVGe8pw3htfBYqG7vk70NWFX2Fh7zX2pRShOc3/oMiauoehrsmCpMP34JCHD/neDnXx+d6qMhNAjxzK+Le3enohosuEne6x+TmJ89fIL2qDq33H+LBsxfymMi0HGgTCYrqNrQ/eo0BnktGDZ+1swuUcphW0djOkcBwYSJ35wvvxnV9GYW7aJFOUAxMPpAF4yP3ZpBPCHZOPUIjo/b0Ijrptw0z5XmJM+YP0J6/fIkhHid6+R0jMMYfP5WwKatvw4OnL6mmBlHSTUfObcPPniKe0bZG6UoV4Y3wYC8EBrghKzMLFel5cDh1Glc3MYEdPYmR3n45VO/MLNMMg4O8qko8efUUXaOjfJdeoIPP/D7fhXqComZgFGNMW8lZjOjD3RHhbyE7rgtWmMuR1DJStCgsTUVdS7msivqnP76PL97/Cj988hUOblgDk4vH0dxWgeauGtTymKrmYpQTGCV3clFUnYWCigzkl6Uil7DJITSyqDQyqFBSc0RbAyUDl0iqh1TEZqTTUhGdmkZgcDk1nbBIodpIJiwYqcclUPklIDRCgCIWAQSGlib65QoKj0IIHWRAaBjf/wB4lZQgko7e++ksnJ7N0PHTsdPJ+0o1QTjQ6atfvYHPo0dQvniuhwefi+OzZzjW0oJroyMEA+BKaLjw3jgTFK70A06Eih2XHRjyeD5/DIe6VviXt8KN/iegsg5BBSVIyMyXUFOKcb3DRK+4kdBROelBQSdMSPj7iGqxhIWKykJpDQ0DD5VaS9UggJAEFZVEmIBBeBZUfvFUTKLWUw6hmi2VQ3BUFu9BGoJ4jMhyCiMwIhKKCFieh38ADI5tw41dP+L2odVwvLwPaicTBm9msDFkBH/7KpRWF3Fl5xJYH10Lx1Mb6PR3QUnFILKeEhRUlPY3EOBiDJXNRbjf3A8vg91QGu2Fxni3HP5Ua7oLvlfXQ2nwKxXGTkTaHkOmyhCZ4fbIFjXfZBkFLZHLVKQi2ykvXSe7LrGgkrC4uB+uRidgeXEHFFan4SvUxM1DcLy+D87X9sDu/DYYHVwNwwOrcF10YLh3OcRwrg7ntsiqsbKvp1MnDsLB0RFO7gq4+upQ1z4gs4PuMjGJhm+yhTZDsHtMCKImfid9oi6rXI5yZ8qIO6GgET0zL2WZhHD4omxBmCjIlllRYrtIRFwv7ZzEJTtKouRyxFT2I6V+AEMv3kg1MUEw3OeySPzC7T7gev6dbkbsKXD2jkNaehm3/m+aeG56f6d3KeN0GmHJeVQUCgzPtT8QoMgjKNz5orQMC+0EdPUPw1sXg4EJPTjE1Df9BHcGJuT3iHz+sKRs2dNuxR0xdiDQMjSGkMwy+CfmIr2uEx3P3qCX96esfwxu/sFwdfeR40mImk8CAiKLSZiTMILCyd4STrYW+u12BIedFRWGyHZygDsVhYuTIxycPJBCWSxAIZ6BKjKZTkQPKv2VPJfdnkdm1yAyvxnjsmdebuBU3z4MV2UUxnkdYtJn2uj3iWP0Lld/tJjrkfH71NQ3CDeCorJjWAb0ooV3NiHQNDlDZ/xcYicmswCBSXlIqWpHG4k1xOOy6zth78wELMfwdoSfpz2B4czE7kpQuMKf20V1WVcHS7i6OMpyJIG3MSqKQoKib+Yp7+1dpBRU4cUcKMSZSazR6YizfUZQDRLy4hymeM33CTFxN+raemVWZx3VVEXXmAx6hmcfIS4+GkqVA4J1dOhaV6SGqTDY3IGmnBIJCo8Ll3F6+x70dffIe/GQ6mHs3kOUV94hON6gm4pimMqsdWgU07NP0dA5yCBiaA4UiYgViiLAEhrX6wilohCgSE8NQn5pOu40FaOsIg+7N4tePw/B8sgx+F65hNsnjqKhrhIdPa1o6qhHbXs1qloqUNlQivK6IgIjD8XVuSiszKLCIDRK05BTnIzMQkbOQRo6vljCIQtxWdlIyMlGPMEXn8l5RhZVRjoiU9IQwXlwShKCEhPpQOMREUVHGpsglUgo4RHFeUhEFEERDke1P9xLShHB67eZnqDT78Xtp/dlbSVX0U3HKxph4UXwKh4+hJdoU0FF5Skg8GQW5/t6cXNSNKqjyiDIPV5RVYjsJ+534Ofs+HmhKjyfPYaiow+Rdd3QFt1BWHU9wvJLERafAo0uCOpAf9mOIli0CQlRQulBNUFQ+BEUAbL9BEGhtpZzUQ6m1uioIkTBdTyvQ3RYmQM/bTJVVwpBmEXllEk4ZEMtCrXDU6UFR2fz2HR9oTZBIfqCi4mMhrFoL3F4Ja5uXQib87sQ5MXfUjhTKVrLhncut47C6epe2J/aCLsTa+F8dgO8rmxFmP1ZRHoYQmV3XYJCbX0RvsaHZWM7X8Pd8LmxVbajEDWevC6tge+NDQg024UoKgoBivQQG2QmiQZ3oq8nHz0suPwWFCoXI6qJ3TCkohCg8He4DHeTI/Aw5vkYHILNxZ1wuLwTlic34ua+lTChmjDevwrGB1bC5tSvsD29EWaH9eOAv3Pi+AHYOdjD0c0HLt5avqDdstB6gm/+KOfDnA89fY27hIXIdRbjYocX1sqW2WaOaoKiGd1zoBBZTMI5CVAI5z/FxDLF6OE+56JIuKRzHOesfAiaKsTW9COZEXUP5bpUL0+fYfolQSE+L76Ly2Uto/AIzIKLVxzSkwgKffr/z5+ER5Eu75VM8NMElqhOaueowNAcKIRTym0fhHtsARoIAjH1cp86JBH9Y29bjb/BwIMXqB2elrCbfvYcoUmZvE/eKK1ulEeIAY/Cssugic9GElWGGF5WKIoyRp1uAYzQCAp7KoXfQaGHhfNvZkU4WMqsJ2Gu3ObmIAY7opKYA4WFlT1iGbGLyFmU/SjDk5BXrgeVvqORF7LzwySqiejcZtylE3s7NXfxnqtiMD6lB8XbNgjyHs3N3k765X/c2N47BGVYAhrmst/ErvzGTnQ+5G/KLaCDKpW1nhIZHbY8eClb9ec198HB1R2+HkJJOEtF4eflJNWEv68bZCttAQp7Czg62mFgSq8oRIv3AqqlgQdP0UrYpuZU4oWoXCBO6zcTZ/Eaz1+8Qkf/BJ35fXQPjaBnbALDU1Moa2hB7+R9lLb0ooywEKAYnHmIqNhIKDX2CA2jQw9yQ3KwAhMdvahKzUOYoxscL1yB0dnLqKmplQ3tqu7Uo7SsGhlUTHV1LcgorkRW1R0k5+WhoqYeGWLExM5+WespNScZcZHeEhSieqwYAjVK54CMjDAUVeXgTmMJOltr4GBwDWFW1shwdYH3mTOwOX2aYGpHd18Xn1ULGroaCYs6VLfcobqoRLkERglKawpRXJWHospcKoxs5JZkwi8kACExSVQSeUjILaDxGeTkS4vPykFcZiZi0jMRRWiEp4reWVPoEJMQE5sIM7Pb2LJ9J20HzG9bI5wACaCycFcHwruwRIJCFF6LLsVF4bUL070H77eXqCorQMFrVjOd+7x4KqvHisJtAQUPPhvnl6/g/ILrBIUbzYWQcOY76kj1K2DhRPOkGvGta4MmvRiBWYWILCxDSEIGtMFRdO7BUGgFKMLmFIUvlak5/LxFa2xLaBUWCKSS0MoW2VZQ813S+OlkYbYyII5QSENYVA78A1OgDUmXhdjBhIS3JhYqKg4xgmVoTBYiEqkgCApRfTYysRhxqSWIJSgMT++C0aEVuLlnGR3vPoKCwYyNIVIj/eFpeQW+Fmegs78Ib4N9sDryM3yv74D61m5k+5kjwv0WfK2vyMZ2Xqan4G14CBqTQ1AY7oHbpQ0SFH5G26lEfiIoNlJh7EaMw8nfQJGVLAYqEgXaonqs6PPJB1kpfiggKJQExa3Tu3GbisLb4hzsqSAcbuwjuA7B6dp+qpdDsD67hZBbA2OhKCQkfobJwZ8lJCyPr4PR/uWwP7sR7xw/vg82dDh2jEKd3P1QUdsu5fg9PsBROpohRmcDT5/y5aZsZ2ITOd1RpfUwctLAhKCIzmtAy9RzWfdc5EqL7KZpfvYuH/ZdPugxvgziu0R2VknvPZyy8ISfIPGdAaQ2j6LjCb//zXMMPn+OSb5cotfZh0zl9yhVK7snoIjIg5N3DJIYyfOr//dMwo/w31tQTD17hZiMIji7BaB/QPR4pY+eqwYnoUotR8uIwCKdFJ1VYGQaBsZF5pp+ukvv1TKpr2L8gPcuJDEbZna+cjAkMXVPTBMUlVDGZiG2qgX1j15L+JaP3Id7YCRcPJUEhb0EhWh09x9B4UpQiDYVQkk4WFvMwUKUTdjJWlL29ra4aWiOyNgMzPIeCoQpwpKRXaYHhbzUuXleeSdSSnsxQVi/ndqHJ+HOBDJ6T7wFwsn+Iyj+weQkHoqI2vVrnVRZPiFxyOS1tXb3oa6lDTqqqsRyOtHaRlk7SE2QaBPyEVvUiLrxJ7ILmNzmfti7usHXzYEJXJRREBJzoBCKIsBbX5gtOkV0oaJILylHVmkNHVkGvMPi6NyKEMJ7mpBWhNeiehPPR5wSX2GeoVh6Q6XB4IPOJiOvGLEp6UinsxG1kqLTs1BY14TUilqkUuV1UWZ0TE3TGYbCT+2AiFBPxEeoeU7u6GrqRENZI3RuGpzasgfWtyzQ0zeER08eY3L8Pnr7hpGemYuHj1+gdXAcPZNTaGPUfP/RLBXFEO70jWDs5XOk5aQhLsIL0Vor+EtQGMseS9Mzw1FWU4DG9iYMdLUjN1SHaD5nnYkJbu7aA4Pjx9HV04bWnnY0c97Y3Yq6Dt7X9gbcaasjLAiMxmpU1FfwWstQUlNCNVmM/IoCgiIIYbxfAtRJBWWIzytEYl4RQVaCeAGL7FwCgxDJzENcejaVRzqj5iyolBps2fArvvrqS3z9zddYuuwneCn9JXQUgeFQl1YhlDdawZdAwfss21Hwliv5GJRM0yr6Ag2hoaXiCqCKUxEoSsJBwefhzWM8eayHMKYXkf3kzNTmTN3nxLkD3z8nfp/nw0fw4PNWxaYhpqAY6WXlVEG5VDdUAJFR8NVq4R8ewXcgCtpAb6ioKP4RFJzTAlXWUPu6SEWhDIgmDKKpHDIQGJIGHSEREplDRZENDdWFwj8eXuoo2dZCTfWhCKSqoprwDyZEY/KQlFmOGCqrm8e3U+mthfmRX+BrchKeVpdx8/whhGtc4GJ6Fgqrs3JAI6/rohHdHoTZnkSAyX4keRkg1OUG1HNZTwIUHjf2Qmm4HwqCRHFT1HSiERSitpPq1lYE3t5DUJxApuIWMkJtkSNa7M+pCdnFi+g9looiN1ULhZMhDKl2RNaTn8M1qoqjhMVeOF7fDy+T4/C4dRg3D6yCwd6VMDuyFmZUFKJFttH+lbAgJG4fXUP4LYHThS145+hRvuy2Voye3eHgokZJdbOM/ISDucuHPkzZPshoQMjlQTp+UXcmmon+pr0Sxs4ahGbfQc3EY4jKn92v6fAZTYzw4Q4xChjkC9JP+TnMF0BEaaUDUzhu5gZlUhFiqgeQ1jyBjlnCiL8zyJdhjC+byNQRYLnLoLBuZAbekVmw8QhFLCNQvnP/a5PwC/8PJxl18rzFR6cYkSblVcLFIwiNzT14RmVw/8kTlPeMQptWhVpG3Q8fzsqeSj39IlHZ3Ctb5E4+eIS20Yeo6pnE3Ue8JwRJQGQGzGzVyCpswP3HT1DfN4GInBr4inrZZS2opdQS7QjKhu7DTRcDZw+Cwt6BoBBlEnpQCBg4CSUhIGErOgS0hAtBYW91G442jF4IFlGOIQq7HRztceUaXzpFCB3JGIZE9+jhafDRiZoujBQTUxERl4zQyBS4+ETCUZ0Iv6hUhCUmIzguEa7aWNj6hGNgclbeF309MHFvxE36D8Z/+jILHiXXqbKomExcfGHrFwpNWCQ0QeGw8vSDrSaUjiWeSoe/qwpCQEIOInLvoKRvUpbTZDV0ExTuUHgKQFBViDIKwsGPzlkoiregENfu7OyAsqZW1Hf30xE2IjSzCHk1bXSGDQiOSsczOWyuHu6yhEWerx4UNW39GL8/Q8jPYGpW36NvWW0T7j17gbL2HiTXdci+x9qmHiIiOhJhWj/EhAQjLCgMZ08ZwFcRirbmQeQm5sHV1A7HD55FeVUzv0U/iQGdKmrrZKDQMz6NMTFGy8RdPGI66Bi+h+axexhn8JSeSydMRSFAEeB2RfYiGx7qjqyCZBRWFcPaxR1Oto7ICQuG782rOL5pM07tOYCstFT0jvWiqa8DjT3C2lFPZVHX2SztTlsD1UUd38kaVDRWUS1VorSunLCgig0JRURyHpILa5BYVI14AYv8ciTSEnJLEJdTiPjcIoJEZKtQaaQTGKmZcLF1xv4t2zF//rdYsPAHLFyyGHZunnyX0qEMiYGmogZhAhRMoAqmYwXTu+Il15+9gS+DTJ/Hs3Adn4LP0Di8h8fhSiVnRzXuKUaN5LNxp7nxfrnxO1z4WSe+T840J75ZdvxOB273ICg8iyrhF52IiPRUxGeKMU6ikERVJMpWFFodAiJEZ4cx0Gq9oPQwg0b2GGuJAF89KEQZhU5tMweKucLswESERGfD1y8GftokKotchEblQeEXB3ffMCgCYuHqo4OnOgxOPqEIovIQ2VKh0QRqWgmiqWKuH90Chwtb4Xh+K7xuHoHS7gYMzh2As9llWF46IGsVmRAi1sfWQWt+FP5mh+BxeQvi3a/J8bJFQbYAhe/ts/z8AWiMDxIWe+F+eRN8rm9BhN1RJDifgsJgM4Is9yHG8SQylDeRGW4nyyhkX08CFFQTonV2dqoGmUl+8CKAjM7uJSgOQG177bfW2B7Gx6Dksu2FHTA8tFqWn1wXAyvNgcJw3wqYUlWYHhJDpC6Ey6VteOfMmYMwtzCHrYM7bB1Jo4JKmbhEjDzGB9j3nI6cG0bopAc4F9kkMWXNuGmrhKmrBn6JBaideAbRblqYUBYiBhfZVKJQUGQriG2ioLukdxJnzFzhn5iPjKa7qBp6ihF+p4CDAMkojx1hCht68hI9M89Q0jEKOxLfig47Ii7nN2ckpv/M6rFvv+vtXDSSSimqoaIIglLFiCkgDM5KLUw9tTBzC4eNayQsrFQwtHDBRSN7GBGat10CYOOkhqmjBmYuQbD3CIENFZoltzl4hCEgJAOx6YV8yflyUYX5MGoJyGZiHn+Jlke8N0MP4BYUJ0Hh6OgEBzp+2Y0HQeEqyiK4LMsjCHXXv8t6korDjmqCgBCKQnzu2nVjuHkFoK69H03DU/AOTYZvcDwTVz6S6QzSsmlZxfCgcnDUJNJxMAplpF/b1IbYzDKYOwWge1BfDvNbgzVxa/6j8Z+EBP8kTDgNEBROmmBkVLdi+slTPKJSzKisQ3HHgASlmBJyiqGMTkdYLiNfArKTkUlGXTsc3D2goIoQhdl+nlQWorxCKAqR9fRWUQhQODnILknEOyrKV3Lq6dwnH6Jz8C6VVBZB8TaTi2fI03r7qrzgC1TTPoB7hPpDvmOzjHJfcmdTWzcmHz1DZWsXCqkYxLvaz++NSyqAjaUGly85Y/2Gi1i39grWrj0Bd3d/RpJxcDR3wMKFa/HL5sNw4rtRz/OYevgY+eVleM7bNnjvAcaevEDfvUnZvUcHlWjT6BQmCIrM/HTERvogLtgGOo9rCFOZIjJShaiUBGw/cgJ//WIRvvhyIa6dOgOz86fxw+efY/3qdSgsKub3DaNpoBeNfT1o7O1EXVcbIUFlwXlNR4uERVVLLSqaalDeUI3S+mqUiL6YCO5oOrfk4iYqyQbEExaJRbXSkgqqkSCAQYulxREcSXllCItPhp2ZLS4fPo7D+3dj6U8/Yt6iBXDw9JGVEvyjkxFQXotoqnA/wlb99Dk0z19ByTSk4LqSQaYo5PZ5+gT+fBfUfDYej5/C7ckzeL18LZWEK++3MAkKmgCEM5+LPSFhw+0OXHedvg9l2R2ExItC5WhEEhJFvM+Vzc1MV5nw8tfCLzySiiIGgUJRyN5iRdsJawkJnVJAQhRo6wuzNX5BsjBbERCHkKgsWetJKAqR5SRMAMQ/OJkQ4b6QRIIohlBkgDWnKMJFzc2UIkSFhuDakU0SFIqbB2F7bjvcqSJMLx6Cs/EFuNw6KTsKvEFHfH3rQpn1pLi1B07nNiDI+hRifcwQ4HwL/s6GUFieh8rsGFRGBwiTI1QQVBU3tkEnBi+yOADlTYLCYj/iXc4gU3WLoLBFVjIBIXoUFp1HEhaZKUrkpPkhNVYBs2uHpaKwvnKUauIU3IyOwc34KLzNqHqoKOwu7pSguLxDDIe6GLf2roDJ/p/lOBSmB1fB5MBKXNu1CC5Xd+CdSxcOw8rmNuydPGBl78sbk4He8YeoG5xEMSNLiyi2AAD/9ElEQVTn7JZB5DUPo7BtBOWD02h98gaheVQUNirZktiWjjQ8rwbRxbUIK6hASGYFdMmMXpKL4RuXD09Gzp4R6fAISYK5ZxgumXvSqdLheop+k5LhoU2ET3ASnVkK3PlAPGhugUyEBIS9MpLRaAgcGeFG8buYvuT0m2Pnn2h89/eT2DPnF/4fTW+diZhEQXpGaT0MjJzh4RWE+MRsJmAmiqQ8nlsSo2Q6/fhCSvlomNi5QxWejNyqFpTXtiOjrA4hyYUore5GNdWIRrSAdtYyOqvEOBVG8+A4onJrCApGRNmM+IZn0XD/NQr7p+BOULh4qgkKZ6oKAQdRkP171pOLyGaiohCgEMtOAhZCcYh9snaUDewJkqvXDKELjpO1jKZ4Xb7hiUjMrfy/3JeE7Er4xxVS/egjcDH1jdyHNUHR3q1vNChV1t/dHHG3hYktQn/9Vtg9d8jw3Qm4+YWguKlXNtQUZSGF9W0oJSgezjnwXDoW/7hMxBY3oHGaETe3ZTd2wt7NHb6ezowE9aCQisLbDRrOhaIQ5RSi3ysXJ3t0jI1jgspvdHqWoGinkruP1r4RxCTm4jmdkDwhEVnQxPmLP9FhfEVbL0amZ3D/6UsGBK9kYXZtayfGHj5BdUcfClt7ZHlb34Pn8PTJxr49tli2/Cw+/ngLFi88hSWLT2LJ2sPYfvoidlJNLFm7D18t2oxPPl+BX1bvQmRCOhVKDaYfPUTH0Ai6J+6jobsHg+MTdOADqB+i2qS6kKCI9qVasUWg5xVE+VsQcjqcMbHAvHV78On8tfjj377FX979CKeOHoGdqQnOHzyK+d/Oh6c2AF0TVCf9A2js70F9bxdquzuk1XS3o5bQuNPWiIrmOpQ31aKssQYl9bVUjgmIzapGWkUnMqo6kcyAL5mqNq28DWmcp/B5JBfVIam4HgnFd5BURCMs3PiOW56/hivHjmLFskU4fOQQ4pLTEZ6WBW1CGgIY6Sc/eol4yrNwPhNhYSRlMEGge/0SAa9fwI9z7SvC5CVhwoTsx0fjT1MJ9cH7LY3rPpx70rxo7jSR7eTB56acfYTgxlZEMtgRWWJZ+XnILCygGspHbEYOfAJDoI2m04+LpaLwgZqg0Bdiz4FCqglRTVa0zHZCgDZEZj0JUOiYFkPpp7RBqbIgWxpVg4a+SUAhiP4rKCoDwbF5soxC1IiKTijmPSig4gzA6R2Mvo+soQLYBbdr+2F+fjfMLx2Cn70RfM3Owfz4BjlmttHOxbCkA1Yb7ofnpa3wMaA68DaDn4MBNI4CFOegtToDP9PD0N4+Bj8qjwCzAwgw2QPf65slKALM9iDa4SRSvG8gO8JetswWgBCg0HciqSAoNMhJDYDplUO4cWInPM0vUUmcoLrZw2U9JDwMj8DV4CCMed6Xtv2IC5vmS1VhtHelHhQHVsFo308w2LMUrtd24Z0rl47Cxs4CtgSFpYMCbopwRNPZ+/LGOJGgdrpkOAamwi0kE6qUCmR1jCMw4w6MbDRwpiQzcVLCyFmDa7Y+uGDhhktmPrhkqsJ5c1+cu63EeQslLllwn6kHzpt5wchODQsnPxg5BeKG7ARQDVsPHRyVEXBQR8I9kHIwMhOBcdnwj8mBrVcoTGwUCA5OB4MT/TSX+IUv+HsnJiax9o9b/lcn/feJaYYveE5VEy4Z2CGBL4PYLFxp88QDBCQSAowcxdQ7MgJLV2/kVb0d5Y7qiAfe6RnB47ls/1hKeFPem+x8fbcOk4y0YhnBK6JSEJZXhTvjT2Q3FhWjj+AbkUJFoZKgEMpAdOMhnL8rIaAvoyA0CAq92cCJ9hsoHGzh7mwHR8LjBkGh1UYygn8qsxD948TYwsVgoDd3f8QfkFpYDW18Ae7e/73WVtfgBBVQMDp7/7632d+nt5AQ9hYU+q36aWjyHty0YShp7pcN3ER2T3FdByP1nt86GiysbkQQHXpSRQtaZp5L9ZnTrAeFUoKBsPC0n2tw5yHLKLSynMIZ3mIYWFcnRudjmHzyHHcfzCKXkGkeuYfWwVH4hyfg8RNRviJqaInWDFQ7VEWirEXEGXl1LeihkxW18IQiEc+1tqMXo48Iip5h5LT1SHVbN/gEF69GY8cOZ2zYaIyvvt6FBd/ux4rlV/D5T0fxxc4T+GzzAXy8Yhc+/X4zvv1mAxb+8CtW/LIN2cWlaOlo5/0tQv6deoKjgQptiI67F2VUeSOMrjPyUhEbo0B0iA0CPC/LcSh8AxTYedkYX649gPe/XY0/fPgDPl+wAsbmVqjKzUe4qxfWL16B5Ws3oorqp3N0HE2D/Wgc6ENdb/fv1t2FOx1tqGpr5m8SGE0NKGloREBMKuJy6qn2BpBVN4i06i6CooPQ6EVWdY/sADStrBVppS1IJziSy5qQyHfVw1WFm8fPY/vKVfhpyQLej3VwdvdETHY+ApOZVrNKENHQi5D2Ieja+6AjbAN5rQEtvfDj/VRRsfkS0N40N667Ecie3UPwZPDg2toL1/ZeuPNzXm198ODcraOf2/rhxGVHHuvS0QNP0X1HYQWi0gsQn5GPJP52aGISEgoKEUZoacJiEBCdgLCEJOgCFdDIsglRHdaGcBA1ngQorOU2b3d7+BMU2tAk+PrFyiqyEYRAYHAatDRRThFKCw7LorJIlvtFAbZ/aAaCuF2oiQimm/iUQng6OuDMzp9xa/8qWBxeAy+DwzA/twvmVBT+Dkbwt77CfT/D4fRm2B3bIHuQ9bpM1XGBjt/wAKI8jaGyvQE/J33Wk5/FaWgtThASR+BtsIvH7EGgOcFyeQM8rqwnQPYizvkskr2uExR2VBPuejUhICE7BxTZTwrEhrnB+PJBXDu2HR5mF2Wrb9vrB+FidBTOYsAigsL52j4YUVGc2/g9zv36Pa5TWdzcJQYuWk5lsRKGe5fjxu6lcL66E+8YXD+L25ZmsLRzhZGlO1zVEUgtq0dkQSWiyhqQWNOJrIZ+FLWPomxwCpVUG6E51TCyVtKh+OO2s5pRRQFyGrqRQQeaeacL2dW9yK7rQUHrAIo6BlEmqwUOIib/Dq5bucPOSwt/OtyQzComzjF033+I3geMLB8+w8iTV7J6rsghH3j0CnbKUFy+JXoMDceDqSd4+YKJnw5IRot/B4m3zuutyX3/I/sfTsLZCS+q3z/L786704irRvaIic+W24RDaRy7B2V8HkoZLYtpfGqa98APGQXlcl1Mok+o6r4xRqt6qqXll+K2gy+SUkrw5MlL3Huq701VFZ2CiJxKNN1/ITvGa+RFa2Iy4ODmCycnAQrCQbbG1rfIlqCYqw4rTUDi70Ahj+PxTtxnZnwbfupQTEw/lqAIZNQXl5aPZ0/pNhnpvSEIRev39JIaaONyMUIV8ZJR4Cve224qSXefUNTXdeIFI/OXs7N4+egxXj58ipczYp32+BleSHuCF3P7X8xy//MXGJ4UyigShY29ePT4OZ5SUpTy3Sjmu/CAnxHVRktqWxGUlI/kyjZeP585zzGfDsTezRNebo5SQYgGdyLrSeP9exmFAIXC3RHenu7oGZ0AXw/C8CUKZPXYZ+gavUcFF43HPCcJL9FmhICQhVtzyrOktg2tA0Ny0KPqtk7UtHQQ5rnIqahHZnUzslv70M/XIL50GOeuxGPNGnMsW3EF3y84jC8+24yFi05i0careG/LKfzT1iN4f+1RfDpvG779egOWLNyOpUu3oIBpR0zdU5OYfPEKA3cn8fDZczT1T6Cmfwxjz5/qQRGvQlSYLfwJirAAa7hpVHBg9Lpk70W8+8UyfPjNCny7fDMW/7wFZ4+cQkZgMAxOnMafP/wYaUUVMvuteXgITUODVBYDaOjro7roRV1PD9VFN2q6ulDT0UGotMrhZgOp4uLzmpF1ZxTZDWPIqBtC+p0hZNeOIqduGNl3+giNHmRV0qg60so7eGwnsgvu4Mzxs1j44w+Yv34plm76Gbupcvxi4xGZXSCH1PWlA/WKyYU304t7eIoc/dI1KBnOwcmw1yXCnpG5DSN3s8h0mEZn4HZsFizfWkwW7GKy4RyVA+foHDjQ7CKzaZlwjM6CQ2QqHGk+UekIiKAjjxblE6kIjEmhikiCf2QitFEERFwqIlJSGST5ws9XXxU2QIJCX4gtQCGgIbqq1waGQXQEKNpQiCwmUT02IjoXKn+uU1mERuZCF5pJ9ZCLUG4P4vmEEBCiZXZkXBFikooRyfM2vnYFlw9uwFUqBsczW6EwOi5bY5te2A/ry0fgb3UFVqc2w/XiTgkK26PrYHd8rYSFzvI0Qp1vQm1PczCEh/EpKM1OINDqFNRUFZ7Xd8L31m5EEwx+Rrvgc2MzIhyOye470nxv6hVFkofMesoQJnobTlFQYfgi1N8OlrdOwPDMXlhQ3QgYed4+B8ebh2F3ZbcsyLY7v0NWi72weQEu0Qx2LJUDFt3YsRjGVBMCFAZ7llFR7MY7RgaXYWFhAQuCwuC2C/yjUjH24jW6Ga310OmJAYdEQhaVHUXZQx8TXmRRFW5ZeMPWVQ0TZyUTfLuMCkUZhYhDRR6vyOEWc7EuPiuqzlYM3sU1ezeYM2pWpxQhoboTnUzo4jhxzNsqtqLNhugSpJfn4EDyn795G050tj1t/Zi8O4GnwhEIv/932U7CxYu1OZf/D9AQ9j+ehDIRR4uerBjtzjVGE5VFixtacM3YHhExafLzIhZuunsPvoRifl2v/K3xew/h4R2M1DR9l9NimqYTrqGznXqmz87JLamGjYsa4YxIJscfYXL2JfKauum8sxFbUIPW+6/R8QSyhbaaCcDRTQFnZxfYCTDILjzegsKOgOB8DhROhIYwqTK4X3bvQVC48HgbS1s6UzX6h8ZlVeeghHTK5Gw8vPcEjyef4Bmh/OTpS2SWEhTR2ehqG8XU8ATuM9Lu7hiFyiccGXFZuNvZi/GWTkzwfCcYMU4Ka+zDJEEpto03cF99G60dY1y+1zuMMf6mf0g8ShhgPJh4hKnJxwRFL4qbBwjWh3hBUFXUd0Inq8e2oOHeU9mOorRzCE4e3vBxFzWdXH8ro9BQYQT4uktFIcooRLsKtdKHKqUR5U1UKnTwIWm5yCyu4XMoQoh/BMab2jDb2Y3Z1k7M8vxnGMnO9AzgyeQDVFY0IjklC9m5xUhKzUVxcTWiY9PQwOi3hEDLrOlD+4M3UEbV4MKVcGzbZIJvvj6ALdus8NlnO7F48TEsXHUCH2w7h387dQuf7r2Bj77fhm+++xU/LuL+7zdCR9C+onzrmpzA3efP0Xd3XLZ0bxm8j0ZC+e7Lp0jNT0ZUnEIPCo/LcoB/VXg4XBgsrDl+GX/+dCE+/nolPlu4Af/nn7/EZ5/OQ4x/IG5fv4o/fvAeHXk1+ng/W4ZHCIphKothNAwMoL6/n6AQsNBbTVc3qto7UN7cjhDCOam4g0HcOHIaJ5BJWIh5bsMEQTGG7JphZNUM8R4MEhADyKzqQw6DPhcGa9tOnsQOk/PYozLDMkbNe29exHUq3bjiMkSkUVEkliEkuRS6lAIGPIzww9OgpHnS3AkHdzpad4LEhYGJC9WkO+HiyXfAQ1hiPrxoCgaPPkmF8EoqgA/Xldyn4fHa+Fxo4nPgx3VtXB6CGP3ruC2Y20JjM6FjGg2MJTji06guUuDn7yXbT4jGdQEq298KsYM0NlJRuBMUIQwoBCi0YWlQ+MfKWk/hUblSTQRQVfgH8vtCsgiGAkJkrkV2TCHCYwsRKhvhZSOaUDS6fIlqaxuu0+Hand0ClekpWF3aR6DvgNHJ3fA2OQNbAsRoH5Xh7p/geHIjbT28L+1AmO0F6BxuwN+JyoOKwuf2eSjNqSbMj1JRHJXZTwG3DyPe8xLUhrugMtyOcFGw7XoeOf6myJzLehLd0UtQUE0IUORnahEX7gGLG0dx9cg2GJ/dKzscVNhclorCw+QYvI2PwebsNlwj4K6KMoqtP+IW1YQY3e6GVBZLcWMX53t/gicVyDs3DS7B0oqgsHWCkRXlPUExNPsaPXTgfQRGP6P3YdpdyvfeJ7Pof/USSVVNMLRVwtZFBTNnDZJru9FOTypHqGNUPkTfO8LIcZjLA6/E0KqvCZI3KKUTsWCke9NFCb/sMkRWNKHu3oysXXWXDnviNdUElyf4WVEDquvRMzhqI3DNxBr2do7o79V3rPeMjuU+I2BRO2nq2UvZV9G9pzQ65wlhT59h6ulzTD15zOVHGGMUPPLwJQbpIB/yXCRe+Htv3hAJrxlzv7mHl28miYgJ7pvEM/6JPovOXTPjyxTOg58TJYz8J2egTq1CQYO+H6OZx0/hpQxDfEKuXBeTqBJb2TmKMaojMZVUNso+o4L5Qs4+egrRK29hSx9CU0oRV9CI1uk36OChXTRFdBrsXHzg6uoOR4LBRWQ/CQiIrCU7goLb9IDQl0/8Dgs9TERvs6I8w97aBl6evhidmJLQi0jNRnxaDtUYf5wXL8qnxT0oqm6ChhFaP53X22l0bAr+ARHITM0UHBUlwPpGJMJEJ0qCmHKdy8/4oOkIIQY54nMAn/UknXEonV05YTDL+/6Y20vqOqjQ2mUX3DNPnqD4Tgu0MYxuS5tQP0klyZ8Qhd0OVBS+nqI6rAs0HvoGdwIa/oSFloAIFI3vPLmPoEgtKaWzrGJkXgBVVLys1pmZVYgwXTjGuxrxaLgVD/vbaJ2Y7uvH9NAYZqceoK2d8Lv3QF7G+PSsvJSS6ga09Q2jvmcURa2DaBl9BUefAhw7qcQvKy9g4Q+HcPKkF35YeAzffr8PC5YewXs/H8G/HL6GT3ZexiffbsK87zZh0cK9+OpDSvbzxng+zff63n0GDi+pfsYwcu8RmvqmUMM0MPrqKRVBKuJE765hNgTFFYSL4TiDtdh58DDWbN6C9//2Jd7920L87avV+MMH8/DJx1/gxO7dsLx6BYt++A43TM3RzmfVPDKBxqG7aBgcIySGUdc7iNoewqJ3QM5ruvtQ3dGDytYeRGaUI6WsD9mN95Hdcg85zXeRRxOgyK2/h4LGKeTVTyC97i7VxiiXhwn0Auy6eB3nvFywQ2WDTSURWJqqxHJnA5x0MEVYbj4S8msQl1mNyPQKhDAAFApDdNGiic2GklG3D5e96eS9qMY9hSXkU3nQYvO5j4CILyQUCqFOLIIqsQBKQkIlIEEY+PN4LdNXAOf+/JyOMAmi6fj5EB4TkpAjA6GA+FTokrIQnpQGjdYb/lQSWqUtdCpHQsKBZgcxNraoASWGGQ4NjYeWcBCjWAZFZEITkIKg4FxExpbIGk2iCw//oHT4aOKg0oq+n1LhqY5DYHgGQqKEqihFElWFyeWLUkFYnvoVLlf2QGNxAcYntuHy/g0ExiF4UiVYnNokne/t/SupKNbA+fR6+FzegXj3W9A53oDC+goCCIxAx+vwszoLlfkxaC2PI8hKzA8j0uksQqy5bL4Xsc4nkOF7FflBlsiIdETG3HgUmWLQoiQFslLVBIVOFmabXz2MSwc2wvLiIXjfvkRAnIaP+Wl4GB2Bl+FRGB9Zh0vbFsOAALuydTGub1sKw10rYLiTamLXT1QYy2TbEN9bB/GOwa1LMuvJytYeptaM4MISMUbvMkRH0EfnO0JVMUZQiCqrIy+eYZgOPKOxByYuWlg7KWFOUKTW9KL9CY9nohPRoWikJ44bpKcZ4LyfABjAS1QzovaIzIKBkxrB+bWIKGlG7dgDjPI3xunERCvie69e8fdeYPT1C3TR2boExsLc0Q0eCg+0tjfwF4CHdMbDjx9jXICCnxOFz/eF0VHd4/o9Lk/zXCefTWD42SD6Ho6hZWIG1UNT8jNCN7yRKuIJYSG0zyhevxnk9n7CYpDO4yGKaghDCyfEpyZx/wz3PULn1GMEZjeiqFnfj9ET0VGZVhS0Z3FN71dnBCgYlY8QSmKqqGmFNe+RNjQRD2cZ0XNbYStBkVaJ2PxGNN9/KYdDFXX3FYyMrJ294ezkRufv8B9AoVcVTqLa7D+AQp8tJZSE7BOK5kjz9vamo5qSDjEiPUcW+OmvWw8JMVU0dDAwSEPPuL5diJjuE86akHAqkASuiaOF6Sd9ycbbT4vprRp7a69l5OxNuGtEH0GRoVAHBcDWw4emgV9EJMISE6EJ5j46kei8epQPzKCLN6WofQCWjq5UFG7QzCkKAQp/UTbh444gHzfoCAp/Oix/lS+aBwf5fJ9i+vEj5Nc3yPYKfXcnERGfgGdPhQYWz1UAUGRD/T61d3dj7MF9PHr9EncfzfBJv0ZpUzM6Ru6ivncEFT3DKKybgrltNrbvcaBKOIklPx7F7t23sWHTLSxYdAyLfjyCdxftxZ/338CH60/ju/k7sIQ276tt+OS9ZTi88xhGB3h+04/QR1gX1dYjv6oBacV1yGlolQ3usouzkBjjhYRwa17rJYRqzJASG4zqoiIEE5Z7fl6Pj//4KT778Ad88+U8rFu+HKd37cD1QwexZ90ahEXFon18Gg1UgmJUvgYCqK5/FPV9I6ilsqsn+Op6hwiKAVR39qOS9zc6twYp1cPIoXzNaZtBbts95ApYNN1HYeNDpBT3oZCqoqh1Ghn1YwyIhnCDweO2K1dxPUqLHQkaLOvOx7yeHCxN8cY+p5twC4tgwFOD6ByCIrMSYWlUFikl0CUXytqNajp4JZ26r4CDgIWERAGN6iGuCL6xRVDEERIJRdAQFqIWpficgEIAISXKBLUCDISI3vSgCKHyCOFxIVQnQQmZ8I/L4D46+uQsgsKH74jIcrKDTulMJeGEYI09VZstlYYlxIBgYWEpVA78XEiGLLzWhWYTFhkIDqd6EIpFjD8RkSNBohM1FEO4HEpIxOQgMr4EcUnVSEwooTO+BLtLe+BwcRvsL+2EyuI8bh3djJvHtsDmshiT+hgsTv4Kw93LYEFQOJ1aD5XBbnhd3gadzQUEu9yUXX+rrS5Ca3sJfjbnob4tsp+OIdjqKDRm+xHheA4JbhfhZ7wDUQ6Hkam4ipxAC2TFuyMrXUlV4UtQKJGVrEZ2mj+KckKQxWdlef0oLh/cSJAdhv2VQzA7tQ0O1/TjT3jzvC7tWIoLW37Ezd2rcG37clzbSgXB+c0dP8Fo90raCiqh5XAW7Siu3yABTQ1hTcdkZuMEFROxKCfoe/wc/YwWRYO5u6+eyw7+RGM6kUVU2DsGC2U4LJwVsHT3l+MKdD19TRi8QS+PH6CzF1lUnfxc+/Nn6KHjH2IY28joUZdaCSMnLSIKWxFe1I6KgQfoe/ISY3SWopvyaYJl7NkzTIjPM+JzDYqFkbMrbL2c0NSmLzR+yijtwVz3Cy/pt966L1G4+lK6K5Gl9AQv3ozQMXfQxfdg/OUkmsfvYXDmyW+geE0kvCYE3ryhpnkzzOVRbh9hsDyDTlHPm+pHdLUsOkwXoOiefoKgHCb2uh5+mkE0nY0qSIwQlsY1/TnMEKg1veMY4u+I86pq7IAdnaRKF4H7Mw8lKIo6+hGSWY7oglo0Tz9HGy+kh9euic+EnZsCTk6uVAb2sn8nmf0kQECT5RQEglgWoHC0FeUTQmmI7foaUAIU9tzn4eGJgZEx2Xo5Ib8MiTmFeEqQPiPIxDjgM7NPkVdex8g+HY3dg+jq6UNDYzOSM/MIK1GfP4ef/Ecw/A4KMRcm7oKoSySehDBgYvohfLShCI5PRGF5IWoa6UTSMhhtFqBnbByPqChK7zTDPzIdMbkNqOglKB4yqm8bho2jqPUkWmKL8ggnfQttUT4xB4lAUV3Wk/BQeaO5r4+qbYZgeoC8hma0jY7LVu8RKZmYfSIyM2epEmcZAPAc354up+7uLtx7MIUnb55j/BGBwfesqqUd7UMjaKXTrSIsgmMbcOxUEDbvtMW8b4/i0w+3YuWKc1i58iLmf3cAC77dg29WHsfH+43w0epTmDd/F5Yv2oN5X2/C5x+uwNefLqazCkcbnXdxfSsyy8qRXlqMqPRchFPZZZSUIS0tEalxKsRTUag9zkGrvsUIlkFXYhoKgsOgun4Dp39Zi73LVuDk1m04sWsP9q3bAKMTx3Fo43p4qTVoHJ1EPSHROEJQ8Nzr+XsNgwIYQl2MoqF/ZA4Wg6joHEAk37e0BoKh+xlyOx4jr/0RcloeIL/5EXJrxhFGp+3hqUV8diVV8RRSi5uwftch7L9ljOsxoVgZ7o1FA8X4sC8HX2f6YJuLAZxDw2TZYyy/OzrnDiKz7iAsvRwhqaUIpLrwTyIAGHmLoQVElpJXEkFBB+9NZ++bWAKfhGLOqSTo+DXJRfATgEkugJbrYlA0XVIJgpJLEZw0Z8nFCOXxIfx8qLQCqop8BIosKYImIikH6gAFtARDEC1YQ1D4UVX4UVH420qAODs6IJwqIjCUaiWMEAgTNZmyJTBENfbASBr3i9pNwTFi/Il8zgkmwiyM5x4WW0BYlCGGELQ2ugbL8zvgeXM/7C7sgMsNOmVG8rfP7YXxyS100HthcmQNTPatgPne5bJDQD/DfVASFsG2F/WKwuoSFASMxorAsDwrQeFndhhaswPQmOxDqN0pRNhxm/F2hNnsR5r3JWT6myM/WYHMNBWyUgQsCInUAORn6FCYHYz8NB2czS7g6uEtcDU6g3PbV+Dy3p/lGNlexsfgZXQUF7ctmQPFSiqen3CVoLixYzlu7FyG24fXwvbkRllWcWPnIrxzw+AiDI1vwsbBEeYEhY82Eq2j0+imo+t7+gwDjH7G6SaF4xbdhosyh6q7M7DxZ6Tv5Atrvlg59X3oJVwGmBh76MT76Yz6CItOOvPOZy8wyG2i87/26ZcIy6zFLWeCorQTISXdKBqYpuIQyoXRKD8//ZowEg3cmLJ7Z55DLQqMHD1g6uCA7j59IbJw9KLAWbos6QDEP7Em9tCEc3j9DG9ei75sh+jOegmhcSakUTRTVei7oRagmCVcpvgdjEDfDHEuqoQO0+Xdx8TsLGJSsuGp9OW3P+BxMxiikwvKqURmdbvMsnjKHw8IF601M8UXyvha1B+60zeBoQcCCUBNWy/svP14X0Nwb+aRPKagow/BBEUkJXv91FM0UXx08pS1Kflw8FDD1dWLILCH0/8IFG+XCQNZuC2yqOQ2698UhY01oyY3NxSUVqL/3gzSy2rgrhZ924ixgIPhHxhG2R0DZ58A2NPUXBb7tEEhUPgHwdbVE9kF+fL8/+egEHMBCqEk5u47p4n7DxAan4LShibMvtBH80106tm1LZihshRTfVcP1NGpSC5rQ/3orMyqLOkahR2vWyULr0WbCULCh+qBkBCgCBQF3KLarDClF5p6OzHx8D7uP5xGkVAEdyfQO34fSdlFBIVQEs/xiu+Vvh2I+F39b/cP9OHB7Iw882kGQuIp3ekcQm2XiMLHUdk9gvjMfuzY7YUlP13AD/OO4v1312H5slNYu+aGzIb64dvd+Oanw3h34wl8sOIwvvp+J5XHPnz51Tp8+OFSfPnZchw+fIGwLUFuUbEEZnFVLpdzkJSWgti4SKTFhSGDUV9cmANUHhcR4GcGRz81LGx8UJuYBefz52F0YD8u7dqLHas24IevfqRa+RxHt+zG6Z27YWZuxXR6T7bLaBi5J4EhrGFoAnWDVEcDd9FAq+sbZeAyjMquEcQWNyO76R6KKF8LOp4gn8oir/URSjofI6WwHSq/MNy4fBGXLl6hgg+SlVW+W7ISu89fxyEHdyxyd8KyrnL8e2sGFtQn4EJGIEw0aiqKaiQU1iIurwaxVC1R2VUIzyAs0koQIJ1/MVSJxfARZQ8EgACDMAUjcgVBIfYJmPgTCuJ4PSSoHuZMwCE4uYQqogShPC6En9VDopCOm3OqkyCqlBAJimyo/H0ICpHVRFD4ERT+elAEBVjD34/BlKsDFRlhEJbL9JuFwHCCIioToVEEQ1Qe14WSyICnKgZB0dmI4DmGEwzhyeUMgAqoiNO4rUz2AmBpfAMW53dBYXIEzmJch0v74Gp4Ck4GJwj1rVQZe2B6ZC3MD63G7f0rEGR2FL7XdkB1cy8inK8h1M0YPpYCFOegsRagOAM/y1PwMz0kQeFHUEQ6nuXyfgRZ7EWY9X7EO59Glv9tFKYQEmka5Kb5yW47slICkJcRRFCEIofL3rbXcfXoVniYnofV+b24cXAt3G8dhsLsNNwNDuPc5kU4t2kBru/8CQa7VuA61cSNXctwbccS2JzcBM9re2F+eBUub/ke7xjcvIibhtdh6+gEc2tnuKqCcad7nE76NTqmn6GfSmHkxRvZCG6McyHq6++/gGNQMsycfORwqJk13eigU5eN7uhDBpk2+2m9TJtiLhvhcfsAvWtUXi0MnQMQXdmBkOJ25PdMECyv0M/vHxd53C/oujkXfUMNz75GYDyjjbBkGFk5k+yJsnO1vntMHH0DsvaK6HROP4myh7eRrQAF569n6ShEB329jPRHmahG0Tf5kOvCgdynIxnH61fDdCT9PLaPNiDt2Zt7GKcziUtjgvUStbjFaByPMUlHF1VaSzB2SbcjXKXoEiGKL6eYhPMR59009gDDVGTCndZ3DsLBVwdPv2AMMGEP359FYmULQVGJECaoSjrKRtHtB2ERnFUCBy8/OnlvOBIUzk40Rzs9AAQchGqQDe/m2lb8BgoBE/02Fx5vbW0BJxcX2b/Q0P1HSCiogCdBVVRWiUaqhs7OPgwx+k7JK4WLJgR1HQOyGquYHj57CW14NJIzMuS6vIi5mR4UtLlt+jvwtrGdfuPk/YdMrJlyHGrhxMUoFM0Dg0itbsE0n5U4StT/V8dnILWyHU0Ts7IiRFn/OBy9FFCIMgqhKHwc/w4UejURKLsed4JG6Yna9hbce/wI92mlbR2yFfwwr7WgvBZPnoqKr2/fCzG91Zqii5Eh1Lf3oJ7XLNo1iLG9ReeTKQWNiEhnpF/RDCevHCxdehPfzDuITz7ajD/820+Y9/1BrPz5BlatvoKFPx7Dl8sP42/rDuOzpbvx9Zfr8eXHK/Dnv/yAd/+6EO+/9z0uXzBARVURcnITkJsXj8KCeBTkJyAnOwZ5meHITPBDerySisIZGrdrBIUVzHzVOGPqA3MTV+zYvg9rf92Gb79bTPh8i79+NA8/LF4DlTIIp46eRTbh33ZvFg1j04TtFOoELN4Cg7AQwBDZUbUDY6ilwqjqnUBSRTfy2x5KUBTS8joJi85nKOh6RlU2IfsvCguPx4mzV/DT2h3YsPUwfvx5LVbs2oejVLlHk2Oxor8GH0w14rOuPGxIDYRdUjISiusRm1+LWKbt2NxaxOTUIDK7mqAQnV8Wwy+pDJrEUijpcJVUEWouq+lo1XS+qrhSaOIICG4L5HE6qgctPyOymET2lbAgaQSGgIYw7ntrYdweSgDpkvIIk1y+e+lQBXjBn6DQaWypJhwICgeEEBZB/vYEhQO8vD0QHimqwmZQQaQTGBkIFgoiXIyRTbUSSfhE8/tljac8hEbmcxvvDc83MqEUEZxHJ1UhMZ3px8YG1pcOwMfoEJzpWO0u74Ob0WnaGaqKXbI3WdGP0vUdi2FOVRFGCGhu7YO/0QGEOV5BiMstOvKz8DY/I1tLq2h+FgSFyUHZzYdodBctQEFgiM4Bw20OINr+BPKD7FCS4YfsdD+CIgBZyf5UFQIUwSjICkFBZgjcra/i+vHtEhRmp3fg1uF1cLm2H74mp2BzdgdObZiPKzsIhp3LcXX7UlzZtlgWbF/cshC2Z7dAbXKUwFiHq9vm451rN87gmsEl2FJR3LZxhoPoGLBrHD0P3vDFm0XT+BO0Tj5Hz/QLWW4hQNBMiHiEZ8LSRQkLd77wBEXrg2eyJfYQfYfoEXaYjqf3+Wv0PH8ps51EwXY/vWtUYQ2MCJcYOsvQwmaUdo5DdDg49viV7LV18gWVBb/jHn9nnGk9PL0S7gExsPMIgImNG1ILKxBIea6IikNiQSkeUrXop78HBe2NyHQROdB36cAZzb7pQ+vECAYfPMTLN1QRr3v4EQEH2hvRg1W33rj+jBAZJIyUunC4+KgwM/sQUw8foGXsPiKZKOKLG9Hafxdt/cMyqy4gIgVtfUyMLb3IvdOBxJJGJp4axKQxgtLGwsGHMtBHi+T0EqRTzodSnodmViEooxIF3VOomQYaGdqG5VbA0ccfjs4ecBRlFM7/N6CgOYmsJ6E8ZDVZGhWIrVAb7m7oJEzFXUguuQNtbKJsAPf3Uz2B4R4Yjpp2fS0uMYlhQoOi4pkI0ue26AEg/ksgCAmn3/Tb/O2qmCanZhGRmI2y+laCQmATBPoog4keOQaGmDqHR6FJyEJqeSvfr4fyvamgY3NVaODjLroWF+USogsPkf0kCrOpMAgKrVinqX09UN3aLttRDBEQeU3taGAULToFrGrsxLNXLxgEvMKTx0/wcGaWwYR+vG7RtqWubRDJOdWMRIugFp3BMXpNprJLzK1CVFohcvhe3jAKxPbtDgTDNSxZfAoff7QV33x7FBs2W2PN2hv48uvd+Hj+XvzbvI1YveE4rK/b4OrBM1jy3Sp8/MFivPuXr+Dl5Y76xkJUVqciPz8eSbEhSEkMRXFRHHJzAmUhZFqiAgkhBKDbDQQoLHHVwQOHrQLw0fI9WLzvLJYfvYxv1u3Hpwt/wd++WYCFa35FXnUTyhq7UdE7jqrhB7gzdB+1w/dRMzzF+RTTLKExNElVMYFa3pM7VBSiDKNj8hmK26dQPfwalYz2KmhlTMzFA29Q1MNtjJWqCIyG3idIptq/YavB3uMG2LDnEH45fBgn+Qy2xfjhh74y/Hm6CZ/crcU3SVQd+cVIKm9DbFELYvKbEJPXjOi8JkTlNvAdv0OVUEFFUUVQVEIZTygIaCSV8/lXQhNfQVCUwS++nCqC6Tq5gpAoQ0B8MdO4gAQVxRwsJDAIiSCpNubAIbKhUujAU+nUU3IRlJqDsJQ0qAK94U8o6ISiCBCAICgCnBAa4MxtVKwaJaIiExEckoig0BQJjYjIdFoGIqOyEBWThcgYrkenExLJ3C+WsxAeI6rQcn9cHiLj85CaUQA131e7y4fgen2vvjfW64fpmM9RUZyE5Vkqv2MbYbRvlWxwZ77/J6hu7IXO7AiUN3YjxO4SFYURfK0uyzYUSovT8LM6D5XpCagM9xEoomX2DgSaH0KA0R45DGqk3SHEOJxCUagDyrICkJOhJSgCkZ0WhJz0YIJDh/ysUIIiFE63L0pFoba7AfPTO2FyYhNhth92VEBGB9fh9K8LcJVq4truFbhMSFzeuojgWILzBIX9he0IsKIyOr9Zn/V05dpJXDe4CGs6HAEKaxcVShr70ceg7M7ANKpoYtzl3kevMMAEJ7KXGIjAlzLN0kkBa28dUmq65IBGQm2IHmdFh36Tr15jVCgROp5hSn/ZnxP3hxVV4aqjLyLKGul021BDRyn8h8gOeszPTL14zs+K+keEDUERR8fsE5YIK08Nzt28zcivEqGpufAOi0V6SaXs2llOIrtJnyHEZekWaDN0gIPExh08eNOG9qkR9M2IgWtEBlozj2ulEQ5zoHiDLlo/9z9m1DsKVUi8rK8dEpnEKCUSVt7BMHILoyIKhrGtCoaWbjC28cVtxwDeCz/YykGW4uHklwRfglQXkwmFLg6umjC4KXTo7BnC+MPnSGbCCqSUDk4rRW7bGConXqLh0RuE5JTByVcLJ4LCmQpPKAoxvoTox0mfraQHhVQO0sQ2HvMWFNznyLkdQeHq4YGm9k6JzfyGdlm4fP/R7w3rxNTUNwTP4ChG1t28T3p3P/v8FcJik5CUrs9OezuJvQLF+vYrc1vmoPF2VUyTjOqj+XyK7jQTFPqsp05Gtnn1A/JcxNQ/NomglHykV7WjbnRatluooJPz8tPB10N0K07l4CU6B3SCykP0IuuMIKoLrZcjNJ4O8PV0pRoqQhUVQWxWKTypOJXRTOwpRSitbUfv2D2MTM1gcPQ+6kUbjsom5JbWI6OgDnGp5Yhn8BGXXo6g6Az4h8YjOCoRCaITvGRGmaFx8PRKwJ499jhyTIHzlwJhapYEI5MUnL8YjMXzD+HqGUcYGWpw8poHTh81RJCDGwKtbuPinhN4/79/gc8/mwelxg21DQWIjQ+kwjPHqhWrsXzpMly/eQ65BVQU2WqkJHgjIYgRrwCFrw2uuSqx1UyFj389jSUnb+HnCxZYfdIcny/dgg/nLcL3v6xGZG4RITCFst5JaZV991DVTwAMCLuHO4P3UDMwSSUhbFxmTaVQfVgw0DJ3D4G1JgWOwXlwDS+k4y6nI69m4NJCtTGC5Iph5DYycCFAGkbfwNRVi40HTmH35au4GqDAcq0TvugrxruTDfhsuAafZUXBMr8EKVWdiClqRXRBC6LzmwmMZoKiEeHZdQhKv0P1zHlmPXRZtQjMrJHLwkJoYl8ILSyLllkryzCDUsplZY+wtAqEpJYRAiWyzCOUCiU0jfv4DMW+cGmViMioQHBqAYLS8hGanAmlVomAADfoqCICNQ6EhROC/QUoXBGq9aDK8EKIToPg4ECEhATL7kBiY+MQFx+P+IQYRMcGEw5ahIT5IyxCS5WlRXhEEKERglAxQmBUOMKjwxGXGE5Q3IbVhZ1wM9gPFwMCw+gkXI3PERjHYXpyOx3yWpnnb75/FZzO/EpA7KE6OASfazuhMD6OYHdjaBxuQGNzCWrRMlvMzU5CTdWhubkbalqAyQF+RgBmD6LsDyPe+SzygmxRkR2MnEwCIk2HXEIiLysM2VQS+dnhyM8IgT2BJUChsTPA7TO74HB1Pxyv7oXDxT0w2PcLTq3/gWBYLu3S1h+pJhbj+m4ub/uRx+xAgPVpeF7fjVt7luCdq9dOExSXYePgACsHV9x28GJU3I7+R/r2AB0PnqJ39iUGqAz6Xs3Sjb6UQ3d6U6qJhmSWXoFIrO5AI48bobcYp8wXbvopl0UX1yI7aZjRnch+EhbHRHvFQYnQ4gZEFLWjaUAfdYpJZOfM8nNii8hlFkWSOQ298A5OwFVTJ5jYeqCUTi+3pgEppeUorKnD+JQ4kp98LWoZCUf41p7RjwlojHJvHbVFJ6X6KHqnxZjgolyijb8kRp3rpIlOJATGZL0teQXdVA8+QdF03H5IzshGaVUtChs6ocsohzo2DxWtA2jpG0ZgDNVNcCI6KPu7xqbRc28W+Y19qOuflNG5GJ7TWaWDhyYQU9OilQhQ0NwtI6RQStfinnHU3n8hx80OyiyGo7e/zHr6R1AIIBAGEghzZRTSxLoozBb79KBwsLWCregPysMddc3N8p5Wdw9CERaJiQdz90q2FwHaR8ehik5CXWcvXsl8/Ndy3Oy41CykZOmz095OAiQCFG8EKKQyEd8hTN8+Wz/mA4MEKjbRjXV2eS2m5/p2ah+5j6yafow9eIyZR7Py3upSixBX0oKygfuy99yy4Rn4BoYRFC7QEBBiPApfVxt4OVlD4WoPf9Ga1sMBag97eLrYIzA0glFdFnz9I2Ur76i0IkSIOvd8V1RBkfALjSYAUuS6wi8SnooQeKvCoAtN5mcT4OkbAHdvJZQqDdQqNfz9/KATPZBqtNAFRMHUxA+r15vg6BkNrt2Kx03DJKz66QqO7biGrrIOFDHqvXTSCAs+XQbri7dgdekytq5Yj3//P/+EyxcuoLwiGzk5aTA2NMa+vcfw1ReL8V+577/98z/DT+uGwqJwpCYoEB9sL7sZ1+p8cMMvGj+bKPHNIQP8eMoAv1yxwtLDt/DBj5vx7tcL8cO6DfAIi0E9VURx2yiKO8ZQ0nkXpV3jKO+ZpMq4R3BMSmAIUNzpvUtQ3IciIhErN+3HL9tOYO2+y1h/6CY20nYcuYnthy5j17Gr2HXiKrYfv4o9Z27h4EUz7DxxDcvWbMcPi1bjl50HcFPrh90poZjfX4N/bSvCJz3lWNCcjyWmxtiw7xS2HLmIncevYd/pWzhy0QSnr1vh/C1bXDNnMGWvwm03Lax9QuEcEA/XwES4iDnN2S9Wmot/HBxVUbDzDZO9NDiqIuW6mDupo7g/Bu7aOHjpkqAISYOa/kcbkw9dnCizKEN4eoVMTxEERqAYwEinglbjikA/Fz5PR8LCmarCmaBw4pzwCHTmMW6IjvZHaKgGnp5O8PV1gae3LULCPZCcokNElAbRVFGxsX5IiNMiZs5i43SITwxBYqIOWk9zWJ7bButzW+B26yjcTM/AyfAMbK8cgdmJ7TA5tA4G25fC8fRGuF3Ygmj783I4VIXBXmitLyDUwxT+Tjehsb1CNXERgXZXoDY9STWxH/6GAir74WfEY43F8i5E2B5EmPUR5IXYoTIvlGDQK4m8zDDkEBS52WEozItCPtftCIobJ3bAx+IyjI9voWI5R6AdolrYjTMbF+LMr/Nxmed2jaC4tl2UTSyV3Xhc3r4YNme3wN/iFBS3DsoC7Xeu3eCX3bwCOycn2Di5Mzr2pENsw/DTV2hndNj/7JVsaCd6hB2gM+7lvIf+wSsig8eqGOnrEFfWgo7H+oJuUSlRxPIiehTueoJ+RXQoKDr8E10jJPDY64zGo4qakFM/jrahZ5iaeUYnxu8en5bV+/LpkBNLaxGeVQafkGSY2PnAXRGOkJgM5N2pQ2VXFxNBD5erMHhX5HBTSbx5JBEjCp6FvX7zkE6NyHktqr42ExTdaJ4cIixEHXoxCvggt3dx3s7jB+noxFUSFm8GuO0hBu5NQxUeA3V4MB48G+cxT+T1pFQ1I4Tn9baabURqBrSxaRKO4prFvLp7CK2MannJ6BqdIHAi4Kbyw92JSbmthBF8BCPh8MxSlPdPoOXxG3TSWUbkV8DB2w9OLqIdxVzWE0Ehyh3egsLR4T+0o5CgIDxEbSiaI5dFP1Gu7iKibZTnWNVF5RAYynssqsGKsxRPiIgcn4J/QhYae4fw4pW+iqtoGpGSXYC07Dx5jJAK4pwlDMSSXBH/9KCYq2Mm52IS1WNTCytRXN/BqF70dzSO8IxqmHkm4uwtV+w/YQBDa4XMj9am3kF8VQ+DDFFGMQt1cLQcU8PH1Ra+LlbwdLSAq605PB2soHa1o9kSFI7wcXMkQN3g5uQL41s22L7nOFav2QZjA0s6hHBY2znJVt5iMC53Lw28ff3h4aWiE1BDrdYSDmqo1ISEwgcKLw9ofLzh78NzUiqh0/giNJCRJIHiqcjFhq22WLXOEr9uscU3X+3Bvg2H0V1UixRlECPGi/ju3XnY8csB/PDlEqz/ZTNsLK1QUpSJiopcRIbH4tSp69i96wQ2rt+PLz5agD/867vYs3sT8nLCkZ7gh7hgB6g8DeDi446zXmESFAtOmWPFeXOsuWiJZXsu4uvFv2LR0l+wbsturPh1l+ycrrJ9EgVNoyhoGUFhK6HR/jswqgiLqp67EhTVPaNoHr6PZoKjmarjDmFS2DSMnDt9SC8SHeoxUidwNeHx8AqMgL2XH1as34pPvvoeX389H99+9yO++H4RPvt5FZZYGWJlzx2811WGeUM1WNNWjDWmt7D/+GnsPXoKOw8cx5YdB2TZyoIfl+P7+Uvw47KfMX/JSnzN5Y+/WYQPv1qIv37+Pf700df4t79+jn/9y8f45z9+gH/+k97+9S8f4o/vf4a/fPQN/vTxt3j3k+/wty8X4NN5S/Ht4tVYQBj/+PMW/LR+F37ZchDrtx3F5p2nsWnPKazffQwbdhzG+o2bcPEco/UALwLBA1qR/RTownUXhAQSFDpHhIe4IDrSl2rvBlauXIyPPvoAf/rTH/FP//Rf8MMPX+LK1dOISwhBWkYUkpJ0SE4KpDrUICFRSwtEfFIAUlICoXEzgfnprbAiKMQY1O4EhavZBTjfPEV47IXh3l9gfvAXQmIr3C9uRSqftb/hAQRZnECCtxnVpDFUdjegsLxIRUGIWF2Az83DUFzdhUAqCZ0o0BaQMNoFrelOhNkcQKjNURREOKE8N1SCIUdAYg4U2VmhyM+LIDxCYGN8Vo5H4WJ0Ftf2r4O3yUl4U8XYnN2Oo798i7MbF+DSFqqInctlbScBC4NdP+EaYSHKVezObIHZwZ/lgEzv3DA4j1tG12Hn6AhrRzeY2rmjtLlDdv0w/EIAQrSJoAsVvci+EG0igA76GrfwTJg4+MghUf2Tiil/76Nh/CGaxx6hZWQGtYPjKGoTUnaQsrYVAcmlcNTF4xqdhIGlEpbeIYwc4uCqTISzLyMHmgWlrpGDH4wcA3GTUcgtOyWMbX1h5ayEBX/Lh06gsLYOVaJ7gr5egqICPSNCBTyVzl1UdX2J6Tm7x3Wi641ozdFKJz+AholB1N8dozsU7nyMIOmjzxNDhPKY1wIUIre8h5+bxMjMfdl3jCrEDxMzbdw2Rry8IMAaGA2XYnT2iYzWxQAwgbHpstsRgSlRjFrfNyb7HhKutG9yGgFRSXD11WB8UoxADlR09yMml9I6vQwVg/dkY0WR+RVTXA17TxUcnFwJBAc4ERJOzgQBQfEWEg4SCHqFIdpUODr8DgqR/SRGwRPdf7i4uKDyTg3PiOczMA43/xCMT4vKzQISYgT01+icmJFVGMW4Cc9f66u5imvKLqxAbtHvIwqK79DjgGcvVv4Hk9gsVIXoujshtwpxOTVIzKyEMjgDBjbh+HWfLRP7Dvz141X41z/Nx5mr9ghOqoA6pgDh2aIH0xaoteG8Diooewt42JnB3d4crjbmcLG+DZWLLTSEhYLm4+aM2yaWCA+Mg47RprWVBw4xqj266wi8Hdzg4eYOFzdXuLt7wNPDCyqCQaOhclCruExAKH3hp/aFWuEJlS8diUoBnVJFUBAWag86El8EB4XAX5dL6OThwuVorN9kiW++3Y8fvlgF43PG8KOatrhmhK8/XIR3/7AAH36wGMZmtmjvbkReQSyKizNga+WCvfvPYQ9t+/aj+P7zZXjvX97DySO7UZwbjYw4RqtB9lB7U5FYWeGclTc2XXfC6nPW+OHgLSw9YoyV209h95Z92Przenz5/hf4P/5f/4Lv5q1EZkk7iprGGWwNUXUPIY/Ov7B1hCpjFKW0qm5Rg2tMKlvR5UxlSz9KCO/a/rvomJzlfAKNg9OEyAyaqPhEOUb3+AxySmoJx12YN28hFhAQPyxchO9+XITP5/+Ajzb8grWJ4VhSlok/+7njv984hUuezohLS0Z4XCxCI6Og1QZBwXtpYmIEYyNDec+9fb3h6eMDZ6pcW/oZW0cHBqZzc5ot32M7vrP2jvbSbBgAWdhY0axhamGO67cMcOHKJZw6fwZHT57A/sOHsWPPXmzcuh1r12/CcsLoy3nz8P7nn+Mvf/sI//3f/gXbNv1M4BMUOneekyMCta7QBbpzrlcSMVEqaNSu+OLzj/DHP/8FH33yFf7y3if4818+wp/++CH++v5H+HHJAsxf9C0sLA2QlhaO5LRgJBAYSSlBSEzRIi0zGDofK9w8tB4OV3bLAmkX41NwNT0PJ4LC/sIBmBxYB9sTG+F9ZZcERbwLlQNBEW53FrGextC5GEMjuvCwuQIlP68yO8Mo/ihU14WK2A/d7QPwN9kLf+NdCLXej0iHw4iwP47sYDtU5BMIDDjyciLnLAK5XC8qiEJuRiisCQijs/vgePM0zmxdDvuLe+FldAzWZ7fhyM9f4cyGH3Bp84+4snUJrhMSAhaiTcXNPStguG+l7HL81m59lx7v3DS8BLPbhvoH5+QJQ0tXxDLSrRu4y2hlCBl13YgpaUBkbi3ii1uQWjeAO5Mv4RqVDRNnH1h507m7BMDQORAm7qG47RkNY6dgXLNR4rKVH67ZanHLIZBOXwcDOzHYkT+s3BiNualh6RUEZVgGYrNFf/iiX/wKpJc08sUelCOktY8+QEZ5Iyw9FDB38YKbRoeiOw2oaOtAeVsbyhobMDA6jNdUOm9EnXkJigd4+WaaLn2CJlSDGKayAzNUDLVjI6gdHeF2kbk1ALwiZF7108MREK9F7SeRBdXO40XL6mmEMdJSBWsxMtlIR3iXsHmNlIoOWUg3+uipBEFORY1sZTzxVAy6RFC8foMmSv+mIXEORM/0IwQlZMNdpftNUVT3DiMuvx7BKQTFwH19OwruSKlqgrOPP+wdnOnw/x4UhAJhIToKFGpBtqEgFBy4LMet4PrbwmyhKJycqEZc3VBSXilcO53APTko0vi00Hv6LDrh+Aeo5ELpzDtGRe0k4exf4cmL18gvq0FlnX5Evr+fxGdePHuJhw8eY2LyPkaplkbvTuIer3Fq+jFGREvhzmFE8Lr8ogoRRLNwCMaBU05YuOws3vtwNf70l4V4/68LcOTgZfgFxsDHPxSOYrAmZ0/Y2TlK6Lna3Ya7jSkBYQIXGzM4W5nBh6pC6WwLlZsDrE1NYHDVFDbm3rh89jYO7ruI/TtPMNrfDQcjc/j5+sLLwxXeNB8PN/h6e9J5KQgIAQo1FYUSKq6rlD5c94IfLUAlWvN6IoCgCArwlnnXnj6xjDjzcPSYDkt+uoHv5p/EJx+vx5/+7Qd89e06rN19Bl/++Cu++HoNHc5P2L5jN5VYFIpK4lCUlwhTA1OcOXkdP/28HfMW/IIvP1iIL+iMYkPVKMmLRHqsCkmhjtB63ITVzRtYTUXyE69h2/Gb+OWUDT7/9SL2nDKFl50zzm3fhVXfLiZo/op/+i//CkevAOTV9yOtuhdpVAeZtf2ExiDym4dQRGCUtY8wQJhCeGoR1jDKPnDiCn5mFH7swnXk1zagcWhMVpsVfU9VDoyism8QrcPjiE3OxLIVv2DhD8uw+PufsHDBj1iwaAl+mP8jvluwCPM2bsNX2/fi43Ub8OFPi3DRwhgJ2VlUJkzHKWmITkhGbEISVATzbStLCQMLGz5TTw+ERgQhNT0O0bEhiIgOQmRMsCwPiIoN4nogwqO0CIsMQEiYBsGhKoSFqxEWoUZIqILrvtAF+9B8ERSsQFCQknMVgnQKhGh9Eajz5vvkjQCdipBXEvZeVA/u3O8GXYgrAoM8oAvy4mc8+Wx9ZPaRNd+xTz77BF/Pm495QvF88T3+9vE3+PDjefjze5/hv/7rn/BP//wv+MMf/juV4SGkpEfx/CORlBqKxFQdn3UodL52MDxGJXlhB9wZsTvcOgGb68fhbnxegsJ43xo4iKqml3fA+exGqG7ug4agCLx9HOGuBghyNZZ9PWlsr0JDNaE0Ow3fm0ckKPxE1pPpPoJCzPcg2HIvYpyOIdLxJNK1VignKLIIhzwGHXm5UcjPJSxyI1BSGIuC7AjYUlEYn90Ph+sncXzDjzzHPQi0vQzTI+txct2830Ah2k8IE7C4KVpm71kF0wNraL/QftaDwtjkKsz5sIWisHH0gLG1u6wNEplVDXVcruxFVhmTjcDkQsKiCgllTSjreyBbWJu5q2FHCW6njIAXHb4iIg3BPC4xtxp5ZY3IrmxFQWMfKrpGUSfqd49MQpuUR8Bo4ErHFZxRwshnVGaG6B0RcJ/eV463TRM5+qJbZgtPNeHiTVAEUlE0ywH8y1taUdvVhf6xMTx98RDPX0zjyct7mH01Thvhci8ev+zCo5fduPeqG71PqXBErZhhARARVQtAiFpPhIMEhJhTYaCN+/twd3YM4UkZ8NPpMDJSy+0jogkXshv6EZRZg8FpfYO60oY2BCXmYGjmqRwG9hFB0Tw6g0ZCToBk8P4swjLL4KLSYnJKlLoAtb3jiMpvhiq+SI761ylAwYNzGrvg6O1HUIgGd05yjAmR9eTkROUgYCGg4EDVIIEgQGELBzsBCitut+KypQSJo6MLnF19kVFQJhXOHYLAIzyZ4J2Q5QZ3Z2bRM/mQsB2SrWjjsioYod4h9GplZYGE7BLUdfTj3sOn6B4YQWN7F+rbOgmBPogxoUenHnHbIEorm1FU1oKahmHUNw6hoJhqKzwR3n6h8A9JhpNrCB2UORavPoZ3P1iFbxbswLJ1x7Bi3XEcPGjMa9PAy1sBZxdnOfyrmfEtOFqbw9OOZnubgDCFM2HhbGUMTwdL+PBeKJ2d4Hb7NsyumOL6CROsW7ANK+dtwKYlm3Bu2wGc37UX3gx6FJ7u8CIwfZwdCQw3KBS+EhQKBUEhgCGM29RKAQgvCQlR28pfQcfi54OwsFB4qqNx/KIaP664Thjsw/t/20wnspHzVfjLp7/gg5X78OGSHfj8+y34/PNfsH79ZkTG+qOsIhFFufG4fukyVv30KxYuWotPP1uI//Z//Ds2rlyJ8sJ4Rn5apMT6IiHUA47GZ3B8y6+Y98W3eO/dD/DNNwuw/Nfj+OO8vVi38ybcLZ1xhqDYu2od5v31U/zpn/8dqzfsQmZVF5Iqu5BAS67sQ3r1oOwVNpeBVhFVRHhSNlau3YbvF67AyhW/4pMPv8a//eGv2LjnINNOP9qoJBt7qT76CQqCo3V0El7KQCxbthqLFi4nJJZjwcKlWLRgCRbNX4wlC5bipxVrsXzVeixdsQYLlyzDxVuGyCwuRXp+PlJycpCemY3Y6HhcunQVq9etwwKqkcVLf8TSxQuxaf1qWN2+iaSkCMJBJy08RkvzR3i0H0Ii1QgiGEIj/QgVNcGhoREW3P6bRRAgtNBImjgmUoNIWgT3RfL4yCh/LnMerqIpCBtfhIb78DiVPCYqWoPYmAB+bwA279zMe8PA5YNP8bcPv8SnX87HXz/4Eh8QFu/97Uv86b2P8ec//432Lv76t/dgbGqAjKw4KoswpGSGIoOg8PPgu3h6OyzPbIPjjaOExAl4UYG4GJ6HxZndMDu0DjZH18s+nuxOrIeaoAg0PYJENwNEuRkh0OkW/O1vwdfiEnxun4NG1H4yOAjF9d0EBZUE1USA6U4EW+ym7UWqx0XEOJ5Gqh9BQTBkMTDJzo1DfnYcCnJiCYoYKop4FGfHwPbGGZie2gtXKoqTmxbD5PivVC0ncWn7Upxe/wPOiTKKLYtxhXZ5i15ZiPYUAhRmBMVtKiXTA6sJiiV4x8T0GiyYIGXWk4MeFPE5lWgbm0brxAx6HjzF0ONXuCu62Xj1BkPPXqPzwWt4ESAWnv6w8wmAuy4OdZSwEy/142OLmFVMYi6KT0XOuIhlZRlFZQOMXf0IimhE5FejmvL46SuBCH2O98Tjpxh7+gKj/J0xhuT1Q/dg6e0PW8LCXROMwnoxslkfpXQrykRDq8EBvHjzkMrhPp6/mcBTqoNnr/vw8nUHrRPP6Pzv0/H3PZ8kKO6iYnCCvyNKG0RmT6c+60nUfBJVY99w/XUb93dTITAyTs1ilBKEwUExlkMf8fIYBW0DCM+tw/DMYwmK2vZehKbko4dAePTylezrqWniMapH9ONmD4uoPbsCzupAjI7ru/6oH5xCZFGb7MqgoPuuzMoTBbp5bf28nwSFkztcqCpcGI0JUDgykhag0Bdkv63dJNQE98nqsaKswpKgsJAqw8nJjRKezo5KZoTfWzMxC+/YHOgSchFBqAXGZsMzKJkqIxE6bo9OK6OKrEZQfCHc/eMQxG31naMYmHiCGjqc1JxSJGQUIDm7GAVVjcgUI40FR8PSzgOWNt48Xz++Pxo5WJLKLwj+2iAEaCNw8bw5vp23ET8s24vtx03hl9oGr5Q2mKpzcdJQg4tGrlBoIxGVzHOLjCcwXOBgaQo3KxN42NyGk4UpnAgJJ0tDuFBliC6dPazt4G/nAtfrFpT0xtjy+RosfW8h9i3dCIM9R2F68jS8qMJ8PF3h5mQPD2cHeEpQCEWh5FzAQgUlTYBCo/QlJAgLBdWEwgNajSeCNL6ICA4l8KJw+pYKC9ecxxfzduKzz7fSoazD+x+uxftf/Ir3F27HF8v34N0v1+G9j1djL38/J5uQKIpBRVkao9sgfLeQ+z5YjD/96Wt88N8/lF0+FOeJ2ilqZCZpCTUbmF29ij2r12MZo/gvP/kSC7+ahzWrtuCvX6zDwqV76XzMsOzrb7H8q+/xzV/ovP75D/hh3jI+h3rZFiW1qhNJ5V1Uu/1IJSxyCe300jpcvGqEed8tpDpYiu+/XYiPP/gMH9JENoutqzd6GEA0do+jtv+erF5b3NSNs2cNsHLZGoJiGb4nGOb98KNc/pHLizlfsmwlVqxeR4W1mk52OU6ev4LiimoUlJUhrbgQmfkFcHf3wbade7GcxyxdvAwbVv+MTb+swqofF2L18sVwZFCTnimqYMcgPj0aMcmhVCLBiIzXISI+COECIoz4o+OCEM31aG6PiguUFhmn5ZwWr1+P5jwmVphWzqMJniiCQMyjOY+K9pcWTRiJguj4RJF9FExFEIld+7Zj2Y8/Yu1Pv+Crz+bhvfc/w8cff4uPPyWwP/icz+xD/PlP7+Mvf/kr/vLuX/Dl158hPDyAUXwsUjJCkZkVBrW7GUxObYPV2e1wuXkSjrfOw9fGGLcvHIHl2T0wPrAWNsfWw+0cQXJ6E/yNDyHc6hQKAmyRrLQiJK5D62AItc11wkJfNVZpsF928xFoegiBJvuhM9uNIEvCwvIAklwvIszmGFI1lhIUOVQS2fkCEAw+sjkviENhcTxKCAzra8dgfHwnnG+cxLktP+HaLjHs6SoqiQW0+bjw60KpKCQstolC7KW4vpug4DEm+1bDbN8vMN77Mwx2LqeiML0KS2szOpY5RWHjitzqFhmJTtKrCScvnL2I7kXLadGr6yCjX5/YLFh7B9Cx+cPRLwI1Iw9kLSWhBISDFHndonKk6OjvLreJwuxhWm5LL257Bcs+nOJLW1HRMYbHogSVk3CiD56/lKOCib6fhp8xGuZLbOGlhYNCBxdNELIqaxgN9aCusx3VbS3oHRXZSzzLN8TQmxG8EqpAOv8Waa/fdOAZ2jH5aogSewAVA2NcF1clyh1aeZ7tPF6MZy2qyzbxxFu5vQf3nlNRZBZCERSOzr4ybuvi9TxAMSOxiPw6jFBBiPNt6R+GNjEL7RP3MfP6tawa3DjBaH1gQl7/4KPnCEovh3tAJPrujkm4iAZ5kSUERVwBcuiQm3mdzYRiLpWXjUILOxdPODg4EhJzoJCKQsDARrahEMOiSjUxZ2K72CZUhei+w8HRifB3giY4HsMUT6Vd9+BDBRhOtZeWW4GopHx4BMTB1S8WIVSNRXQ0JSL7orCVibYSgWFZiEspY3Scj5DwNDi5aGBk6oibxra4dtMK1wzMYGxmBTsHF7i5+8LFVXRkqICLmw88vRTwonlQbV6+YI6F87bi+FkHZLU9gkvmMC4FNuKEew4Omwdg9b7LMHcLQ3haI1WmFteMzGFnaQZXKzO421hIReFoRUhYG8GZCsOd8LQzssbpbYexY94v2PHpSuz+4meseHcejq3ewRdddJ1wGRovN56HE1zceQ/dnHmObhISwnx99aBQ+IrC7L8DBVWFn8oTfiLrSeODyKAg+CjCsPOELTYcuI3vlx2hqtiOz77YhA8+WY+/ffarVBKLf96P975Yi397nwntiiGqKwuQl5+E7OJ8BKUU46ihL9YeMMPXC7Zg46ptCNMoUFWWgIwkJbKTgmTvoyf3n8CWVZvwAyPajwmChXRaK+jcv/luGdas2Q7Ts5fgZmEFFwt77FizFX/8p3/HD59+h5PHzsPM3l2CNq+6g7DoQHJVv+yjyUcThuPHTmLtql8w/+v5+PSjL/HFZ99g4fxF+OHbedh74BAKa5pR13cPd7rvMyB7CN/QRGxcvwcrlq7FvHmL8d33iyUo5s9fgoWExKJFtCUrsPzntVi4fBW+4r5Dp86iurGJAUQlsmjJeUW4ZmiB3bymVSt/xeqf1mLruk3Y9etG7N62GVs2rcWpU0eRnZeOiNhQBEcRBFQYscmRiKfzjk4KQ3RiKGITw2T10/gkWnIY56GIkxbyf7FYOv+4xBD9MZzHEjrxYh+X47gvNp7zhFBCIhRJKZFITo1CZnYCAhgUbF6+DAZHT8DihjFWUSX95c8fUDV+Q5XxBd7l8p//+B7+8G9/wr//+7/hk08+gLurHXJzk5CeFY2szGj4uVvD8sJ+mB7fJFtj21w7CSejS7Dl3OHKYbhc2gv3S7vgdHYzXM9vlaAIsTiBXI0VotyForhJWNzk3BAqq0vwunlQdkHudXkL/G7ugZ/BLgQYb0eAOd8d2yOyi/EIhxNIC7JBeUEE8ouikMfAJDcvBjn5nHO5sCweBbnhML64D0Ynd8DmApX2llW4uv1nnF+3CKfXzcfFzYtxcZMeEtd3LMfVHcskKK4SClJV7F6JW6LPJ4LCiNB4x9jkOsxvGzPRO8DW0ROmBEVGSQ3Gnr1B/8wTRvWvCAh9XSIBgbtUDKK9hDolD9ZejH4JCzHWc+3dBxII4lhRVCxaNDygKx1/8xLDz19g8Lm+imzlwCSsFFFw0sYjnlFQaesYZp+QPPwsv1r24TTK9eEnrzD45A2q+6dg4RsKB1UYnP10yKgsR/NAL9pHelHX3YrBySEqh7v8MM/qtSi4Ft18iCqvLVzWt5V4gwY8ftODmqEeKopxnp8AC7cTIi9lzScBh3pCo4Hb2zgnKF4y6s+rhk9IAtp67/D7+gjAWZT0DSO0sBZ9c31Gdd6dgCYuFS1j47J8QgBV9FHVMH5f6pZhUlObUgkPXRLquoYw8uCRLHCMLGqXDZDSGkdRR6LU8qbl9EzASmTluSsIB+f/KSgcbfVAsLezkSbWHe0sqS70ALFm1G1iag1vVSgqWqiA0isJhTgER2cgNaMIWgLktoMCxrYKhIiqvvWDSMmqhbciDhY2Ghw6chPrNhzGL2v348wZIyQTMAplCM/Dl9GgJyxv28POhg7YzRM+3qJgOAAaRSBCdNFUN55Y+P0KfPDut/iZ0faSxfux46AZDD0Tcd67GNaJE9h3Owlbzzph9xlTnLjsgO0HTbF6w1Gs+3U77Kws4W5nBTdbC9jfvgVb8xuwt6BZGsPPRw3Lmzb4ddEmrP12PXYt2oZ1ny3H/PfmYfFHP2LjwvXY/tNGuNvaw8eLisLVBe48R1GgLRSFMF9f37+b+0JFSKgFJBT6sgq1yg2BaneE6TTwJLR/XHMKP283xfxlp/HVV7vwBUHx4Se/EBa/4MvvNmLjupPYsuUKth+4Dk1QCNLyMhGSkg3vhGoctU/EbotYHLCKwOIdlzFv0S9QEhRllenITdEhPVoFH3tjnD2wG5t//hkbfl6Nz977GF/9+VMs+XYBvvxyHi6fv8Ho9CaObN6Ns/uOYsPSNfjg39/Hpp9W4mdGwzs2b8ahPXsINQ3ya9uReacbidlV2LFtP7asWYe9m7dg79ZdWL5wBeZ/+QMWf7cA3371LTZv34Xk4gpUDE3hTt8D2jQuW7lhxcrNWLFiA7759kd8952wRfiO0FiwaDmNoPhxOZat/AVfz1+MfSfPIKe6GuXNjSi4cwe5NXVIzy/H2fO3sGPXMUJuB1b9tAHr1/A+bdiIPdu34sSRQzh0cB+OnziKRYsX4atvv8La9b/A1NyQTi8TCalUGAIOnCekCYuRc+Hck2gJyRFzFi4tkY4/PiUCMYRANMGQQNiI9Tju08+FcVtyNFUElUB6HFKpZtJzEpCTGQebqxdweutm2Bne4juswnff/EAl8QH+RnXxp39/F3/+w7v44tMv8e3XVIR/ew/2VLpFhRnIImhysuKgcbGG1YVDMDz6KxxuHIf9zTOwvXEaDgZn4H7rDBwu7IHT+e1UFetkzSefq1QGt48jzdsEoc43EOxqhACHmwh2MYLC4ix8DA/B9/pOeF/eBM31bfC7sQWaW1QiZpsR7XIccW6nEeNxDunhDigviUJ+SbQERQFBkU8VkVuYgJKKdK7Hw+D8IRidIcTOHsDJjaIFNkHx648ExQKCYgkublyEq9uW4cbOn3B52xKZJSVAIcBxQ9SA4j6ZDXVwLd4xu20AYxMD2Noz8Tt7wMzGBan5FZggKEYeM/ZmlDwtQEETy3dpokJqSEElbH11cGC078lI5M7YtOxaXIDisYCFPP4F4fECIy/o+KkQBGBqeJyNOpagSEB8RQ/yG0Yw81hfSiEi9Ef8J6LygUdPMfDkNWpHZuAQmADngBiCIhTZ1TVo7OtFWXMDssuL0T3cTRUhOvUb4ly28iAYOvhdolBaVH0VoKiVqqJuuB2VoyLSH+fx9VQPTYSTUBbtBIZocyAa4LVzvRv3X08itrQWvhFJaOuv4ZmJGlHP0Dr5EDElLYzU9Sqok9ejis5E3cAo7j5+SoC8QP3YEyqsx2i+O4OM6k44a9OgjS1CfHYN4gqboMuogTa1Eo7aZARlN6OK3LozA2R3TcCCysneSwUnZzc4OYoCbXsqBH1NJtErrCNB4GhrCTvCwc5WwIIKQsCDzlUPC1uYmd+GKSN+eycfWDupCAU1bJz9YWlDxWhsCRMTG5hYusHBMwjFVBL5ZV3wD0yDt08Uzpy9jdWr9+F7RuxffrEMi39ci91M9Bq1jo7XG24u7nBx8oCbkye8XGnuHlD7qpnIgriuxc4tx7F04UZ889kqzP9mIz7+8Gd88OFKvPv+Mvztu33YfsEPJ+k8d5x2JCjMcPiyJTYevIINO0/j5NnLBI0dnK1vw56Ow/TGRRhePYPbNy/ByvgWooKjYWvqgV+X7MRaRvMbF2zFunlr8f2H8/HNX3/At+99j7/8v//IyH0NtBolvKkkxDkqCDOFrx4UPj4+NG+Cwge+hIPC1xMqzkW3IBqlB8HhCn+VC4J1CqiCQrFqxyV88/N5fPDNPnz22TZ8/vkGfPQ5QcHr++zTn7Bm8RaC4gwO3XSHIqkSLtHluKkuwHlFKQ46F2KnXR42m8Vj7Tl3fLZ4G9buPICoBEaBaZHISdIgSmOPK3Scvy5djYV05F9+8BU++tMXVBcLsWPjDkQoAmBJ5fD9H97HvHc/xrpFq/D13z7H4i8/x4mdm7B3wxrsWreaSmA9FFoGBs19fO4KzP9qARZ9SVgv+Qnrf/6VoFiFn+avwKKv6fi/4v2atwQhydmoHptCdkMP02M01h88iRU/b6GSWYIfFqzAQtp331JZEBTfUlV8P38pFojyCkJj2+79SCkoQm1vDwpq66hoalFQ34JM+o69e09g2y6Cf/M+rKICOnbsLHZt302g7cMvP62isvkS/+2//guj97/i/fc+xP/3v/wT/vrue/JdzyvIRFJaHBLT45E0Z4lcT0qL5XKsBEmCAIawFAEPrqfHSLhECdWQFiUtjpCI5zFxKdESOvEEjviu1IwkpGQnIjUvEekZMQw8LuDCwd3wcbaH0ssTB3ieX330Fd7/84f44K8fYemCpTiw9yDOnD6DHxfNZ7BmjaKibOTkJiMvNwEqZ0tYXzoCg0O/wtnwNNzNr8Dh1nk43jwHu8tHYHhgLUwPraGi2KqvInthCyJtzyLFxxiBDpcR7GYEf7sb0DoYwMv0JHxuHYDv1W3wubIJiutbaJuhMCAoTLYjwfk0khzPIMXjMnLD3FCaH4v8gnjk58ehpCgZJSVpKCxOQUVFNtVGCkzOHYbZ6f2wOn8QJ39dggtbV+LMhsU4t5GQ2LyU0FhERSHGoiAkRPaTgMTuFbhGdSG6HBegENlOZgfX4B0ra0MYGl2DnZ0dHJw9cZuKIj6jEKOPXsgsIAEHYaLx3APORb0d4TLjqpvgpIqAk3cIlFGZdMDTGHxFBUEFIsaFuE84jL/id9BGuV10CigUReO9WdgH0PEHJUlQZNYO4O5DfVVT0UjvvmiVTVCMUoH00RlXD0/DIyID7rpEKpco5NTUo76nB0UNNcgoL0THoChTGKFz7+G8kyYa0gmF0ELnL9QBVQWq8ZzzxrvtqBifwIxoGvimgmT6/5H211F2XFfCPuyZyWSSOGQQs9SsbjUzM7eaUc3MzMzMzKSWWi1mBossmR3bcWLHFIdhJplkJpnAPL9d1VLimfd91/rW+v7Yqy717br3Vu1nP+fUOedpPJb7r0ooQHhT4PEOvxVLOffoO4yvXeI7H73H7/7jJ/zoFz/n5pufMHv+Ve6982O+84OfcPHu24wcucr8mdssn7kj23tMnbrP6Nod+pcv0D17SgB3irGlSyyevs/82ccsXRJTOXaZmt4Z+g9f58QrP+XhT/7C9fd+rPb7dIpRKJfIdgq8lctfOwQUHQIANRQwtDahrI29Dgqlr2K9OUo5iJVpx2urawT+9XTJ79ndN05r1yhNbQO0tfXS2txOY30rZVUt9I4c4ca9D7h+9wesHHuJweGjJCSU4OkZjZmpOybGUj06+hIWeohZsbnB/kG6O7vk//QILPoY6O1hZGiQ8dFJersmiInIJdg/nUDfVKxND6Kn4SLVmBdG+yW0XdEVYGze40pQUhvJRUNECygi0/PJrKilvnOArt5eulobaa9dh0RJdhqFGSmUZacKLEoY65+SE3pZqr9hfMyDxSKcsNNzwFLXDjNtOwx3mbPnOU28pCKemxewCcQWZxaYn5ljYlzpnxhnZEQBxbBAYkiN8bFBeU4BhABvvF+g18vsRI+6QP/K8WMUVHejZR7CLj0BhJ6PWIQ/2ge80TZwZ7+ODf4uwaQXttN84g3Kj7xN9tgbJPU8IqT+CgcrL+BedJzA6pOElM1g5JGKY0A6nsHJ5BdXMjfTz9mVcbLFCJzFwjS27WfbBk1eeG4P27cZ0CC/UU95Nd2Z2QSaWwgo9uFl4YiZhiFGklg9LM3wtpMkvl8fWwFCcFSc/I5n5XgYwFHpwLYVONh5oKdrhvkBG8z3W2BtZIeFgQ02lh4cvXKHiXt38SkrRyMgEMtDcTgHRGHj4K2CwtzMCWNjWwGHLUZmtpiZ24uNWGAhltHa1auuoPfowx/w8P2PeOndH3Dh8VvMr5wkKiIBV4HTwYg4AiQOxaUQcjCEIL9g9HUOoKOpz56dOmzfspdd27TYJdsXvvUi1pbWkoCvce3GJS4oCf3qOc4rceWsGmcvnRG7EFg8jYsnVEs4d0WByWn1sbPqc4qJCDAUmAgglL6Qc1fEJq6d4dK1C1y8fl7M7zxXbl7g2pUzXD53nEkx0D6x2czwaHxtnLGWz6n0y2js0WbXjj0YGhhyMMCfk8ePcO/eDW7cOc/16ycZ7ZZjN0eq9owIWgqTGKwvoqc6f90oKrNoy46gPMqVjoxA+R0D6MsJUAfdnewtYa4tTwXFXEcZC11lTLXkMFIeQ3+OH0P5vkyUBTFRHsJ4eSCLjVFc7M/hYlcWV0dKubLUx9k1pS9mgePHFzh7VszpzKrYxRUePrrBI9m/liIxHIFVY4YywE7pwHYgxcOGLD9bcgLsyBW7KFGal2I81gfdRTgL2DzV2WQrxDLKBRhKR7Zy5dMzza0VVFQWShJpk+Q0RHPHIEdPX+XjX/6On//hr/zqz8pEfWIVksl/I6GAQjGKK+9+TN/sSfomTqgjlR/+6NfqIkef/+cfxUYEKJLsfy5WoSxI9FMFIPK3ykgFZU6onuVzDBy5wOnHH3HhtY/59Lf/oTbT/OpPYiB/UqY2/ys//MOf+FhA8ZoYxcS5u4yvXmX0qPzQj1/h8ffe57UP3pN4m09/LnBQp+AQQEiCV01BDEKJv/71Nf76l1fEEl7mj/L4uz+Xv/n1z/kNPxT7uMt//+W6vOaqmMVFgYVs/3pXXqusVvcdfv/f/8rlVz9k7tzLnL/zKlduPWJh7YYk/ou0TJ2jY+o0g7PHGZw7zdDyRfW76Bo+QuvgMrXdM9T3LTCyco6F07cYESPqHV+lZ3JNLGyVwxfvc+b2Y45fvseI/G1pzxKd8xcYEHi2DszSNzxFV5cCis51UKiXxbbRrsSTpqYOMYgO5SondavYhAKJVhUUzY2KNdTJ67ulSuujrb2LpuZWWlsEOK0ttLe2CUhaOXz8Jlde+pAT599i6cgdBkdWiY0vxsc3XqpGP6koPXGy9yE1JZulxSP09YnldHfLPnWp+6Q0ifX0djE4MEZD3SBhwbmEBuXh5Z4oJ32gnFweHFAgoe+DsYGnJB4f9mo44OSWSEx8JdGHcsnLK2ZsZJi+nm6BXwNtjVW0VJZSmZ9FcWY62QnxFAssWmuqSYpNF1sJwscpGm+xCbv9LphpWmOsZYOhph0G++zYvdWU1MwaGronKKppobqyWQXjwMAwc7MLT/opRhgVQIyODUgoHd39Aos+pseU6UP6mR0XUMz3s7a2IKBZwskxRADhh51LFKbWByVx+qOjYYeNuRP5GRUC/FPUnv6MmOHHRHU9JKzuJiGVl4ipOU/p2F0GzrzN0MmXyakdwyUgH6fgCrGUVOy8Q6mprRWL6sHVK5RNWw0EEPt5cYsO1u5xtPcvkpeaQ6SLM3E+7oS5OOEn1bzOZg3MtAzl8+qiIZaxfZ8BB8Q07Nz8yMkpoK+rBzsLO7E6cw7oWYkFWWImhqG3dz+m8piJlokk7SiGz13Ec6ybbyZHsTErkQPF+eg6+WBu44GJQMJQ4GJqLBA2FziZK1c/Ocv7WGJiZIFvcCgNgwP0HT1O/4lL9J26xuKtl2nvmyAiKAoPZy8CAiNx8w7E3sWTAP8gnJw8MVP7XuzR07MQo9CVJKzDvt167Ny2BwN9I4aGRrh997Yk80tcvHFRthe4JOC4dP2iwGIdGucun/kfoTx+7vI6SFQLuSIGImA4e1kBxXH1/kWxiEs3zkmc587DO9x7dJ+bd25y69YNSfhXWZiepLW4hBRPf3xMrPGT/Tc3sxFrNGLfXh00NLSIjIziwYOXpGq/znVJxMocXkOdlTTmJ9BenCRwSKenKpemgmR6q3IYqsqmM+8QpVEutGcE0JN9kMH8INbaszjdX8ZiZyGLvRVMt5WoVz/NCDim6pOYUuZ4KgpkWm12CmaqMphjXXFcHMnmfH8mV6fLuLDSx5EjkxxenWV1dZ6lhSnGp4a5ducKL79+l3svXaCuOJn+2myac6NIFyhki1Xk+TmS4W0tt23J9LGk+pCXgCiZppSDtGQEM1QuYEnyo16AUSOAq41xoTHeQ2l6KqZM1L5dEkxH1wDt3SPMHz3Hx79YB8XPlFld//gXfi3A+DexAgUUihnc+eDH9M+do2/yNJMn7/Dg839Vpxf/iUDlZ39ErAC1z+LnSvxVYCNbZeT2D/7w34yeusnIiaucf+NTLr75qQDhj+okgD/9r/9S+zM+VaYLEZv5+D/+yls/+wNL119j4dx9Zk9d5/Ir3+GV73/Cq9/7Pq++/x1+8COlr0FA8VelI1oAoYDhL2IJf5GE/9+3JdaT/5/++00+/NV3ee83vxQo/VRM41WxDmVlOiXuy+1X+M8/PeYX/3aHz372Cp/++hdcfOUjRsQMJo9fZ3btMhOH5YQQIDQOLlBQ1015fQedo/Pq4inHr9xj8cQNeqdXqe2don1kSf7mAitnbqrTFTd1TkvVPE6NVPfNUhm39k3T1jNDY/eUgGWauq5pWsQwugempRIWo5CqvbO9U6JDIKHEOiTWQaH0TShGoTRBrcNCaXp6CooO9XkFLLJ/6pVRT5qslCulWgUsLc2SoFo5c/VVgdV3GJm7KXA6TbtU694Byfj6J+LuHiFVp5zgvhGkp+QxPDBBT/egQKJX9qGTFmXWTDGaljYFYiNUVQxQVNBPbmYXLo5xkpw8MDXxlWTlKsnJVWDhjL6BI86OoaTHlpIUmEywYwB1eeVMDw7RK/vU0VxNe0MFjeVyTOZmUJSRTk5iEvkpciBXV1GQW0VkRIG8fzRauy3Zr2GJ7l5TdHabSuUcho217LP9IdKL+gmIr8DEIRSjA4rJmOHnGyxw62Vp+TCj4+ugGBEojAocxgUS42M9TIxKqODoZkJZz2BpkHNHV0hPLERX3xNbu3AMDFwx1nXAWT5LQXgCTUWtYokfkDL9LvbVYhACB7/KU6R1XKFv5TFTR67T2DNKnRRgnd2ThMWUoGl1CL+MHozdEjhgfpCKOiksek/g7p0q1bYlOzXNcQ4tpX3qOolpddiaOOLn4ILzAWPcTWzFoMyxEzNQLGGvljlb9WzZY+SEpZ27WIhySXEjfi5ihLrG7NuyTwChh46WAVu371MH0tma2xEcE0fO8izbWor4p5os9g62sjk+DlP3YEnm8nuZOaCjZyq/o4WYpViLsQ1mJjaytZR9tkTfwRbnQ1GUTs9Tu3qRtKFFmteu0jG6RF1Zk/x2xfh7hUjB4YGF2I2t7L+bTyAOHgGY23tiZe+Fjr65wMiKA7JVkrKW9n4yc3O5//hlSehXJLlfVkO5feHaJc5dPS/xxDSewOHcZeX2BdnKc3J/3T7OqPagAEK5rTx2+eZF7jy4xaPXH7K8sixWKb9FSDTaGvvZsW0XkQHB9FfUke8XRmFEIslRCbJPtmLEJuyX73G/von89sZScPTx6usvy3td4979C0wOiAELIPpqcmgrTmW0uZTWItk2lTDTWkpn/iGa04MYLolirjaRJQHB2d4CzgyUc7inhKW+SiaaC5hskWjNZaYpjfm6eKbLw1moimZGoDFXE8VqRyJn+9K5MJDJ5ekSLh4fZlVsYuXEYU4cP8zJk0sCymNcv3eJV7/zkPv3L1MtoOisTKM5L5K8cEfyghwpDFImAHQlL9CRTG9L1Sg6s8JoTgtkqCxBQJUm0PCjLtaDpjgvmhI8aE4UUNQ3lqhNT0oyUpoquvrGmTl8is9+/Z9S4Uty/6+/qk1BSke2AgvleiHFDF7+7Ff0L0glPX2BqdP3uP/DX/G5AOGnAoif/JfYhNLUJEahTC+uQEK5PFYBhTL77Oylh+qSh6cff8z5Nz/jg98pCyPJ83/+K5/9QSDxh78IKJSpx+H7v4VTD77PypXHHL36kCuP3+XR+5/wxg8+EfVVJoBT+heU0dUCCqUzmjclXpVQFrh/hT//9VX+84+v8dv/+B4f/fzHfPfn/8EPfvFLvvvxG7z5/h1efuUCNx9e4urDa9x65SXuvPmQG6+9yTWBxOr17zGwfIseqfZHlCUTT9/m3K03WBUjGJhZo6F9kMaOUcYWTzJz5Az940doFkg0dI0IGEZokKhvU5p9JmnpmKRrcJbW3nE6BBQdAome/nm6+mfoHJwWQMhz8nfNbT2qCShXPXUokHgCCiXht3es90msw6CZ1tZGsYV1WChzPD0FhQoFpeKXUDq31c5uJdS+DEnujQ0Mjk5xSgDcM3OZ7vGLVDXNUyDJ3tnjEM7uUXh7RePjEUZcVAplhdW0NYuddPbLe/aLfXbT1NROc0sHjQ0dYiryOWvGyUhpJT2pGT+vNKzMA9HTdsVQzw0jPUd0Na2wd/CnvnqArKg8ymNSCbN2piQlk8nRIXraGwUUNbTXVVNbVKg2OxVlZpCVkEh+WjL5WRnML57i6s0PqG9Z4GBgCm6O/riYu+Jj60NUaBYuHqmkFQziH12Jc1A2OqY+koTcJOzR1TZTr+RpaGxjcXmZsXGlCWpQ7GJAINEnVtPD6EgXw8p2oo/ROTGOpVFmlhcolc9n7pbC7j1u7Nd0IsAplPyoVMpi0qnOa2F47R2cSk/g23yBhMGrlM1IwSCGNr5ymZKyehLjkzkUEy8QzaOwpA5n10hivbJoj6ih3CaR4Zg2BrPlmIltJtouAh+HMFzcMvANKadKPmt735IcK9NiXVPExeVhauqEmb4VmrsM2KFhzs4DTmzTscba3pustCwKMzMJ8PTB2dYVd3sP3GS7X8uYvXsOYC4J39TEEkt3D3wbqjAYasFsdYq9TVVs8PZF38wZHR1zSeIW7Ny3nz0aBmhrG3PAQJnSwwJDSxu07azR83XBNCGU1MlJem69RveVN+g6/wpNYyfEFgsJCU3FxTUUcwsPMVN3gbgz/pKYvUNiMLVxxUzsxFAsR19JxNoHsLN2kP+ji4WVFavHj3Hr3h2x+GtqPIXGhWsX/x5XBQ4CCGV7QQGICgyByBOArAPjPDdfuqW+l7K+yuTsNFFxMezZp8U3v7GRDc/tYuO3d/L1rzyHk5UjHUXV5PhHkRIUg73c11UAoSuFiHx+HR0jsQpdtX9laGiA+y/f4Q2p3JcnetXO657KHIks5nvrGRdY9JRlMNVczGRDLoMlcUzVJLLSnMbhxhTO9RWJHVRztL+Cua4yAUWhCovZjiIBRSbTVbHMVkczXxstkBBY1Eax2BDNidZkrg0XcWm+gd6BZmIrKomobiRG4lBDK4ntXSS2SG5YWOD63VtUF2XSJ1ZTlxpMVpAd2QftyfFzIMvfgdyDDpSGu5IfaEeBhDLNeHNGIB05oVRGO1MZ6URDrLtAQmChgKKlrZLaunK6u7vo7h2mSxLZ+MIxdZyAejmsJO+f/Ncf+dmf/sQv//xnAcV/q6vcvf7Tf2dw+QoDC9eYFFA8+OyXame2YhA/U5qZBBI/+u+/ylZAo4BCQp0kQ7bzVx4xc+Ehpx59ypXv/JzPBUjKpaTKtCEKiJT3+FgeePcX/ynm8jMxirdYu/UWZ++9ycvf+4T3fvhzPv233/H5b/+dn/3+1/zuz5/zq9++w4c/vM/7n9zmB5/e5wefPOZ7H7/Odz58zIM35aATnT1xRVkh6w2OnntdwPA9Hn/3x7z13V/z8ts/59K9D6S6foUZsaP5M484f+8TTt34HuNH5AvvUUaWT9LUM0vv6Cq9E2s0983T0iO6KjbQ0T9Hp5zIXX3KST2tJvz+gRk6+ibp7JuirXNUNbUepSofFFD0DEslPiSJdpDWDkm+vVKpy2MdXf20tnVJ8lemNVBGYncKJJRYB4UyRmK9iUkZaNciCVsg0bHe9KR2Aiv2IDahTBKoLHr095Hb8rxApLNNLKNVQNHcJOCSavrwRUo6lsipnqCwdpzssh58glLx8I6WCjyKQJ8wkiSh52fk09KgDPDrFTh10tzcKYBoo6GuhbqaFlqb5HM0ThDsL8nNIwETsQlLEz/0tdww0HUXSNijvcuEiOAkWutGsNSzJ8TRnYO29qREx6gJu0M+izINSZ8YSnNFNcU5YhPpKWQlJ5GblkRGeiJzy3Ly3/iYkfnbArZJ0pIKifIMxs/CjfjIfNILB4nL7SerdJjo9BpcfWIxNvTESLEAIxc52S2wsHASm2pkenqGMaWvQv73+KjAYqSXseFuhobl+x8foPboIofEOpzKSoidXCGwc4k9nsnouERjaH8QfSMHNDTN0NB3wCupidzh2wxe+ZDF+x9x8sH7YtpHqW3sITE2lRD/EIqyCinPL6CpvoHGlELOhJXzwKuAh44ZnDGKYcIgks4DYVQbHiR9vzdROj6EGfnja+5PdWErq7OnOHNCCplXPufwpVeoahjA0SmQPWITG3aasHe/M5r6jiRLJZ+SlkdwWBx+wXEEhSYL9KMkEfsJJNwF3pbs0zAkLC6d8pEJys+dpvnBXYKaWrANiuCAiZ3aL2Fp44alo9iA0slu746RoSW7NXTQs7Nlh5Mle8Nc0ZYE5CXFy9grHzJ2/QP6T7+Dd1w9e0z90LYNRMfSnz26ToSFphEfk6YOZlPmrDI2tVH7KTR3a6G3RwcXa3tcrOzwcHRGa89u5mamuPf4AVdvX1fj8s2rKiwuXX8KjMucv3pRQLEOjYvXLqiQWO/PULbn1b+7/+hlqbpP0tbVi518lj37dPn6N1/k2y9s4/kNu3nx+T1seXEfG17cyQvPbSZRvrOyxFx8HH3Q1DigAsLE0EbgYCEhJiVb7X16YkHGJIvlKs09i8N9TLXX0ZifqM4aO99TR29FFi258YzU5tJTFE9HdhhDxRFMV0QzVhTKaksGl0dqODZYpV71NN0msBCzm24vYrY5m5lqMYqqGKYqw5mqDme6LoqlphhOtSVzY6SUywutknM6CZaiw7eiA4/CFlyL27DPb8Qxq5Lg/Cqqmjuoys+ht0xAkRikQiLNy5JMLzuy/OxVUBSFOFEY7KB2aCsd2MWRjursscVhtpSF2alNTi3JPrL15JnWtlr1qqcuAUVXt+ixaPLg1CI/+vffqVcwKetX//hPf+Cnf/oj//rXv6CsPKeMl/jOL/+TwZXrDK/cUueYVwxDmWJceU6xh6cD7J7eV5qilOc/EytZvP4qc5cec+H1H3PhtR9x7/3PufP297j91vvce+9jbr/zKZdf/YBjAofhE7clXuLES+9w7bX3ef2Tz3nte5/x4Dsfce3xd7l47y2uPniZq/eVQWMvSXJ/xDU5US/f/YDTN97hojpW48e8+8N/451P/52Xv/srgcKHAgSpME7cYO3C6xw//zrzR2/RO7JCU+8sDQKBVlHp7pF52iThtw0rK8Et0DOyKIl+Xl63LPawIlX5IkOi2gPyXPfQtMBAbKJ9iKb2fnp7x+joHqa1s49mSfx1zS3yeAftctB2Cxh6xN6UUC6D7ejqlISvfP+9dHZ3q1MfNCvW0KWYRTcdAoz1hL/eP6FuFbtQIKHMGCsJtq1FsQoFEu3q8+qcTwpYBDLdbQpc1vsm2lrktbIvNfWt9M6cZGDlNsWtS8TntVNUN0jIoVyi43Kk+i2hNLeE8rwiirNyaWtUmro6aJGKpUGg0VivQKKByrJqmus6JKGXkJFQTFF2HdEhaRjrObF/nwO6ex3Q32eH7X4HAh0DSI/IIkUiLzWbEL9AMpLSmBieoL2pm6rSSlJik0mX5FpZmC8WkSaWkkhGWgr5hcUsrN5k8fS7NPZforztCLEJZWIT/hy0OYiHawKZ1XNE5Q1R0bZMVEolgZFZYhH+Url6YChJ0tTcEz0Da9zdAwRO63M+jSugGOlnXJk9VKJHQFG5dpjQ82fRnJ5kc0sDWwVez8nn3VLTxO6SGrZEpLLFM5Jt3uG8KInvOTNJpuFFJFUNcvTW25x76Tvk5Nbh7hSAu60b9sZWeEhVH3MwhOyEBOZyKnn9YDEvG4dzXz+IW3pBnNc6yIqWDxMaLnRtt6ZhkxllWyUhbdxP8Au6OP7TJvx2WTPec4yLjz/n5J0POX/nfTpHVnE/mM7zu63RsgwgsbiTQzmNYlRpuEfk4R5egGdIIZ7+WTh5xmEk31ViWiWjyqysIwvUK81i7X3kFJYLYLJJSs2ivKqB9p4RBiYW6Rufp2doitz8coKj47APPshGR1P2xfuyJyUIo+J8IjqnCS8exy64Dg3LeHZbRbDHKYp9duHsMvDE0NSDiLBE/D0PEuwbgomBGXq7tTHco42HuRWZ4ZGEu4l16Onh5+jI+VMnuHv/HjfEBC7fVIziKhcUQFy/xHml7+JJc9QldXuZq7cuc+X2ZbVP4/LNy7z08j1W1tbIlGN3v5ElL27ey/Mb9/LNbwkgXtjBs9/eyrc2abBPCgf9/dZs3K7Bc5u2qQMLA1wPYm/tjpWVYqJiUQZWGB+wYb9YloGE0txnJu+5f78BepoahHl6UZYaT3NhqoAin7nuOobrimgrSmGuo5JOZa3q5AB1gr2+3BB1xPVkWQwL9ekc7i5lZaCGmfYyJttKmFSMojmH2bpkAYQyGWAMs7Vx6ip3q+2JXBnO5epwHtfm6pgT663rHaK8a5SqjnFq+qeokqgdnJYcNkp3Vw/lcv60yX5VJR4kN9iRdB9rsnzsyfQVu/BXxlHYURbhql4eq8wcWxyhjKWwFoBYq2t8d6T506r0VxwSo2htqaOmukzeWJJSj1R2cuD0js7ww1//ll9JYv+FYgkSvxBorE9699/qALz3f/MHRk4oU3yIfl16jXd/+ge1w/rzP/6J7//rv6sjql/96Oe89oNf8MoHP+fGax9wQhR16tQN+qWSnT1zl5XLr3H02husXn1Nqvi7TK5dU9dxGFy6qHYQDx++xOzp2ygLmMyevsHpO69z9zuf8dLbn3LnrU+5/+5PePDujwUan/PSm59w67VPuPHKJ9x766e8/M7PuC23lXmHhuZOMzhznGGpygamjtM5fFg1gobeGZq7ZmnqkOpfrKBXEv7Q9Apji8prj8jtZQYnl9STRZlao3dkjj6Jzn7FJEYEDMOqKXTISdXRN0ybgLZFwNDa1SdA6BdQDNDRK8bQN0BnrxL9T7byeI8839OnRrt89x0dPWr7f4eAoVUSsjIAUoFGpwC8s3O9j0JtRpLkr07hofRLKJfLKhOpyeO9fX0MKW398l7KPFHKGAx1ZHdrh9iE8rfr61S0Kx3azc3U1TWrnfHLl96lc+42sQU9JElVEp1cRnRsrlhECVWZhTRm5lGfXUBvU4dApo2mxhbqaxoFEo1UlFdRlFdMc3ULpVnlVOTW01TZR2NVP7Ym3uzZaIiFrgPR3lHEeYSKAheyIN9XaUoWXrbOOFk64WDjiZdnBL4+0YQGxWEmFZyx6H58aIRYRTYZAqnkzDpSMnrJLRcAZE3ge6iboNg2QiMqcXOMx9I4SF7TQ279MiHpnbiFFGDqINWx2UGMzUMwtgjAxNwHIxNP9AUWfgGx9MlJNjGhGEW3QKKLyYEO+vrbaVicI0fsU3dlkWd7Ovjn6lL+qbqcL9XV8OWKcr6am8fzKdlsOJTGC4eSeTE8lhd8wvmGpScbjF1pnzhGXds4cYdy8HTyxd3GhUhJjocCxdBcJRka7pcKLZm7yTXcNAvlxn5/Lukc5NxeP45r+rCk7cHwTls6t5rQsNmY8s0mZG4wIP4FbQ5+eTc+2y2k4j7NytlXySiX33vuKuMnXiOzaZHIkiGCsrtxCi/HJaREIFGCV3QlPlF1OAQUYuoSR2xqA1Nz56TIWVLXyE/Lyacwp4iYkGhcHV3FCoMoLC4VSMwwMndcisbj9E0cZWDuiISARY6rqLJ8TONj2B8WiVZANNsdwtBwjEPbKQUd5zR0XdPQcIhlj0UwGnIcbN1njrd3GKVxKZweF+OW4iIlOIpEr4MURUYzUF5CS0YqPoaGNBQUy/HbLYVVk7pevbKU7MWbNzgjgDgnQDh38wqnL1/kyNpRFg/PcuLkCsdPHGFidozu/g6Orq6oF3JoaxmJOezmeQHC17+9i02btdmnZYxnYAgFVfXUSDHXNTRPUUUrzh7BmFu7quNGTA5YYWXuhKW5s9iENft1zTigJ8DQk62OqWxNMT0g0NA6gL6mHub6JljqG+BjZ01VTgbLYwPUF2aTGh5IZnQIqSE+RLrakOznRFVyKL0Fh1hszGSuMUudwuNof7WAopjZjlIxikKmm7PEIJKYrxeDbkwUaMQxVx3Fub4sro0VcK4nnZtzDdy7ssrl60qfzXmB5XVG5+Zp7x8Uk7rL+YuXGOhppzQjgb6qXOozIsgLdiLVy0pswpH8QGe1Mzvbz5ocf2t10F1Dkq+EjzpTbHmEPfWxruvNTvHeNKqXxzbVUC2gUIxCuTxWSXxKm7my1rIydZ5iAz/+I3z82z/z6W/+xGe/+ysf/UGM4rf/xci5O0yef8jMmQccv/k2V1/7mNP332P+wj1J9Bfomlqjf/6MemXP0OJ5RlYuSVxk4tgVhpfP0zN9graRo7SPHGPq2E1OSzV2/LpU96deYnT5kvr80MIZTlx7zKvf/5zv/vg3AokfqsstTq1dZ/a4wEOZrPDGG8yfECOQ19d1z1ArFU7bwJy6CJMyyWFz9wQdcr9jYFaNbjlAeoelWhpZol9OmP6xRQbGxQrkc3cOKH0JUwKDcTW6Bido7RkWoAzSNTBO98AE3X1yUPYJtQdG6ZHoEkh0SeLp6hMj+xsUnoBBBcJ6/P3xdYAoj7UrVyVJdHUoM8b2CRTWYaGMru7qWQdFlwqKdjralY5ppRlKTEGZNFBeM9AvsJK/TUvPIyg4mgYxBWX0sTIYrkeqij6xlF6xlu4eZaS3/MYt7XQ2NVFbXUtlaz+n7n9K9/LL5DUt4BOeg39wMonxWWTFp1GVlE67VP4tSZmUxCRSkJpBS32T2EQzVZV1lIkB5OcUihVkUV/axNnVq1QWtZMWV0JsYCoB1lLJhKaSHRxPTmgKzcWN8lwGNma26O01QGOnEbt2mbJzjwV7dpuhs88SPS0ljHG1dxOLaKCs5SiFzTcwcazHzKUGbas8NCwy5HYBWoZRbN3hLgCIoqJumdSCQex90vCRStonKB0L22AMzQMwtPDHWOmvOOCBsaWPfLdjzM3NMTLay8hYD6ODPYxIkmka6Sb77HE8pVL95tAQzwgI/7Gkgn8sr+ZL1Q38k9z/Ul4BX8vM4esJGXwtJomvRsTx7VCBhWcwgfn1DMrxmp5TTbhU0G6OngR6iPG4+RLmG0BCVDiJh0JJDgmiV77j1eBUxqTiHtP2YVZsYknLkzkxiiGxg7YtRtRvMqZkozEZmwxI2KBL9LelAv/qHjI8YyW5d/DcTmv0HA5RM3KN1KbjhBZOEZAukD5YiXtYNR5hpbgEFeEX24JjUBl2B3OkCj1CbnEr2VmllMpnS0hMIjE8mvjgCLyUDmdzawJ9/Gju6GViRc7ZubN0TByhaWyajulZmscnyGrpxiggHn33ePRc4wUOcWgKGLSdEtFxSkbDTu7bHpLfKYQ9Rt5s0bbnxa2GtNYNcOr4NUYmV+V8mWaob4qRgTEmRsc4trBAc0klg539tLT3UNvaQpZYZKucG+ev3eDSSze5dO8Gp65elHN1nPLKCpKTD5GTEU9maiypKTFkZSWQEBfBQR8fdmzdw7Pf3MSzL2xHX4638JhkyutaaFGmn5fPMn/sLI3d4zh7R2DvdBBLa+XiCweMpVAx1LfC1MgWM6UTX2ChwMPEwHIdFrrGGGgboq9hgO4+PYGGGRZG5hjvP0BCZAy5qelYGRujvWc3e7duZufzz6G5eQNaWzagu/lFrDW30JIjiX+qnVNjzRwdrGO+SxmdXcJMWyGzLVnMCCTmGxKYbUwQmzjEggKK7nSujOQJMDK5Nl3LG/fO8fLL13j4+Dovv36fqeV5uoeHePm1V7h56xpdrXWUZyfQW5WtjszOC3Im2cNSrELpk3AmN8COLF8rgYWl2vxUEelKXZwn5eHKQDtbaqKcaUpYB4USzzQ0lVNTW6ZOy6wkvMaOQRrlRLr31sc8eO8zLr/6PmcevMfJu9/lxO3vceLuDzj35o948KPfM3nlIbOXHzChWIIAYWDhAv2Ll+ibFwgsnFbHPvTNnaJzYlWdCLC8Y4w2Oegmj13i6OV7nL/9GhfuvMmqApvV6xw594Cbr3zAg7c+46oA5/DpO/SMH6VFkvzI/BozR8/RPS4HbZ8yA+0srYPy5YytqBVPr2x7Rg8zOL3GsNjDwMRh+eJmhbKS+JUR5JL8la0SnQNTtPWM0dw5IgAYkdvrVrBuCMOS7IflvpL4R+gZHKN3aFxijD6JXjmwe/qVGJHb8rwkahUST0HxBRh8MZ7C4ovAeAoKJbrEQDqVS2K7eiV61FCsQmmW+ns/hXK5rCR7eU5ZBa9vcJKs7Ar1QN++S6mgNDhg5EisJKFuRT/lc1TJyZEgSS0uLpWGulb65Pdta2impLychXNXefmzPzF04jsUtqziG5KLn18MealZYhNZNKZn0Z9dSK4kumRJIqWxCdSWlKqgqKmsl0RTSa4CirRcUhJzuXTxAdeuvMb08BHqc+soDEmi8KCczIGxJAgwnN0iMJREvUdHQGHgKgneFw1dR/Zq2qCtYY3mHku0NCzx9AomPauIwgYxhLwzGPpOsM+mEX2nWvaYZUtyLMbmYAOmbiUYWaejvT+EodErlFaO4ROYTtihfHwCEnDzisRSmd3V1Iv9eg7o7DIhOjRRTGKSsXHliqdehocEFgPKVCS9lE+NknD/OtpSrf5jc6eAolFAUceXygQSpfU8k1/BM7kFfDk7n2fTcvhWcjbfTEjnm2Hx7I1Ionf1Cr1yrMcn5BMRmSiwiMHL1RN/d09S4qIoyE2VBJ9KanQkSZKY29PyOFbdx1RaC4tprazG19BjE0K9rjMpX9tJ0Qv6ZL+oT9LW/cRt1CLyBS2Cn9MlaJMZepst2Gvoh3VgAYeK5gjOmsYvZYSI7EkcA2sxc83ESZ6zDcjB3DsHu4ACfGIqGF69QWB4GhHyu2QcSiUuVPYlKIz0sGipip0IdnLDRWCRV1DG1OoFBudP0y2W3Tw5Tbj89maScPUDktnvKvbgkIqecwraDnHstohkr1UUmhJ7LSPYbRbCLpNANut78fVdNnjL/z5193OmLrxFUd9hsptGKW4ZJbumk1IpWFr6xlk9LkXk9BJHT53lzFVJdkMjJGXnybk7wrUH97j5+CGLx49TUlVDQ2MjmemJJMWEkCFwKMxKpDg/iaKcBNrqy+W7zkRLTws3fz9i0lMpbaijXgqr3olZxhaO0T26gF9YCi5iuz4Bcbi6hWJq7ISFmTOmhg4CCnsBhQ0WpnbymANmAg5TgYVyybG+tjG6GgfQ2quHnqYBB/TNsLN3ITA4HHNzG4wEHLra+9m9Yzc7N29jz9btaO/chdb27WhsfA5zjS1UZcRwbLyT4xOdTHcofRQFLHSKWYhRzDemsCCQmJeYrY1lqS5WTCKDCwPZnOhI4dxIOa/cPs29B1e5dfcyd15+iXEx4d5xyduvPOLCRYFgTSnV+ckMNSitAlHkh7iQ5m0tVmFDrr8jWUozlK9iFDZiEY5/m0G2NEwBhT1lclsxieYEHxpiPRVQlFLbUC5JT5KYJLvGziFqO0ZZu/YKazffZP78YyZPv8zEyYdMnnjA2HGxheN3OfHwB/StXKF+eIkmZTK4I2dYOH5ZXSO6d+oYg8tnmFi7wuTqZXUB9CsP3+XW6x+wevk+fTNHGVlcY/WcGMGVB7K9K393irqOcapahuiUar9fgNIxMK9eMtopQOiTql/pM1BieGaVyaWT6nrV0yunmVk+zcS8wGF8WSAwS4tUCs3dQ3KAiRWIBXRIYm+R+629w7T1ChSehAKFVvWSYGWwl5LwJQQQ3X1SjQsAupXqQ7bK7V45WHsG1rcqIOS28ryyfXr7/y9QKP0TTwDx9LbSb6GEMg6iQ+nDUE1DnpP9VDrMIw/lqEl2605LtuywYvtuW7ZsNxNomGBl70u0JG8njwh09zuzZesB9u41k8qrlOaWXo6evcAPfvefvPTxH1m68QsGVt4iv3aGmNhCkiMSKRIodBQUMd3QRHd6LlNFVdTHp1KQkExDVR015WIUxZXkCSgyM/KJicmQ72aZ46fv0do8TE1uBbkHw0nz8KPgUBqhIck4+iWjaeLHbi0XDM0CMbMJRWO/K5p6Tmhq27Jth+y3jQ9Vta2UVrWTWLaIb/ZZXBKO4hgzjalPC+a+TRh6NEjUyu06jJwK0TSIoKFlhabWObz94ok4lEdiaqnAsQBv72gsLb2xlhPdeLcWFVlyQi7MMzo5zOjIAGNDg4z19crv3kvt2nEC7tzihckpnqlp5pnKBp6pqOKfpPL+cm4JX04v4EuZeXwlp4BnMwv5emoeX0sUswiJIbhFwHPyOjliQUkJOSSnZJORmUtkWCSHwkJJiZVknBBJSnQYOYlS+UbEUCjvd/z0bSaO3qVv9jpHT77M8cPXGakeplqScZqmAyFf30foC7uJfmEnUc/vJfTre4ncYIqvVOs6ZmH4JHSQUL5MaNYUDqFNOAXXkyHfW3hKF05BhbhFl+Gb2iQA6SavborRpcuEhKUSFRxHUoTsR0g0RXFppEcc4qCXF45m5jiZWZIr39Pk8nH6p4/SJkVWdnMbRnFxbPYKZ5eLWIRAQtcmiW0HFBj4st3oINsEXNsPKLf91Nsv6nrw1Z02Yjg5AqiHRJcM4Zdaj461P9/cosO3NuzjWy/s5dnn9vCVb+3E0T2Q0mox0yvXefzOu1y790iK1gGKxOZuPHjIsfPn5ZweolKstra2nuLCHDHYLKoLMqksTCMvXRJieqSAopD+rnqxjgKikg7R0NvBS68pkFmT3DLF4VNXySpqkv8XiadfHO5yjLi6hWFu6oqJsQOWZq5Ym7kIIOxVUFgKKBTDUPorlA5tfV2xX00jtPYZsHeXLhoCDTNLRxxcfDA0tWWfliE7dmqzfbsGW7bsZPOGbWzfuJ29O/ais2cveza9iKnWbqb7Wjg5N8BEWynDtZksCijmxCiW2zKZq09gTqxisTGewwKKC/3ZrLYmcKwtiTNDZTy+c5r7D69x+/4VFRTDc7NSJE/z8huvceL0cSqKc6gtWL9MtyVHjrUwZTJAO2KdjNavfPKxJd1LmWbcgdJQZ0pCHNfXpAh3pizUSZ3nqSHWWwWF2vTU1FpOfWOlJLs+dYW7ZrGJus4Jjlx6mZO3vsO0QKJPDt62mQt0zF9i+vxrLF3/PnNX3mfmwtssXn6D6ZM3GZfqY2LlLMevPuC2AOH6K++zduU+PRNyAvdNM7xwgmOX73L43E1aBSwNUtGX1nXIDy9V/pDSUSwxqoBgVkBwhIm5NcYlJuaPMTa3yohUNQPjApDxBQYnlOYi5QqjcRra+8UIFAsQIEgV3a40E3XK5+iWKqW3X+AgIBAAKpbQKQlfCQWInU8sQNmqncsKHJTtk9u9kviVkb39g8P0DQyp0S9A6FP6AeQxJZ4C4mn8b1B8EQ5fBMT/fo3Swf0UEk9DaX7qEHtYB4XS2S2Q6BSIKP1IYkkxiYWSZB3ZtseGXRrO7NjrxLbd9hJ2bN5pxQtbDNmlZYeWviebt9vy3ItGPPOPm6VCq+WDn/xCHSn//n/CqTd+y9DaD5g6+xmNk7dJKxiSpCZJXpJsa0UDzeU1vHzmKq/I71snCb84MYlWOUlry2vlYKwgLyufVKmsU9NLmV25zJsf/oqLN15heXGF0dYWsiOjiA2JxdTaG3OnKIwtgtHb74GRqQ9GFj7s03Nkt6atGtt2mqGrZ0tJSS1lle1E5s7gmXEWp7gjOB9awCtuBo/IfvTsyzByrsHGrxVLj2qMbNLw8ctlZOgYYSGp+PjEYG/jj4PYi7O5Jx4WngTZuhJiJwd/ZSedIyvUyTHZNjBNfdsQQ8piUaOTFJ04ifW5C/xzey//WNHIP1XU8Q8VZfxDQQH/ogBCgPlP6dn8g8SXBY7/IvefTcrk2cBIyqVo6ZpZE1BFESWgPRSTIFYRQ0J0HHkpaUQd9CfS15eoQD9SDkWQdiia7NQMGvtnmLn6LgOSSEeOSmUo0Jhducvc4nkme2epTy4iWCpY369vxv9rW/F7dhf+z+8n0CwYZ9csvGN7xa6qsDxYREBqK/ElI1T3nWHx/HcZXXvMwJoUdqceMHriEVNrD6VyXyIzt0pAlsNB3xDC/EJJCI4mIiAIX9k/awtLvF1dqSoqZVQMeljOyQkp7ILzCtkUHMgev2i2WYWy1dgfLYtA9O3D0bI6iKalhHUQ2nZhbDfxZouBu8DCk52GHriEZGHsGMazmwz4+vOakjx12CpJdPO2vWzcqskLm3V4brMuX3p2C88LEM2MrTG3ccTW2Rv/sDgKKxs5e/kaI1NKEdgvoGihoUlp/iylrrKIlppy2mpKKM9PpDQ/npbaHJpr86ivKaagtIg7j17hjXff5cErrzMiuaRTis04OV4DQtPxOZiEq2ckTs5BAgY3zEycMTFSZtt1xNLUXrY2GB+wxsRQQHHAVuzBGoP9Vurl1pp75RzbrsO2bZroKfNoOXpibG7Hzj06bN68m02bdrN54w62btrBNgHFzq270dijJRaihaG2BgOtdaxN9zHbVcl0q9I/oYyjyORwe7aA4kn/RG0Mi1VRnBSTUKbwONObxfmxKl6+dZqX7l0RUIhVPLjN4JQUAfPzPH7rDY6tHSE3PYEKsavuyiyaBRQNKcGURXkSZqUtJmGjRoa3JXXxftTF+ahNT0ooczuVCzCqBBgNsetGoTY9tbRWisZVqWsst6mgGKW+Y0K9xv6aMs/9/e9x+ZVPuPLaD7n6+g85fPVt+pSxBUs3mTv/qjp30dq19dlRa7tHqGqXqn1onsmVMyyfuMyCJJiO4XkqWwepEVNp6J2idXCO9sFZ5o9eYHr5lNjDIuMLYhmzS/KB59SOtL7RaYkZgYMo1cgU7ZLgmzr7aOpQgCbJsm9Ekr5iBQKCHkm6ktzV6l8q/i51OyoJVaxCQnnuaSjPdSlbJZTmJQFFzxNY/A0YEiooVEgMq1s15HavCgol5LUCj/X4olE8gYXs0/8AxZOO7P8bTNoEAP83UDy1CSXalQF4XX1iN+PklrZhbh+EnrEXe7SdJcm6SLiyfY8DW3fZCyhs5bY9WwUc2/e5yIloyYvbzDmUU80bn/9MvQRZWQPjwS/+iwvf+wNHX/pXgf8vmbr0I4aOvkdt2zkSklrIym0kKbmAWxfu8Pblh5RHp1GkgqJWQFFDRWmF6H82sbFpJKaX8/J7P+XDf4Wbb37I0olTzEyNMtjVRaB/JLZOIZjZhgkg/EXP/TAwcUXbwIF9Orbs2mvNbg17sSGlWrOjuKCSCjGK8PRJXOLWcIpYxPrgMObebZi5VWMf0IRDQAe2vu1YyH090wSxhnCWZk6THp+Ln5skPZdAvGw8CbbzJM3rIKFGJup6FRX1swKcJmxCCnAJz8M3pozohHKKWweInZ3D8vR5vinH8T+XK81NNTyTX8Q/5BbyJQUMmfl8WWzin7Lz+GeJL2fk8LXYJDRi0+mQ43xk8TRxiTmkp+URHhJJsF8gId7+ZMYnkZGQSICrJ0nhwVTmJtNaLUksK522/mmWrrzL2OojBpZv0jN/mX4pyOp7puScnOHwwnEBxigZnqHYP7sDl6/uxuPbOvhKceDtlIm1VwV7zGNIqhqhuGeJqfOPOXrnQ8ZPv8nEmTeZuvgmY+ceMXL8IeNrDwSQ86QUVpKaXUhQYDR+3sG4OrrjaOeIl7sngX4HiY6IoruhgYzICHKSshgVmw/KK+JrrnKcyffqHJWL1cEE8hsGaR49SsOwFINjkoDnztJ/+AqR2Q3sMfZAz8oXDUNndmlbyXFpxM69puzZpcyjpEy4t1ddG2PzFg02btJig8BiwxZtNm7Yy4vf3MrXv76Br39jMy8oCzVt3sM+jf3U1bUwNX+Y6uZ2OW96aWiQYqWsUOBfSlttKU1VedRVCHyrsmisyKS1rkzO735mD5/g5OlL3Lj9QKxEvuOxJQLCU/AKiBdQJOAq1m1l7aVCQhmjYmxkj4GepQBLgYMlhvoWYhsO8rwDhga2GAgsdHUEFBpG7N6pJ+agiam5LZ7eyqh9a3Vfd+7QZPvWfWzbspvtW3axY/NOdopd7N6xDx0tHUz19Rhub2Btspd5AcXh3krmWvOZqs9gpjGNucZUZurimRFILFZHc7IzldMCivODuVyZruPR7TMqKJQpO27fF1CIBU+vHOXVt99i7fhR0pNiKEmPpbkgiYrEQAZLk2lOCyXIfK86c2xZhBsVUR40JPpSHaMsTrQ+v1N5mJPa9FQR6qBe7aSAQolnWlqqaWqupa9fkpYk4KaOIYHFOMcv3uPqg3eYP3FDIHCK7gmp8JcuMLt6jb6p49R3T1Lc2C3JXyp3SdidwxM090hyHpiVxH6YWlHx1OwygiJSCI3JxD88iUNC8aTcGtwD4wmPzxOLOKyugz04taC2Q3YNj9A3PiaPS+U/JIlXeWxIiVF12y3RIwm7WxJzp5JwJbpUEDy9vX6/a0ASsrJVoPB/iyc28bf4X8lbua8kf7WZ6f+Ip6BYj6dNT8rfqCHvp149JgBbf7+nsPj7+z+Fx9Pb7QKAru6+JxahNC89BUW3QGI9lDEWvQKwlvYhgpV1lK0C1Wab3VpO7NN1UYGxfY+dahTbd68DY9seRzaK+u/UlOqgd4Z//cv6GBhlkaS3f/9nbv/sPznz/d9x/LXfsPbw31m6/e/MXv1XZi/8jM7pl2kduSCAnxQ7OM1hqSwzQ2JICQmjsbKKyvJKsnPyyCooIqOwgr6Z47zzsz9x75N/Y/Wl15lcPcHgmHw3PX14SpJzcI/C0jEKI7ODYhd+6Jk4oWvkyH4DF/btsxfQCdh2mePiHEygbxgpKZLI4npwj5zFL24KU69a9F1KMfOswsK7HBPXcvbbFbFTPxYz60QcrENYnTpGRVo+sT5BBIo9BFrakeTmTrG/J9lODgKKVJJLFggvWMH8YCUvGBzkS5ud+cYGO3zii0g5cgSD5SN8pbmDfyiq4B/yywQKZTyTnMcz8Rk8cyiVf4pP4yupWfxLWib/nJjMzlQBZccIh688ZHLpFHVN3WJE1Xi5ehPo7sehgHBiAkOJDg0lLTaB0sR4SmJDKEiLob62mqGpNUZX7out36Rt6Sqdi+cEHnNkxGZir2FKYkAsIyMzTMj3H+cZheE/bcFJYOG9xQwfmzhsvYqILxqiqHOR4VP3mbjwKtOXv8P0pfcYPf06/WIqfUfv0CuF3fDhW7SMrxAu+x8Rl0xYqCRJ14NY2rlgaWGLj6MH4QEh5AtEeurqSPF1J17A0d05hEdCKjbJaWIW1VR0T9M8tkL37EkGlQXLTt5mQGyyVT5LVfcs7sEpaAkgdgsg9mpbsmePKbt2GUsBc4DtOw2kst7P1s1abN6kwbbNmuzYpMk2gcVmsYtNmzXYskFJsGIe8vyGjRp86/ltaO3Vpa2+nenpRVrkvGmR86OtvYWK8iLyM5OpyEulqTKXnuYyeV0+7TU59LbVMTm7iI4k+Mr6TrXFwTMomgYpWAPCkvH0jcHFPRwbOz8sLN0xNrRHX98K/f2WqjHs1zVXr3oyMbLFwtxRnc5EGU+ho22ClpahmITs27c2yz7uwss7AP+AYHVQp6aGAbt3aYttaLFLAcaWPSoYd8vtfbs1VKMw26/HeGcjJwQU4w35DFenstxVzGxTNjMNGSy2ZTPfmKSumb1UE81qS4KAIp0Lg3mcG63kwfXj3HnpIrfvXOLO3Zv0j41LUX6c1956k2PHVkiJDacqO5GmXDnmYgPoL0mhOy+GRE9jGpL8GS6JV9fIzgu0ojLaRZ3TqTjEVu3ILgm2pULAURvt9rd+imeam6ppaamXL72dNqnWO+XLrGnqlUTfJ5X+ktrpU98xTEFlC+V1veoVQwNK08/4LN1jE0LnSUnuM3SPTFMjVdmh1GKcPCOwsPXAzskXM0s3qR4lKRg7oGFgxz59W0xsfThgoWiaF+2900wuH6N3dIL+yUkh4zij0xMMT40zPDHB4Pg4vWNj8v6SjAUe3ZKcuwRqnf3960D4f8X/L6B4YhTKazvk4GuXpN2mJHG5rcBIsZP/HX1DYhkSX4TH30Dx5H3/BgrZPr3driwmpGyfXjb7heef2ofSBKVMM7EOil7VItRQQCGvV/pKahq68QnMxMA8UG122qvjhOZ+qdo0BRB7bcQirNUmqK077di0w4YXxCQik6o5d/cNdUDjD//6V34gNvH6v/2FWz//Ly7+8M+cee8PHH/196w+/CMLN3/D5PmfMLz6Af2Lr9AxdlZMbpQ2qeKSw6OIl0RSX1ZDblEJQ/MLvPLBx/zg3/+Td3/9J179yX9w5b0fsXzjsVTFR+V7HRHADYlN+HHA0hcDy2Cp/gPQN/cVSLiiZ+CMhoYdu/fZsm2vFZt2HcDWzoMgv1Bs7P2Jz+4jMKmX0WOvMLT2Bo0zdyntuUDP4iMWz39AfP4odu7pDPatcXjkGKeGFlms76AnPY/y4AgKfQIo8fOjKsCPlohDlMaXYepehqFXMwEpE3jEd2DmXYpXeAMusWXELKywUY6rZ0pK+FJuHl9NzeFFAZZhVQfmdV0YlDZiUt7M7rQi/jkoiq+HxxDeLcXRynmGZk9Q2dBDXUsvQaEx2FrY4+/sTahnIMEefkQdDCQ/OZXWrAxqY8IIcrSluqqWo+ceMn/xXbqOvkTl2HE6Fs9QXd+N63YDfL6hge0/byNCqt2eTimOxMqNNmhx4JkXsf+mJs4HfKXoKiS7ZpyWiYuU9p7AOrSYlsXbjJx5g+kL7zB47DG1I2cFEBfF8m/LbzJHmZhSYnw6AQdjcHI5iJW9B85iFd4OHnhKpMSlUZqcTGGID3W5uTQ1tpNRXkdyZQOV/bNMHb/B9LFbzJ58yOHr7zJ36Q0mT9xjYvUGAVHZUrRYo6mE5hNI7DSVpGrExh372bRdj83b9Ngg8cJWXTZu0VKhoCTdTRIb5fZWeUwBydaNAgsByXPf3oq5njFe1s7ERsYxODEt590oza2thIRI4aGvTaiHA5mHgqguTKVdEm9XYz59HQ1MLR7lUGYl0akFmNm5snGXLiU1Hbj7RWNu44u1XQC29n5YWXlgYeEi+2zIZoGVtrYpOjrGGBpai2XYSzio05ns27efF1/cxrbte3BwdMPd3Uedfj1IiqgAKQosLZ1UkGjsUdaz0FXns9q5Q5udAo3du/QEFJro7d2LzQF9prqaODnZw3RLESPVaSy05UvkMdeSw5KAYrE5heWGOA7XxXCsNZ6T3amcH8jl6lQdp5aGOLYyxarE8WPLtHb2MDG3xOVrV1mcnxKzDqciK57WgmQqE0PkuIuiKt5PnUp8qCSO1vSDxDnpUBKqTPrnJqCwk9s2YhR2VEU6UhPtTHWUkwoLtTO7rbVOjKJOnbtHWYimua2XyrpWNdr7xugfnaNfKprBsXnGpg8zND7H8OSsJPFpxmYX1Kahlp4J8spaiEzMxy0gBgMzF0yE0CYCCR1RNU09K0lm1uyV7S5tc/boWLBrn4na0Tg1u8b80dP0jUwwJPo0NKEAYoyRSQkBxZDEgFhG/9iovEaSsgoLScoCg6fbdZP4e3SqIQl7YB0C/0f8rfp/EnL7qUkoTUhPIfEUAk/tok/M5n8DQrn6SQnlCqO/AUjiKQy+GAokvgiKLz6uGoZYxdMrnxRQKGMrlN+krUOgIa9RQFEtFufklYiOka8kVzv5LiXZ6rmyU0MxCAUUNmofxVYxixe3mGJg6kNpzTA3X/ueahOf/UWZbwveEmrc/flfuPZjuPrJf3Punb+ycu/fGT/zMd3zb9I9/Qo9M/dpGz0r9jgh38kYLfUtREu1X1lcx/k7D9S5vD76w3/z9r/+F6/94o/c//Rfufre5xx76Q3mT11l7shZ5lZOE5dRzE4dW/ab+ct++6Br6IWGtgO79sgxoeXAjn3WbNllwr49RthL1RYbfAi/8Gxapi4ysHafIw8/4fzbf+TcW3/gxN0fclQq5Wu3v8+Nm9/lpStvce3ITb576TF3xo9ytW2U45LQFzKLmEjKYjwli9G0DMYys+jOKiExPI9DIaWkx9aRnlArEF6lpHoBz8Q2fLpW2Nrawzdy87GqbiCwvpeAglZyuhepmD5FjRh17cJF0jrnOVjVTZgURg1LZxg/eoUQSZCWUpnaOgewV9NIEoU+RlKN+knFnhAVq1Z48WF+1CSFMV6YQn2ynKw1zRw5/YDFK+/Tc/QurTOXqO07TEvtAGFbTTn0nD4BX9+H/bO7qC2RfRVYGO42wuDbe7DdaoSXXThGEo4H02kaPkN4Rjf7nVI4mN4mwLnFyPFX6V68S/2wWMrkJcYXrlCQWkpueBKFqfn4H4zGwUkSpY07jrbOeIsFuTt6EuwVRHZoGLUJEdQUFdLaMUBlYxfFUtGPrlzEJyyLuMxGuibOMyawWLj8FocvvUlFyzT7TdzZqyHnu4S2hMY+K7EIU7ZuV5Zh1RMo6LJly342btXnRTELpblpk4BBsYkNslWaoDZvFpgohrFBQ7WO56Vqt91vTKiDG8Za+4lPTmdoZJLMzFzsbG0J9fMlyM0Bq/0a2JnqUph5iL7WUkb62iV5HlVXctQxd+arz29hi/wuoTEZuHhFyG8VhIMYrJNLENY2nk9AYcSmTfvQ1DJB38AKQyM79A8on0GbbTs1MTAyJzY+idq6RianpxgYGiRJCoD4uFRiohNxd/XBzMQWHQGOMkPubold8rd7dgs0dikTIGpgoKGJmbYmwy01nJjoYr69lJlmBRB5zLfmcrijgIWmDOYaEllqiGW1SSDRmcwpMYqrY8W8fKSLI+PtzIx2MavMSzYsebulnbGpOeYWFpgaHSA/LZaKzHh6yrKplmOuMNyd8kPeZAXa0JkTIb+tF8nu+tQccqcuzkO1iNIQOyojnKiJcqEuxk0KGomnoGgVPVNWuGtsbpLKtp9SqRoqalsYnRRzEEsYGJmiu3dEkpiSZCVZDivjB/ppUaclH6C0qoWkjAqC5UQJicnG0VP0y94TM1tvSQiOaIlBaOnboC3A2KtrIRWwgELTWBTNmciwJGqq27ly8xEzS6sMiFUMK6AQgxgROIyITQyNCyhEqwZGBRYCit5hSdpfgIViF1+EgJKwlb4KBRIdEiowvvC82kSlgOHJVgHD0yYipb9BhYAA4CkU+iT65bZy/4uhVDRqqGMp/hcs+uQ9n5jE/wbC/xsUsg9iHV1PQgGGYhNtEq0CijZlHW35f/XtA9h7xIqdebFD05E9um5SwbkJKJwEEErCtWGLwGLDDnNe2GyAk0MAPb0L/OT3f+GHf/kLH/7pL7zzmz/yvrLy3S//yjUxiqsf/oVzb/+JyQufMXTkXTpG79E1foe+2dv0TF6gd+I4IzPHmJw6StjBONnXMbWf491/+y8e/+z3vPzj/+DeJ7/h5vs/4fJbH3H+1fc5ff8tFs/eYvn0NfqnVzC3P6he3WRhGYijfQiWYhUHTL2kcLCTfTVCc68pdmKc9hpGxPlH09CzSuv8HS6++1tOvfvvLN77NdPXPmHp/BucO/mI77z8GR++8SO+f/d9Xjt1n7eU6S1kPy+3TXBRKvJTZfUcK67mWFU9a/X1HK2pZrmqRlS+kZmqBmarmpmpaGGwtInW0nYyc9oxDsrHt3ee4LYh4sQiagePMnLkJZYvvc3hq99hURLi4rk31Jg++5jRE3fUKV96x9Yk6YThG5iMua0f3/z2Lkl2WpIQlQRhgIOtG6H+/jibG5Ph48BCWTrTNSX0N3dw/urrnLrzMVOnHtO3eJPqjkU6KntJ2mVN5Nc1cfnyNpw26dLV0KteUeXtHUNqXD6Vea00Nk4RmliBc2AKpc0zRKe3Y+KciIZFMNX9awwdfUDf0l06Z6/SKRAanjtHa3UrEeZOFEYmkypVtrNrEJZmTliZ28o5aYWVmQ2u5nZkHAygMTMBX08vlBHa6QVVNIk9peQ18My/bOf5XUaUNo2hXAo/evQ6Q4sXCYktZruAYccuOc+Vy521beVct5TjUqr0HQZs3aYrtqDNVvk8myU2bNaW0BJQaKomsWGT0vSkLc/p8KLc3rhRQzWKrZt2Yq9jQJCFLR4SysSGXu5+ONm6CHi2Y2ZkSoiPN8GeHgR6uZOdeoihjlrG+6XQkiK2tGmcLz27VXKQuRSrlngHyucKTsLVK0o+fyiOzoHY2HphbGwvoDBWm780xSiUUfxbtsn+SrJ39w6irLKeueUVTpw+zdqJNcYmhymtKCImJoq0pFQC/YJwsXfBztIeE30xkiez++7dpYXGXl327tVBW1OXA9q6WB8wYFiK9KOjHcx3VTHVnK92Zh/tLeVoVyEzdckCingBxSHWWhI41ZXCic4UrowW8HClnVNzvRye6mdFYn60n17JGRPTCyyI5U+N9lGUEU9pSjS95bm0ZscLKDzJCXYk1vUALelBVAgAkt0M1DWx6+O9BRR2lIU4UBXhIqBQACEAifFQQaGOzG5praWhsYaGpgZJ/nJyNLZSoYy8lW1jS4ckqW7a2rqok2qypr6JZmU+od4u+gZ61cV1SiuaiE0qIiI2XyKXwIgkIXYqtkJpHQGFnrEj+3Qt2aVpyh4tM0lqpmjpmOHk6ENUcCzBflGUi86vnbwkCXiM4XHlGvdxRhWrUGAhkBgSgAyKcfQPCyyGJXFLrPcPPDGAJ/G0wleSd5ck70653zm4Hl1P+jaUUIChNC8psFD+Thk53S3AUd5Tqex7BxWbmWNobJpx+fKn5pblR1hUf4jRqXmB5biYjQBCEvfT6Jb/pzRrPe0wV66sWgeB0rS0Dg0l2StJ/38D429NUCqwZF++CAtRSuXvlNcpRqFMA2/vHs12DQe172GXtgu7tFzVq54277ITvbeSsBS1NxYFtsLT3pvq8jY++dXv+VxA8dFf/8L9z3/Jq7/8PW/8Dk68/TNOvPorLknFPnLyu3ROPmBo7hFNAxfl9mWGZy8zPnuJyXlle0GOiyHmjp1R5+165af/wf0f/p47HwskvvsTrr/1Mdde/5BrAouT999m+co9ls/d4NjZG0QdypNKTQ8Ptyg5yaNwcQ7ngKXATvZx1x4TrPVs8DN1JFyqW2cjpU/lBIPH3ia/5wLDFz/k8P1fc+qVX3DtwSe8dfcjXr38Lg/Pv8r9k3e5v3aHh2u3uSPJ6mjTMEuVzRyuqBVANHNUYqWujsO1DawINI5UCjBqKpkrLWWhoIT5giKmCouYk+O7pbKdjKoBUqr6GD1yTYD3OV2SbNtX7rF05yNWbktI9T954jGDh28wNH1Oiqph4lMrcfaIFkgESMUp4NawUMe17NE0Y8t2PbZu1UNnlzE2+81piD/E6aZK+gqy8HV2l+8ll2pJ8gMz5xmQ77ihd5GWijYitx4g4Bv7KPCMJTU0g8rqAcqapmgcOEafvLZ/5gJVnUsSC7QMHqZn4gTl8nx2WT9uQRmEJFWJnazSv3CDhqHjNI6dFGCcpKmtX5JGErmhiZTkVxPgH6Wufmeia4CZvoFAwppoFw8qYiPJi5bE5+CqTmSZkFdOc98EngLDZzfq8ZUNmnjKe4wdPsuIWFXX2FF0TDykYrcQm7Vgt6YNWvsd5bYk3p37pXgRi5Cku0GAsEmS/xYFEJKQNz6JFzfvU7ebtshWKvrn5fbzG/ay4cXd7NmhSXpQJJ56RiQFhGJjboOOJF4DLQN0tQ3UdcBNDIxxtnHAz8sXT2cnogO8cba0JSmlhMbewzzzjy+q8zvpHrAlNqUYV88obO2DsLMXSNj5YmEltmLiwO7d+nz7hV186/md6v4GhMTKOTnGmQvXuXjlBifPnmduaZHJ2UnJTQNUVBeTlBBNRnwCTiYW+CqDFpWVAJWVBJXBefv00d6jg9YebbQFHIb7DXGysiHUy0NAUcPhwRZ1zWxl4aL5jiKODVSw1JargmL+CSiONsdzrDWBo63xnOvP4tpUNffPL3H3yglunT/KjfMn6ZFCc2H5GDeuX+fo8pw6KrssOZrO4gw6cpIojw0gycuCIEsNCkOdyPA2J9XdmKYkf1pTD6prT5SHOlAZ7kJ1pJvAQoHEOiiU6cbFKAQQrfUqLBqb6mlubZT7zTQ1Nwo86sU2GmhtU9ZHFp1VJprr7hBQdEpVP0Bjayc5RdWERmcQLgd8YnoZsckFcj8NSwc/MQsftSNph6YJO/bIiaMhoNCxQNfARhKFP2G+ESQExRPhG0lpcQ3T84cZVKAwOk7/2IiYxIg6y+fIiNIENkbvqFTzYhX/uwlqvSN73RiegkDti3gChk7RQ6VzvFPsQOkYV7bqFVEqLCT6++gZHpTPJBAanaa2uZei8lbqmocoqewkv6SZ1Mxy0rLKKSyuE3DNCsRmxTTGBBJKs5SAQh2HoViFEvI/eoafwGAdCkqyV0acKqHcVuLp8yogFJiofRXKtB69arR3y2u7lFBu98r794nhTQqQc9i+11qgK0ahbc9uLUcBhYOcpPa8sNOSTQIKI2MPLPTtCXYMJCuxgPtvvK+ug/75X+G93/6Rk699zP2f/JHrH/0nA6fe5Oyr/8aRl35I3eA5SUS36Z2+RevwBQamzjO5cIXR+ety+yLDk8d585Of8P3//AsPP/8ddz/9HTd/8EuuviuQeOtDbrzxCVdf+Yhzd7/D2rWXWDx1jiOnLjE0soinZzhO9sGYmvpiaOKFpmKaUkSY69vhJJp/yNGVOM+DbH5ej4iUVvoOv8YOiwTy2s+wdv+3XH70a15++VMeX3ydR+ce8/DcIx6df5lHZx7wWIDx8Mh1Lo0e4XjnOCfFCk419XGmsZeVpg6Wm9pYrWtirVZgUV3LckU1i8WlLJWUMFdQyER+AfP17XTU9cr/vUzO4Ao1M2dpmb/K2Kk3GDr1Gr1rD+mau83A3C3GpfqvrB8hI6uO/PwmEuIKsLKS432/HTv2mapX+OwUAO7Yrs++PaZSVRqza8sukrydWajIZ7K2SuwsBAsBo5mZO9u2G2NpF0BT1wSN1R24SOVdFJxKaa4Ub80LDK2+xKmHn3P0+g9YuPguM8rVTCdfpltA3i3AGl66JLA5TfeYMoXIJFlFzeRXdNA2tMKQGEVl12EaRlYpbhgkWuw/NEAqzvxakiITCXRyw83QCPf9evgbHiDc1IRUNyfCHO3Q2rFLbKuI2KxCsqvbSClu4Zkvb+UbGw0wsvRXl9PtmV6T/3OYffouYg9mbNpuJNW4k2oVG8Vqt2w3EBBo8Jwk6q99cwtf/toGnv3GFr717R1iX9v5xre28dVnN8ljW/nmczv4tsDhW5v28tymPXxDXrdvqw69Ve1khyVSnlaAk7lU/rs02Sn7pqu7H1NDZRDcAQz1TTAVKzKRZOxpaYfBHj05dyV/jR/hn761h2f+4TkOSD6KicvF0SWMA8auWIkBWtl6q7+D3gFrddqPZ770Ajr6tuqUPWcuK2tj3GFsWpKvFBnKgljzCwssLS8wMNhNmfyWiXGRZEfHEGXjTKp3IAGObthb2WJjbI2FMppbQ1/2T1/dLzsTc/ydHEgJ9WOmU0DRL5bSWcF8t3LlUxXH+qtYas1lvi6JudpYOW7jOdwUp3Zmr7UlcWk4n3NjZbx9/zzvv3mP99+6x/fefU1y0Tinzl3lR5//hFtXr1CUEiegiKAhO5b6lCiKI3045GJClL0hSe4WRFjrCCws6MoOpz09mBLlSieBRWW4s1iFs8DBXYXG30DR1t4oIGhQ+yla29anrVYeU6JF7rcq9zuezFKqTEDX1SpJrV0FRZsktaSMAmKS8nD1jlQTWGRcNp5iCeY2XpgLKHRNJIkJKHZpmKgV1l5JDNoHbLCydsfXVSgXHE9yaDLVZfL/WroZlA88NCZKOy4JeHxQEuOQahW9T6JPuTLqC6BQO7WfQOJpKM1O6/YgSft/gEKxCzGNp7CQBK28Xr2SSu4PT0l11jOGgYkz+41csXEMYa/o88ZtB/jWC5o8+61dfPv5XQSKCY2Jjg+LcaijtQVKPQIIZcCeAgpl+0WTeGoTCiSeNiP9HRTrz6shNrMeT+aAEji0iVV0yGs7ZKsY3IDYTGVdN7pGHgILW/lubWWrJCc7Nu2yZKe2A4bmouVOgTgZORBo5kqMfzSjM0d59ZOfcfejX3Pvo3/j7Gs/4fybv5AE/xtmLnyfruVXOHrnJwwt3aW1/wx9E1fpm75Kx5gyjcol+hfl9uQ5hhZP89Hv/8Lbv/ozr//sv3j0+e+58f6PuPjWB1x88/tceuMjzj/6PqcEFIflJBtdWRNDWWJ0elYscYoSKSy83MKxMHTD1yUYd0s3HPZb4GNqQ7qnJ9EOnmz+tq5YkT2V3afxT+5ii2E4/Stvcvnuj7l/67s8uviI+6fFJJ7EnaM3eGnpCrfnznN+ZIW1vmnR9zEBRB9rCiw6RjndNsCpli6OiykfFmOeK6sUkyhmtrCQydwcxrKymS2tYKG9SxLLHFt9wtgbGE/xwDJDx+4yfuENWg/foW3+FoMLt+gbOy3FRDe1tYMU5NYTFpyEr5wDRkpzq5YlmhrmaChrZch2z04jgYWJOuAqztOZnsxk2vKK6JSCZGR4loXxZdpq+9Vp3TOkyq+o78TH1oWqsmZKG8Y5e+sD1u58l36BxfCxR/QeeSC/1x36D9+lZ+4GnQLwzslTAvZlqlpHqO8Yo7FrmPzKOhKyS8ipkP3smqepb4nyhlECQrOwsD5IdVU/JQVN5EkR1CQ2NdA8QH9dD4N1rfQKTJvlOwr2DSAjLYvY+FTikrIZmlzG1jlQLFYKkp3GHJLisHN0hfSiNvSMvdm8w4ytu+Szalnz1W/slvNFm1175TGxCp0DVlJI5pKSWYx/YDSu7oH4BkTK+XSI4JA4QkIT8PYJZ7++NVulmleM4wUBh6GeBe1NPSTFphF+MAIX+W5MDUzQ26eNzp597Nm2E21lkkFdI/br6EpecSbI2Q19sYPCMvlcy+d5YbfAy8gRPylM/eR3dXAOwdjUXb4Hb3X6DjMrV7aL9TzzD99A/4ADx05J0XHzvhQ5Fygsr8bK3okXNm4hMzuXxcVlJiYlFw10kydmmJYcR3FCPOFiFAWBIcT5++HjKmYh5uBgZIaVgaEYhgkOFqZ4WpkR6mJLbVacAKKSxd5qZrvKmG4vE1BUs9ovj7VkM1ObwEK9QKI5Se2nUCBxoiOZyyMFnBoq5dHNE7z24CqvPbzKq6+8JHlwmJPnrvHJx59x49IlyuUYK0kKozI5jNJo+Q39HIl1MSPB1UrCkggrXRJdjGlND6UhwZeiIFvKgu1UKKgLFkW7q2bxP4ziaSgwUEChAEMBxP8O5fnO7jZJYK1SrXfTK0m7vKaZiEPpeIgV+ATG4X3wENaOfpiYuWFp74um2MMuLVN27TOW6ldAIT+6jrJur6UTbs7exAbFknUom97WQcKDYqgur2Viaoq+yTG6JyTxjg0LGMQoxmfEMial4l+3iv8bKJ72R6h9E0pzk9IcpIBCXtehxMDTrfK3AhF57TpQlL6QRfpGper1i2HnPnM09RwwMvdGW99ZDnITqYoM2bLDUA78vby4UYOUjGLGpyQBTsyuw0JpglLApPaRyH4p4yYUQ/gCCBQwPLWLp6D4H7D4GyiehPJYl9hGp9IMpawuNyCKOaTOWhsclcVWsYrNu63FJmwEaPboSfK1sDuImYWHVLcuxPiFk+ASQJRPBI0dk4ydeImJ868zuPZI4mWGpUoeP/cOSzd/RP/x79Kx+DpTx9+koXuN9oGTAoqLtE+clKr1vCQk5fLHM4yfvsE7v/mTxF9581d/4OHHv+Dadz7mwpsCirc+4sLbn3Du1e9x8p5yJcx5AY1yddwUPaODDE+McmxllaLUfEId/ckJSSRWjoFAqQIjbR1Jd/Mi2tYTjY0H+MY3DXDxL6Rh4BJf2e5GRtUiL93/iej2W9w5dZe7J25zZ+0mt45e597RmzxYke3iZe7Mn+fq3EkuTB/h7KhUhL2TXOic5EzLIGsN7SxK8pwtrRZIlDGWk8d4djYjGekMpWUwKVZxvLOVrLQ09rh68xU7N4KKmyjpnad/7S4jZ9+ib/k+kysvSTKeEdvsEvseIyEhn9jYLHy8w7G29EBnnxm6YhE6AgpdbQv2iE1v26LD3i17yAwNpreoCEd9SbTf2MnWF3YRJFVoY1UrPe1jHDt9i5qOYWKUgXrl9UwcvUpeURchMbk0Dx9m4OgtDt/6kOHVV2ibuEbb5BUVFE1Dq9T2TEvSXqJSEn5uZSNZlTUkFZaTXtFOZYdYiUBlYOoaxTWz5JdPcOLcuywceZmphTssHn3IkgBoZvYGo+NrYsgTtLdLgdPcTZsYWX9HH/1yDE6MTDEm1t3TN0arMotDSz+La9fwD8lit6Yj23Zb8MJmPf7xK5ulIHTAReCZnldLnZzf0Yk5FFY109I9QmvXEM3tfdQ1dVJUWsuhQ2mEhMQSGZlERFg8vh7B+HoG4+URRPShFMJiEvDwC8TV0xdbG0fcHVwlEdvjaeOAxQFltT8tdZoMnX07cbe3lARtwe7NulQ1TLB4/hHapq7YK2NrAuLw8ovF1iFAAOGtLtJkau6MsZmjaj1f+eqLKEsDXLh+n9nlNSl+k9mpocd2MZgduzVwc/dShxIMDsvxPDpEcWkJBfl59DY3EufmQVFUFGkRIRz0cMLf0RZfa0u8BBDuVsZ4WxkS5mRGXpgXA5WZzHWUM9tZznRnGeOtRQKOEpa7SphvyWK2Ppml5hSxiUQW62PU5idl+o7LwwooSrhzYYmXrp/mzrWT3L51keaOHlZPnOPtt97mwumTVOelU5ocTk16JLlBHgIHcxLczEl2tyHR3ZI4RyNi7PQojxQgKEuhCiRKn4BCMQqlf0Lpq6hU7CJaQKE0Oz1tfnpqFC2tyn2lz2IdEG0KQJ6Esn5zV2+7JOYuSZDDNLZ1ERQu1UBEivyQUdg4BWAuKmdu5Ym+EFxDT2kiMWP3PkM0dJUEbM5+UTIr0TRXJw+iA6MEFBmUZ5fRWNHMSO+4VFnTdA2P0SFA6BaL6FFAIcmmf1Tp2FaaodZhoXRsK7DolsSvgKKjb1AS3DoolJkUlVBuq/cHJFEr05SICXU9eb0CCaUpp3d4jrqWYQJD08Uk3FQ4aOo6SeL1lPseaEoS3iaw2LrDSI0XNupI9XGAmPhsJudWGJmaF8OS/RwcU/sougeV/yEJvnfdKp6axVMw/N/i/wCERGeX/K0CCnleCaXfokce71MGG/ZN4BOcwg4NW/YfEIW28sXCwgtjI2cMBc6mhlaiwL5UJRdx+cQtHr7yKRfufsDSuddYOPmQtctvcO7+D7jw6s9YffALJq58xsCJ7zJw7DV6F2/SMXGGKqlC6yUBtcntjsnztI2f5v4Hv+Td3/2Zt37/B9749X/wQAHF259yRSBx+a2PufjGx1x6/QNO3n7E6NKKJIQe+fzyGQVwU7OnWV25QXFGFQXRWeRKYRFn70GkaHqElSMpYphh1j7sel6XLZvM+fZGK+q6z2HqXoCOcQSvPvgJN48/5P6phzw8dZ8Hp+/z0todbq/c5KXlGwKJq9ycvcCl6ZOcH1vhzMAMp7vGOSG/7VJNKzNlAogiqd7yS5nKLmI8I4dhAcRASioDyekCjTyO1lXTIfCIkftfs7Jjr3co5f1LTAhYp8++y/jiA2obpuVcmKJ3YJ66hl5i4rIkwaVIUgvF2cEPSznuTXRs0NltiJaGIXv3HlDHC+zasB0vSyup9NIoSCwkKTwbNzlXnv3qN3hx0w5JPvPML56nuq6PlIRM4gSoPQIHH7coAiTh1gkA6vqkoDlyl8lT79EwdImmkXMCidMCiSV1evzG3jmS81rRt/InMb+Z6RN3OXHjByxd/JjxtQ8YW32fmeMfMHPsewzPv8bowiuML8hvNXuXsenbUvzcFPs7x+DkMQH7EUaUSTPlnOxs7aVLjKxPEtKwHOOjUhRNjE6ysnqWZQGFk/sh9goovr1hP994QYPw2EyqxOaKa9qJiM8hVV0joZeGLrHvkVnG5o5ItV+Lf1AE3n7BuLn54uLija9PEMFBUfh5h+DtcRBPz4O4efjj7nNQknwQDk6uODm64CiAcLSwwVnC3tQCOxNj/CU5jw53UVddxYZv7+T5F/VJLx1g9cY7BB7KxcbxIA5uETh7RmIjRay55ToklK225KVnnvlnHD2DOHv1LgtHTxIdl8ymbXslFxiLZYitCyw8BFSj46MqJDq6u8jMyqW6oZlCgX9OXCKd5eUUpyWSGB5ArI87ce6OHHK2I8rJUoo2S0pCXRkuimWhKY+ZNoFDdyUT7aUCikK5X8BiR6E6jcd0Q7J6eewXQXG8PZmLQ3mcHCzm1rlF7t04w52rJ7l547ycZ12sHDvOo8cPOX5kiarcFAFFKPVZ0eQFuZHiaUmatw1pnrYke1iR7GZBgrOhCor6eB+16UkZaFcZ7qT2VSgd2NWRyrrZ9utLoSqQUJuZBAyqSUiokFC2XwCFAgi1+Um23QKKnj4FFINSSQ8LJA7h7R/JwZAEsQgf9I2d0Nlvg6aOJVq6VuzTMmOfpgk6ik3omWJsbImTnauqkFH+oWREJZAcHk9TeQvLU8cZ6p9jZu64HLCH1RHYfQINtd9CAKHMHKnA4ikoFLNQ7OEpEP7fodiEJF3Z565hAYX8Te/QKINS8ZbX9khFpMw2GqQ222jtd0VLz5V92k6y7/Zoatmxe6/SQWmizke0eZuYxQuamFq4UVXXqV42PC7RJ4Bbn0BwVGL9Siil30KJDmXuKRUA/yck1FAG3MlzSpOV8touqbiU9UG65G/WY31QnjKAradbKjyBtDL9hLW9KLSx2JtUTDYSzpJorU0c8BRI1BY1ceP8fW5dfZWRgQWpWjuoyCyhMiWHsoQ08iXBlUoyWT56l9M3P2LhyvcYOvMWo+feEHN4md6lS7TPnKOs87AkozM0imWcvv8hxx99n7Pv/JALb/2E849l++gTrr7+Kbfe/RE33/2MS2IUKxfv0K8MpJR9bWpuorn7MF0jr1JYc5O4tHni43qJPlhOuGsyAZb++Jh64G/hSaRnBPs1rfjqs5p86Wva2PvmU9h6CjObaG6fe53rAoQHJx/w+uU3eUMSwIOLr3Nm8RprArJzs1e4unydK0tXOD91iosjRznRNsFSdTtT5TWMFZcynFfASGY+w6m5DCdnMZCUSl9CMgOJGYylFwpIykX7a6itqkY/IIztXqHE1wxR3XOcI1c/ZESq8sryPtYOX6K7Y5zEhFzi5Hu0tfHA0dYHBxtvjHWspcKVomirLkYaRhjuNsBg134stPSw0tImwT+IqZ4Jzq1eZWH2mFSo43JOjVNT2yuAlOSWUEpiaBqB/nHMzJwlMSIXP9dA8qWYyilppXXiPFNn32dgRelUv01d/5raqd09eYq8KmUG3UxcA0u4dP+nnH3pVyyc/SFTJz5l9NgHjB79LqOH3xGIy++8+KpA4jETiw+ZnL/D9PwtZuavMStWNr94lqXlc7I9w/z8SSYnVxgfXZDjaJIBOT4HxYhnpMg6e/YKEzPHpEIPUecc++o3NUjNrqRYzCFETCA1r5xaOU77xg8zefgU/TOHKa5rV6fliEvKwdM3BGdXH9zdfdUrmbzc/AgMCMVXuYLI1UudbE8xCDcxPG9J0l7u3gJkb1ycnPF0dcfT2Q1bEzNsTA6QFBfGzZtiWD3DfPMFXb70TX1cI4s5/eAjtfnN0S0SO5dIrOwDsbLzEptwwtzcESMjO57fsEdA8SUCpOi9ev8xi5J0Lazt2SgWqKVtog7E271bG3cPT/VCHqWvVlk3JkuOp+aObjmek4n2PUhTbj712RkUHgojL9Sf/INiGWq4US4Ju0OS8lJVIistOcy2KOtXVKigmO4oYa4tn8NdyuJFmcw0pDDfkMjhZmX51EMcbozlWGsiFwZzVaO4fX6Zl66d5vbVE9y6cUHsrpMja8d4+PJdluYmKc9IoCI1nOq0cIpCvchQ5nbyEVB4WJMkRpEh0Mj0tqI2zpc62aeCg9aqUSiQUEJpclJAURXpQFOi+9/7KBSjeGoSfzMLBRZPbiuwaFdsoqddbX5Som+wl+HxMarqm+RH8MFNqi8rBx8xBif1klgdAztJuNZSaZjJl22Gnq4pZoYW+Lh4EeoVhK9UkzFSTaSGRQuNU6kpqCNAiF9X3sWiVIU3r7zMsZXTcpDO0Cu6NzA6og7AU+KpVXQLLNb7HgQWXwDGulE8aYKSpN0libVLdFGFhNJsJY8pJlCltAcHJePmk4ipdSD7xCT26jiyV7nOX8OGXXsspJJQjMicnXuUq1iM2bT1gAoNJ5dQDIzlIPYKY2B4UU6yE4xNrch3skDPgGIYkgD6R8USZD8EeMq2Q+yiTcCg9D2oWwUcT0K1CGXeqh75XN2yvyogFJNQDsxuunuUK816BBad8r798vmXRNt7CQqUatY5iAD3cHxdw/F2CeLo/Cnee+MjqeDP0CtVXIuyZkRqFjkhYRQGBVIa6E+Wu7scMH6k+QZRmiYVzdx5Jk++wsDJVxk69ZjRUw8Yk6TcPnedzvm7VPSconXhOuNXv8P0ze/TcewR/SfeYOr8e1Jtv8ns2YdMnbzG0PJxJqUiG5o9IkYwTF3vMn1z79E0/COCk2/iGrqCi/+IVIntuLpVYWOZhrlJBOYGPvI5orFziGDjNmuefc6EXQahNIzexu9gMTM9a5ydvsSdky9z7vAt2hunGB46Lt/NCo3Nc/T0HmN6+iIzUhGP9C0zLVV2f5V8Z1LNDpdUMlpSTn9mLv3JmfQlZtIVn0xnXAIdh+LpiU2jNyGHvqxiRovLaSqpwi4iiWftvTEKSaGmZ5nTV9+hX963Ka+RtYElilNLiDgYS3piAR7OB/FV5gsycMDS0In9e4zR3qCB+WYtnLboECjFUqoUR1Em5hw0NiUvOo606CQiAg+xNHOC7rZJvvIvm9DcZ8XM1AkKxLqMTdyZW75Kbk6j2n+Rm1VCRmalwGCU/sOPGFx9lebx87SMKBA/SnXnDNFpdehahDMkALj1xp9YufQjpo9/wtiR7zMmgBheeJ3h2VclFIt4WeIeozO3GZu9ycTsVebmL8t3uMb8zCpT4ytMi1nMyP3pqfX7I4OzUsiNMzk8xdHFVU6fucj5yy8RGJLK17+lJTngkJhQAUGR8eSJMcSlFRAYlkh967DYziTdE8sMzq6Snl+Jp1849s6SNzwC8BJz8BJzUGEh4SMGoQxmc7B3xsHOGVtJ2o62jvgKKHwFFI529jjbOwosXPBxd8XV3ho3R1tiYmLw8A5ml5Y1X37hAAWtCyxJUeEfmYebbzyO7jGYWftiaukmJiGgsHBEQ2D+L1/byD/+87eJkoLhzPVbTC4dVpu5tNXC1gFDQ1v27tMTgPlLDuyQc7WVprZmKmprqaisISslk0QxnvrUdFqz0qlPiaHuUDAVQR6UBThRedCJxlA3OmPcmSqIYLEhk0UxigUxCgUWSrPTfEseCwKQ+aYMpmqTGK+IltfFiVXEc6QpTjWKc/3ZnBur4ObZRW5cWuP6xVUuXzxBZ6/kTDGJ+/dvMTc1TFl6LJVpkZQnBVMZc1Bd1S7Fw4I0d2tSPa0EHNZqZ3aV0sQU60WxMnOsxFNQKJ3ZtTGuAgtHmuKeND39PZ40OT2BxVNQqKahgKNLjOIJJBRg9A100T/cx+jUJEnpOZjZumNo6YGeiTPahnZoH7Bln1jFXrEJRb8P6JkQ5h1EmBwQIY5eRLqKnoliZgjFM6OT6ajpJDUmC2+HAFLD08mJzSE7MYeaijqmZ+YkAa+P1FZBMSZVu4BCSfxPQfE3YCigUAxCYh0S67HeqT0o6jtKz+iEbKeJTSkQHY3ExCoIbQM3AZyzGIWz7LcdO/aaCxCM2b7biB1KyMm/baeR6KiBWMWTqzk26fCt5zUwNHbF3ikYR5dgvPyiCApLICImhdqmdoHatAoKJZQmGGWBIwUQytxa69t1q1i3CaUjXPZXjEK5TLazu0eiS6xEacIRYPT0o0x13iYVaG5ZN81dR4g5VIKTVEnmRu7s2HKAirI2fvqj33Pt0gPG5YTub5e/rW6gQaqdqsQE8oMPUhUeRImvO8VeLlQGeJDnJRWPJM+R8RPktyxR0HWcLqlWx04/YujEKzTN3ad16SEn3vwFp9/5d06+9Rtm7vyIyRs/ZPn+z5m4+D26lm5T1D5HRfcitVLldk7dpmnyIQ1T71PU+SGRuY/wi7uBZ+QZ7PymsHDvwNytCUO7CnTNM9DWDUNbyw8NHR9MrGPRN4vm27u8Cc8ex8YpjcqCfs4u36aldoyc3FZK6saoH1ilb/km02deZ/7820yeeJlBsY6uqdM09czT2DJKsxhFS1EVTel5tMTLiSzHWqeAoUOqwPZDsbRJcuk8lEBDeCyNsWIYKflykhVjEhDJV42sCRNrODy8wkWxlOWqHhazalmTbU16KckRqcSGJRHqG02oTxRmYtKmSpG0U48DL+7Fc7MOEZt1Sdq2n4yd+ynab0aG7gHK3D2Id/Ng07Mb2PKCFi98QwN7m4NSwV+UavYyBWIOls5hlDRPyOccITwmh7T0EklYDuSXDzB75m3GTr1Jt1hA8/B5mgQUGfI3XuGZpBQPcvjSh5y683OxoM+ZPf0hE0feY3ThDRUQI9MPJe4zNPWSbG8zPnubKSkG5hev0NAwQlREMh6ukqw9g/D3CcPVyVuNhEOpZKRkkxifQllxBQN9Qxw5usbdB69xMDhRKvJvq60KkfIdZ+SXEp+ax7de3CWP/wt2TgHUd04wNHeClv5pEjKKcXIPkmQchJcUjY4OHmIJnrg7e+Fi7ybHs4t8H4442Drh5OAq8PCS59zxk+Tt4aKMVbDGxdZBAGGPi7O97K8zfh4e8riVvF4sxM6DzbsO0Dp0hKMXX8FOAGHtFIq5TYAUdy7o6FtzwNgGLV0znn9xN1/5+ia+/sJOqpq7WbtwRSyoA1MLKXSluD0guWy/niX79hmQmJTC0WOHGRrpl3O7Rs7pXurqGwkKCKQoOZXJ5mZGa8oZLM2lLTWGmgh/yg66UB7gSEOwqxQlPvRnhDJTk8VSexlL3VUs9lQxqzRDKYPuGrLEJNLVy2Ona2JZbkzgSIvEE1Aondm3llq4dmqWi6eXOX9ykbOnV5hfmmXt1Cq3b1xitK+DoqQoypJDqUoNozo2iJwABwGEBVneypKoAgkBRaaPJeWRYg4xnpSFOQsgHJ9c+eREnQBNaX6qiXSiOV6MorlFGZW9Dop1s2igueUJNP4XKJo7xCw6W9Tmp86eNqmaO9We/4FRSX6SwNykQjhg4YGx6Le2kYM6wG6ftoSmKfv2GmBqYEaY/NBhTh4EWzsT5eJHnKh9akg82dGpVGaVkSdg8HfwJsYzmBiPIOICo+hq7WFcGRE+Mf13UIjJdIthPAXF/wCCAgyxhnV7UB57cpWTAEQBRbdiIxMzcnsGD9F7S/tg9E280TngqnYI6xm6slvTgm17TdixT+Cwx5Dte43UUGCxdccBFRKbt+nLbUO1/2KTJGjlUsAXN+mKxmrwlWc3s1fLUB1PMTgm/+sLoOhQroqSeAoNZapzZVW8tk4FGEoTlQIKpdlJ6RAXOPQpV0D1oawX0jcsFtQ0RkRyDU7+8l1FVIj9uLFrnzXffE4LL99E3v3er3jrnR9z/IRU/8qo+rY+uivraMrJoy4pQSqIKEmIkVQc9KHCz50SbzlIfN0oE8uoyqmge+QklT0nSaiYoGL4JOOSgDuOvkb3yXeZufspp7/zbxx5+AuOPf4Nq6/8hulbnzF+ZX3N5PaVt2lf/piWhZ9TMvhjMto+IKb8DcLzJZmkvkRA8i284y5jF7yIhV8v1v4dWPu0YepUKbDOxtgsEQPTWKycUrF1zWCz1kE0LBN5bpsjUdElVFcPEJtaIVX0KpNnHrJ8531mb3+f7rVHtC29RM/KPYZPPqbv6E06585JEl2hum2Iutp2sQT5DrKLaUzKpjw4mqbIOFrDI+mIkBBgFPsqluVNvnc4kUrSdztIuGz7o7N5WNbJp+0z3Igs4FRwOsfyaqjNLCUhSqxA3itaGRPkE461sT36moYY7NTCfY8+EVt1SduoTbFEzTY9WuVY6tEyoeuABZ0Hg6lNyyFckquDFEetrRMcXr2Ki/zPyqYR7HxjOeAsdrB8nZD4IjLlf3p4R9IsdjO4fEds73V6l+9S139KjOII6SXNBEhx1Tx8inMPfsFJAcXypU+YPvk+oytvMbokoJh/xIAAvH/iBoOTNxidvqaaxJHVmxQXNWJr5Yq2pgE7t+1j+2alc1gXPU0dNHbtlttSEOnpsW/nLkz0jQgPCiMrI5ulxaOERybypS8/h4dPMAkpWTS09LBt136xjB08+/WtfPXZLaTm1amwyC5tEusowldsyts3HA+PQOzt3LC3dREwPAnJD8rANSdlJUQJN0dXsTZ33J0Ue3BUw83eCVcHR5wcHQQkrvi4OhHo7kaAgMTN1h47a1vMJNmniomFRGbi4BKOmZWc5/tt0dSRvCSW98JGDb75/C6+vWEPe3XMmDtymtVzVyisrJfCxQQDMQnFKA4Y2KjTeyjzrh0/cYKxiVGa2lukUFY65TtwcJbzp6iMovQM/Ozt8LE0x8fMmIMWJkQ5WnPIwYJw8wMEGmripbeLusRwVvsbmO+sUEGx0FHCbFOuGEUuM/VpAooUdZW7lRblqqdDT0CRxEtzlTw+1c/10/NcElBcPL3ExfPHVHidO3ecW9fFpiU3K6AoTgimLlOAEeErULAl2d1cLMJWQGGjrnCnrEVREibWEC2gCHWmLGR9LYrqyPWR2Qoo6qJdaEnw+ntn9volsU3rJvHEKJoVaDy53dreTItAok0ZS9HVTrfsTK+Qq1dg0TPQw8D4JAVVzXhJZWFi74+uiTIHkXKdvLWEBXqicFYmlgQ4OBPt5E6qTxCx7gEk+EeRGBxPWmgCyUExHPILI95fwiuAOM8AWsprmZmcZ3hklsGRqXVITCiXyipWsA6KL0LiaaiXwyr9Ecr94THZrk8sqHSMd0l0DE/QO7qMi+ioqVRyB8x8MLTwQfeAC3u0rFQ4PAWEst26W+CwR+CwU+AglcrmnWIUym0xje17TNmi9F1sN1KnJfj6c3v42re2k11QwfjM0noTlFhAV78yDfo6KNSmKNn+T1AoV0Ip/RgKLJ5eBdUnrxuQvx2no2+axo5pXPyysPHM4pvbHNC3jGSPjhvPbzbi6xv0mF+7yXc//h2XbrzJ8dPXGFL+d0snXbVNNBYUUZ+dSXXyIVqSY2iPC6Up1I+6IC8BhouAw52iyCgGe2YZmLkqdnCUgxktVI2cYfTsu3Ssvkn/uXc59c6/cuNTWHv99yzc+xUD5z+g+9Q7dJ38gNYjP6Zs5MdkdX5OQv0PCC4W7c97hG/GXbyTb+ARewWHsHNYBx3FNnQWx4hJnEIncDo4iqtfN85eDdi7V0n1l4epbRpugdWYOGazYac73oG5ZBa2UdE6yfDhq4wev0PHyk3mb3/A4Jk36Ft9TO/hB/St3Kdr/qraEV/TOSvf2QQ1dV00N3ZRX9tIVWkF9VLxNkrlWxcQSltoFL3J6cRLMvI8YEKAtStJ/jFku4Sy4pXMa6EF/Kqogx/El/DQPY5TUunfbZHfqqqeyNBoooKjiBUr9vcIwMHEDuNdOthv1yJkmxZJG/ZRIbDolMJiQAqLXtk2b9Gicete6nbpcjQ5j+uTKyxPLpKdUybHkK6cL3Z0DawQEJmDkVTBq1fe4lBGrZhEK3EphWSVdhKR2cTgsQd0L96hefS8gGKFzLIWnAPjyamd4vz9f2PuzKdMrH2fqRPfY+rYe4wvvSlW8Uis4iWBxC2Gpm8yMXeL5aP3xVqXsLPzw9HOS8BgiKEkyf2a+gIIDQHGVrZs2IDmnt3s3raVXVu2snPjVnR2a2BmYMRBnwAxj0C0tPTRk/uJaZnUNfXIZ9HnG9/aI6DYwVe+thGPgDix4DbC43LlcxTJ64pwE0h4Sri6KM1MbtgpYJCti6O7Cgx3Fy+8XLzxkOLSxc4ZBytb3BwEEI7rkPAWM1Pg4WRvg6eTDf4uDvjaOeCjzIbrYIelsQGae/eIHQXj6hrMfgNbdkvxp0wV8uy3dovxaLJbyxyN/ZZY2Htx8tJtzly7S3F1Czt360vh4oSRqb38JqZYW7moU9K3tolN1jdTUVNPbUMLscqEifbuGAr8NfZos+GbG3j+a8/J9gW2vCgF4/ZdaG7bzs4XX2DHN7/Bt555huRAL46NdTHTUcFSr1hFVylzbYUsdRQwVZvKaEWsWEes2pmtjKNYH3SXyK3pMhUUF49NcObYLKdWpzmxtsjyyjxnxCiuXz7JYGcjhYkRlCaFUJ8ZTVGIt7pOdpqXJdm+DmpfRZafAgpbikPlvI9wpzhIGUexPnOsYhTK1U+KVTQccqcjxU8BhTJ+QoHBk+YmxSS+CIonj68bxToolIF3Xd2tdHeLVfS109kvwJCkXS3a5iTV0F4DB3TFKLT1bdklFbjSkb1/v4k6CCXI2YVoF3ei5UA45OGvzq4Z6h1MogAjLeAQGcFyMEUIOAJCyAiNZLirV+g9zfD4DENjU+qUHl8EhRLdw+sQ+B+hTB6oXBGlXAY79AQUg+uv65X3mFhe4+yN17D1OKRe/21oLqAw95KqQpkv6YAKiK17FCDos2W3ARt37ueF7Xq8uE2XjXIyb9qhxyYVFIZy34AXNu/n2xt1+Oq3dvG153bIiZDH2NQSvUMTKiieGoUCi/8TFAKJ7vVBdQoo2sUm1kEht5UrhpTX9UwKjI8TFFHMbl0vzJxT+fJzJrKP9gIqW77yTU2cvGN5+d2f8PCtn3Dl5ltMzawyNjrLrLKGR6f874ZOWpSZXzMSaUyOok1A0RkXJsAIpz46kOpQL6ks/GkqLKe79zCNQ2fxTaknq3GGqQvv0HP8DbGHj5i4/QPOff9PAor/YOHOLxm//Bl9pz8U4/gxtXM/J73lEw5VvkdA5h3cEq7innQD19jzuESfwTnyNE7hJ3EMOy7AOIJD6AIOIbPYBUxi59ePo18nDt6t2LmVYu2aj5lDFtoHIgXi8fgEF0o12kH70BH5fpbl+zhDx9QFFq59l/nr32fm4ncZP/Wm2gTWPn1B9v8ozQNLtPfNUF7aSEluGZUl1dTVt1JYVE5DcSX9hRU0CTA6s0sJtvPARn7zWCkYFuJLWXAI5nthhfwmpZmfx1XxrkccD80DmdFz4HqD6H1qGmH+B4n2DSI5JBpLXSM8TWzwkAQTulGTTDHLuh376ZLjqW+rPh3P76F1gybt2/bTsV2H9u0aNG7TpkXOk/n4bNz1zHj+2zspKmmX5H2L0poBEnPq6Js7r06XUVTdQXZRHTFplWJlJfQfu0fP4XtU952gvm+ZDKnULT1CKWicZe70B2Ii7zF/5jPmTn3I9Op7TIrtTSw9Vq9wGlH6JWZuMTkr24lLJCVV4OcVLonYGUcLJ+zNJDnu1EZ3tw6aOzQFDDsx0jHESPcAOzdvZ9uLAosNW9mvwELPQB434KBfAAYHDhCfkka6fJ/KCPWvfX2P2MQOdZBdTHIhqTk16mzS0Qm5xCbm4OUdojY9OTt7CaicBBROAggBgo2LQMsNVydPXBykSHD3xd3ZA2cFEgIIe2sbeY017gIMZxs7HCwtZN/N5LY1Hg4ueMtrPR0c5HMY4mBuJJ/JCi83H+zsPWW/jNXBkPu0bTEw88TE2hc9U0ds3QJYOXWZ01fuUi2g27ZLD0NTB4zM7NA3tMTewZPQ0DisrN3Qlt9qyzZNtshvuHWHFjvke9qkzBIrBcKeHTrs2qbD1q1a6nobG7fuY8uW3WxR1qXYvJNv/MuzpMZEsTrVz1RHOXNdEkofhcBitiWPmcZ0ZhtS1GVQlT6KleYEFRSnulK5PFrA3ZV2Lh+f5tKZw1w7f5TLF9ZYPbrEuTPHuHnlFD3NNeQcCqYsKYzadDGLcH8y/RVAWJPj56iCIlNd3c6WwmCBQ5gLOT6WlAU7qKAol1AuiVU6s+uiXGhN9OYZBQCNzXVqc5MSjU21/0fT09+aoBTjUBbo72ilo0sZfNdMV4/Ao6uVBmVB/8klVi49Vk/QiJQSvEOScfWOVq8wsFfaIO2dcbeyI9DWQSDhS6xUIRF+wRRnF4hRxAkcYshTVleLSSE3PJ4CIfXwwCAj01P0i7EMKTEpoBCr6FMG36mhmIFUzX+DhdIMJbeHle2wJOn1OZm6JTrl+dZ+gcf4NC+98T6nrr6Kg5z8e3Ud0TFUmp1c2adjz459ZrwoVd92OVD2ykG1bZc++mJIVspoc2t30VEbdERTd0lS2SrA0Na1Qkdfmc7bBAsHbwFmD8MCiR7lKqjhSfokugUWXYpVSCgd3Moyq38HhdJP8RQU6/0VCjCUtbRbBRTKGiF9IycpqhznuU3maBn6o3UggC9/Q1ddoEgxmX9+dhfRKWV8/6d/5uHbP+Xq7bcF4tN0dYyyOHWCpZmTDPSM01rXSEV6MjUJ4TTHh9AQEyzqGSIhB1awJ8WBHlQkJpOZUkHLwGlyGqepHDzG2JlXaV28x8il7zJ46X2WH/2a09/5I4elch2/+EN6jn1C28ovKRz8EQl13yc09xUVDI5hAoeI87jFnMYt+hSuUSdwjVzDQ+67R53GOfwIruGLOIdMYxc4hI1/F7a+Ldh4lGLmmIOBeSomFilSdESgc8AfO1eplKr6WJ65wNzYaQHvUXrFHhauvC+J8xW6Dz+k58g9MYorNA8do2fiOEVV7WQl53DIK5hsOa4qs0tobWijRGBRKdbXVd1KbXY5ce4hxB5wY9k/m+PmQZzWd2R5nwWz28y4qOPBW1ZhPDT0YXKfOSvJ2QzV1FIUlygnXjAxkoDcdIyIMLYiVdOU6r2m9Gpa0CmG2fqCBl0btOiWY6pXquyhHUYM7zKkV8xjQJLK0EZduW9Cq50PTRnlrK3dkmNikZKKbkmstSQXtzK4eIGSuh6SM8oIF7PJqhlh9NRjFRSNo2cpb58htagBG69IFRSTJ95j+uRHHLv6c+bE9KaPfY+Z1e8ytvQq/ZM35By6KHZ+lpmFa+TltqCnbUVEYIwkVzecLR2wleSou1sXnR3aaEiy05SkZ6prhoWhlVTIYhkbd6yv2rZpK/ZGpljqGxLg6UFaajIhYRFkCJSDwjP456/s4F++tp3nN+0VUBQQEpNBlEAiR4CXmFaAt28oLmITjo4CaTEGK2t7LC3ssDK1lbBXrcJLIOHt6Yers7uYhtJ3YYedlQ3OdvbYmVngJBCwN5N9MzbG0OAAFmZWOEqu8ZSi1NHcHAdTI2yN9AUiVsQdiidSClFX91DcfeJw9ozC1MYHzQO2BIQnsbB6ltUz1ymsaGG3pjEHxBANTWzV/ozdew3YIt/DDikQd+wyYLtst+3QZavAQVmEaZsAdZt8V9s2y/ezVZttUgxslq0yX5Ty+NbNe9ks38PXvvqcuj7J6vQg050VzHYroChjWoxivr2Asaokzo1Wcbg1jdnqKJbqYjjccIhrY0UCikLurHSooDh/YpELp5Y5e/IIiwvTnDqxzPWLJ+ioKyM7OojyhFA5l0Moiw4gK8CRNF8bcmWrdGwrTU/KutlFIc6UhbuS4mJIhrsxBf5WkgNs1AkBa6LELCKdaIrz4Bml/bumoY4GZWR2uzJCu1aN9eYosYjWJpraZKveV0KZZbZNzKJJEpvApL2RxtY2ShvbGT1+lfuf/Zmzb/0rK7feZ/zES4ysXKauc4zK2nYK8soI9D5IhE8QEV4BYheelOcXsnrkCIOic+lyEivwSPIPIy0ojpy4DPp6+xiaGqNPANE3sW4TChz6xC76RiWUac6V6c5HBQYjw2oo8zB1jTyJYWVwnjwnVtEudtEmSXv10i0uvPQG6flNmNsEqRaxT9cWTV1ntuyy5BsvaqGjZy5KHYyLgMHCRE4cW6lsXP1xcvKSasWHUPdA3AV+Nub2lBZUsnL4BJPzR0TtVxhbXGFgao7eSQHFqDJHlcBseIoO0dauAbndJ7DoGVanEWnrU/oplKanJyO2O/oExL20Kut8dPfTqHR4S1U8PHkXXcNwvvx1XfYLKPZouIg2H+CFrSZs3GHCv4jiRySX8cm/wdVXf8jh0y8xMLoov2UfU+NHmZmU6rqhnZrSckoSE+TgCaY2NkgilOqoYOoPhVAa4icJz0K0OAStPWbYOcVR2jwvoFhl+NQjmmdu0Lr8gOUHP6XrxFucfuePLAgohi78mI4jP6Rk8DPS2j4ipvo7eCffwiXinEDhAi4xF3CLPauGc5TAQgDiHnMOTzVO4haxjFPoJPYho9ge7MHGpw4bz3IMrXPZb5KNuV2hgPoQWvu92aflIIklhhmB1+LwKoO9C9R3zzNx4rF69ZVyFVb7yl2Gjt6hY+wM/x9Vfx1nV3YeWMOdxLHd7m4xlUrFzMyMKlChSgUqUDEzMzMzM6tILLWk5na32+02xo4pif0mThyeTGAyk2Te9T3nqD3zfn/s37n3qlR177l7P+tZGwemDqmo6qZMMvby+GTqku9QdSuFhrQ8AUQ3hYWVlEn22yqBbTCzhB63SD64fodPHMN529yLZQ0zxuTeHuu68T3bSD6zC+ZYgupO8E0WisrI9wig0NGfIucAkk3syTW0os/SlXlrT/o0TGh7U5fRC+YsaNuyoGvHopR5gcSClBmxjemr5syLkU6JZazb+bGcVEBCeBp6Ru7kijkUFDZR0TrBxuPvEJVWzhsCHXf/JBYEhisPfsDI3jfpnH9ArYCipHGYsFv5NA8fsvroV2w+/St2nvyGzce/YXLjR4wtfU732HMBxQux6mM6+meZWdxhQNpnuNhE8q10fF29JWv3x97GCT1lDYG2ETpX9TDQMhRrsMHG1BpTfVPVKvQ0tNC9pIGNniH+9g4Ee7hRX1FCUnwCtQ2d1HeM8dofavAHX9PAztWf+LQCgUWpgKKY6FtZ3LqdQ3BoHIHXo/DxD8U3IBQ/ufr4XMfD1Qc3R3d83HwJ9AlSz/cIUPZR8glQ11AoV+W5l4sHPpJ8eru442xrj72VDR4ukv27uuHr5kaAvCc/VxcpToT7+nA74gZFmZlERSXhFRiPi0+0lAiMLL0oq+1j7+Qpa3sPVKCZWLhKUuiJi0sg5uZK97kLxsqmpobKWKWYla4VOjoWaAnsryogEIgoRUNAcVXDUD35TlOeX5Orlqb8m7ymbID4xjfOkXU7kcPFcVaHlJXZDSwP1LHYXcbuSC0rHYXsDlWy1JKhnkex036bLSnPp8t4PlvDy60Bnh2tcLS3zMGOlN0NFhem2dpc5Phgg75WSSSSoqgRq2i8E0tlYhj5kV4USCmJ9qXohod6XrYCCmWMoiHxOrlBTtzxthTjEFDEeKjdT8oU2d+V11Iz8+jsH6alq5P27ldm0SGgUAa5VcsQs+iQ0q6MZQg4lGmy3f1iFmIT7QKJ+vYOOkfmWH/0Ee/89B94/JN/4/i7/8LSk58ztPUBw5LZNfRLwJzbQdl1tLqqWRpmJfkZeRRk5jI+OsLy6hJr86u0lNUTFxBGkmQPt69HkJ1wm5HBfqbnp1D2flJNQrWJV6AYmVlQA7EKimnlwCMBgrK7rRR10z61SFCelGxegnWvWMXmyWP2H79kYmlPKkgMl67ZY2zljZGFBw4uEVKBC6QC51NT1UBZdj7OxpZ427tJxuJOkJeitCHEiaJmhMWRLFBLEuAlCvymJPCvbe0zt7LO9MKyZGvy/sSARpSFglPK2grl/G55L2IWw6PyHoen6RsVo1CtYlygoIBCTGJgnP4vQdEl8OgcHmdi4Z5kxTsCCUfePC8V1MRP4ODEKQlAb5w35ayGJV87pcstyTQ///m/8PzzvxZQfJuxyR02149Znlqjo6aVyvxiakuqKElJl6AZS50oaVtyDD2pN+lKiyPvui95ob6USSU2lmzo4kUrknLaKe+Xyrf9Pr3rH5DbucXWx3/OxIMfcvC9f2Ljs39k5vlvGb/3dxQP/ZyU5h+QUPc5ITnPxSTuCSgEFgKEwOT7XFdgoZrFAwISBBZJD7ieciJWsYF37DxeMbO43xjBPbQd54BaFRSO7mU4ehViYBUh1nddIBmKro43MSGZLA5vMNI9S0evAHj5KcuP/5iZ+3/E0O4n9K8+Z2DhkdTPBTLulFOYkElHdgFNqRnUCSiqYpOpEli0tvSQn19BQ345vRkF7BXU8jwoke84hPK5UwiPBQq7EtQfS+D+vm0on1n68VKSihNbP3b9ollwCGLOOoBp20DGpR5NG7uyYOxM5wVdGt/UYEIMYsPAhW0p6wLfVQHFsvy+RS0r5gUOs1fMWJCfWdSxZtPUhV5bLwy/doHk5FKpN9tiFA20ja8xvvsu1t431X2WvMMy2X72Y5Ye/pjZkx/Qt/SM6s55WrpnyMypo75rk+0XUgfe+W8snPwZa4//gpWjP1LXgLQNbFHeMEpj5xhNnQPqeFhJaT1B/lGSvQdiZ2GPnbVyzOerjewsBQxmhuby2BhzQxPcHFywMDLj2sWr2JpYYKKth4e1Df4ODtibGUkAjKexppZKqW+17WN8RUD5e394Ea+AKMprO9RZUToGtujo2+HrH42PXyTu7kH4SrsKk/Z0PTgCP9/r+HgG4CZm4SlQUGY+hQeHERYUqg5ohwQGEyS24C1m4evuJTBRihiIvSQ3YhcBnp74e3kS4u8r7dWHYC8PEgQQydERRPp6yeMwbkQk4uZ/G7eAZExtg7mg7UTf+BYnT99nVUDh7HNDLFbg43YdF9frmJq5YmbhhpGAQt/YXj6DjYBC2qK2uQBBrEEAoJxj8buiPFfKVXmsKYC4phqFgQqK118/Q0ZiPHszQyz01gkomljur2VZjGKjv5xtZdFdZyF9+RGsNgkkWhMEGIk8GS/ixVwd7+4M8/a9de4frXN3R0ziQGnnSxwcbvH202NGe5q+BEUM7dmJlN0S07vhSXGMH6VRyoaALup52f93jCKYUnlcGOpMaaS7CgqlC+p34xRKeU1Z7dnePU5LRy+tCizUjQCVMypa1C4ptcjzNintvWIPvW3yuInmzhZa+oaZ3XmMsg/NwSe/ZvbpTxjY/y6Lz/4f5h/+kvkHf8ySZD3Dq28zvvqYqtYxUrMrSZWsIiunlPSsAu7kFFDVKH+jbZDS7CqipUKFewUQKxUiITSCybFxZuYXpNEILKa/hMWXXU6KTfz/g+JVUUChbAWubJQ1MrUklrHM0IxSFsQ8FhiQ18cXt6hsHiYgKov47FrReuVkv3W5B/OSDfWSKwBNl8zaXlsfdzNrQjx9iQkO5WZwJMnB0eSExlIcfYsMqbxR7j6kx6eytLLNsljF3Pw6U3Nr8r5WBBbydwUU4/I3RyfkvY0LJAQU6iI8uSqgUM4q7xQodA+KTQgolK0TevoEFAPD0rCHWVh/yo3YBgGDK984b8VFfQ+0zXx5/ZyxahKnxID+4OsaGFj4snHvC7Ye/Ij5jQ9ZXnnE3Y0jhqsapQJEkx8dRakob5GAIk+e18RG0hQbQndSBF2SfSS52UhWYU9DchyR7r689fpV7Lxukt00S+v8U4Z2PiGubJTu9ffYeP9XDB3/gL0v/oXZ539Ddtc3uVnxIRkdPyGh/nOCs58SnPpI4PBYLUECCv/EQ7GMI4JTHhIirwWqXU97+KjjFIt4Rc/iFTWBW2gHDr7VWLoU4RvSLA26FF3zMIxtQjC3CRPbC+WahgNlOc3MDazTLt9dWds0k/uf0r30PiM7nzK4+R49sw+oapoi9XYhaeHx9BaU0Xj7DnVxyVTfvE1lag49EiyLxSqKU7LozC5kq6mT99Ir+Ng+lO/bh/CZAOCFiQcvxDo/Nvfmm2IZL41ceSTloakXzy39edsygLftr0sJ4djUh763dKn56kXGrlmwLdC4a+DMgYEbu7rOrGvbs6ptw5KmFQtXLViUsiDWsiSwWBZYjEsQ6giKYnxgThKwBSqaeqjrmqBj5pDg+DJe+5oO7iEZAoKfs/z0F8wIAHoXntPQs0Kj1GcFincK+ll+8hdsvvtP7L7zW1bv/5iOkQ2yCmtIy62gprlXEqhFtvdPWFrdkWB8XQzCE3trN+ysHNUznrU09DA1MBeb0MXSxAobsQkLI3O5Wolp6KhGYWVoKqDQxdHcAm8HOxwtTYgMCqCioJCq6iZJzna5Kp/9q29qqlv8+AdHqf35LmLpyhY4hcX1EgNKSLydSXR0PG5iBnY2Dni4eeLq5ImNlfLYG1/FIjx8xBTcBQC++HnJawIDPw8vMSAPPB1dxR5ePVcGusMDAokOu86tyHBiQ6+TcCOM7NsJpEl9jwrwIvp6ENfDErD3SiWjZJyyphUiUxoYXb7P/sOXLG3f56q+PdpGjrh4hGPr4C91zk1dRGyonKej7F2ngsKSa5JQKRahwEE5x+J3RYHE5csCjUv6cj+VE/vEMuRnLgksvv6106TdimFrope57hpWh5vVvZ4UUCwLIGYa0qXcYbIqgeUGpcSw2Z7E00ll4kMDzzcGeSxGcbi/zPHdVQ72NtjbXVdB8fTxXQFFI81F6dSmxtJ05yZFMf7kCShKYiQJjPajKNydgjBX1SjKY31Uo6gRYJRHeYptuFAZ7S5G4aPOfno1A0pAUV47QM/AAk2t/bR19qjbjXeKSSjld6BoFygoVtHW0yVZSzON7fWS4TZLQPom7/74v7P/rb+VYPErevd+QM/mdxk/+inzT/6Mzff+kr0PpMI+/yl9y88obJ6ipEVZgLVBTfc0mWWtpJe1iVqPMzi6RbNkOvXKrpd5VaTFpUqli6GlaYiJ2W0GxmYk6AsAZmfVgez/C4tXRRmn+L+gkKuAYkRsYnhqUSqsEqyX5bEAZ1r+n5QheX3j3jsMLh2TVTtEUdM0RdWjksF1Ep+Qh7ujB7cCQgiydcTfzpkAZw+SwmNID48jzT9ciBxJQWgkNx3kpt9MYXxI2b5jRQA6iXKKmLJv1PjcJkOzqwzPrTA5Oc/Yl5sU9o9NqVsXKwdD9YpZ9A6OCxQUUCibAI6JWUy86noSSHQPT9Lau0hASCHfOG3DJV0PDCRYGklRgoYy00nHxI3zGhZydad/7h47T3/IwNQxY2PyHjoH6c64Q314AN1iDXXpSdRkZlCbliaV4BYDmfEMSmkXs2hKjKQizJuOhGgqY+PQvyQV+5odN6QRjW19UwLxt8lsmCW7eYGNl3/KzONfcPzD/8XaB/9OVOkz7KN3BRh/QlTZJ/jfeSSgeErYnbcJz3hGWMYTQu+IXSQd4xt/JNC4R0jaI4JuH+FzaxPPmEXcbkziENyHtX89tj6VWLmV4hfWgYtXOVqGEZhZR2NqGY6VTRR6+t54ONygv0GA2jhKz6h8VmXdx4EyZVSMYv1dumbvUy2guB2fS2b0bfoKBRSJadTGJgokb1OdnEVrQzuV5XXkJd6hMTWLmdpmfjK2zrve8XzHNIAvrIL4VGDwrsDimaEzT3UcpTjxTAzhuaEr75p68qldIN92Ceep2MbIaUNqfu8841csOTTz5kh+5ljfhSNdV+7qOLMl93PtmjUrUpYFEstXxSg0TAUYZqwKWFa1LRkyc+SWiz9e/mEER8ZRVNJI1+QBKcX9vPYHOniH5LD37p+w8OinzB3/WD7n29QKKCpqe4mTzxqd2ijt7u84/OY/MLX1PvkVXdxMypCMvoHhiXmWNw7YuXufu0cP6OgYICzkltr15ObsJwFNBx0tA3SvGapdTvry2FogoRRTPQGDmIW1qSX6AgtjLX0puvi5uuLj4ii2YU2kvx83Q0IpLihVD2WydgsX4zUkLbOM1IxCSXiSBFhV1Eli2C1tpkfagXLGSml1o0Ajl8LCYnKyc/HxDcTV1Qs/SRjdBRaeHkqXmK9YhMcrQIhB+ElRBqmVldnermL8Pn4CCh9uBEqSGRWhQiJGoJCTnCAlnuzEWFKirxMXEUrg9XjMnZOwcM2mc/wFdwW8S4fvMrN+V0DxUN7TIoVy35w9IjG3VnZocBGTcJHrK1Bo6yvHupqrmxcqZ2YoByz9DhKXBA4KOJTr5Ut6aFwWWAgglHJBnitGcUeMfm92iJWBJhUUc12VLHSVqqCYqkulKy+c8Yo4DgfyxCqUaxbvLtTwQkDxYnuEFw+2eHhPysmWAGOTrc1ljo53ePRwTyy7gbpsaefJ0o7jQwUQAapRKN1OxRHeFKpjFQKJGB+11MYHUvslKEoiXNWzKZTDi5Q1Fa8W3wXwmqmVH42tSoCapqWrWzLqV4Bo72qmTT2nokWKXOX1VoFIa08r1c31TK4e8OSzv2Lr/d+y+P5fM//e3zLz7C8ZPvwp3Wuf07v9BZMnP1aznmHJRLuWXjJ18Bnbz3/G8v3v0ahsOzByl4GVF4yuSaMe2SdfgnTKnTLi4u5QWdZMQV4LeZIdrd/9mIHpNfompl7BYGZahYUKjDll+3ExB3UBnQBAHivTX5UdYofU54vqoLKyvcb45AKTyriGXIdmVth5/AFVPTPcKe8hJb9DKnEh+UVtVFe2c0uA0FNeK19eP415RZRKEMmIiifR+zrposlZQWHkBIZz3dKV/JRi1nae0zN1QOvQpgBngHoBRu/IMiMLOwzNSxCbXGZc2QtKPkOvslnhqDLddY6+YXk+oNiDZOr/H1Co3VBDowK1JSJvFUig9OfMJUe5+qKh542h+XWcPOOJTKqgoWuB2rYJtY+6Y2Kf/Zc/Ynz5hI7OUQabu+jLlvsZ4ModR2Oa78TQmpfGcGUpnZmp9Ocl05eTJD9zmw6pWG0J4TRFXqc5IZEgJz9OnzFCxziI9uETyUy/L9nrEwITauhf+4BBsceFl3/ByMlfYnF9CufYfTLafkZQ5tt4JRzgGrEvANjHP1lKyj4Bybt4iT14xazjEbUqZQXPqGW8Y5fwj1/BN24J1xujmHjUoGubhYlDPp5BTbh4lqOpcwNj0xhMzSKwtIzG3CIcrSuO5N2uoLduiOKSduoHN1h7/GNGNz+ld+kdmsbuSvY8qRpFaVoe3XklNCWJUcQIKKITKL+VQnVJJTWS/WbHp9CSnkdPfiX7LZKxxeXzsWkQ3zEP5tsWQXxs4slzAyde6rvzTQHIN819+aaFD5/Zy884hfNMDG9IDK/o98/Rdd6EPbG+Rwbe3NN1476BO/f13Lmr7cT6VWuWNMzVsY8VKYtXTJi9ZMDcBQM2tQQuBnYs6FrRLll+iJM7Xn5+FJY1iJE/Vbdef+01bQIjith9+XMWn/yUyaMf0SFGUd2/SmFNLylZ1fJzLey/86eqUSXdKSYlTWypd0RNYAYFgnNLh9IONpme25BMPglrCzeC/KNxcfTiwrnL6FwTAOibqUZhpGuirqWwNFZmNtmpRuFgZYe5gSl6V7SxFqu4GRaGl7M9Foa6eNnaEiLBPDs9i3tvf0FUcgExcs9zCqopqmyTujpB5+gyvVNbDC0cMLZyIp/tHtMbJyxuHrOwtvelcU+qZ+PcycgmKDhMoOGBk4MT7s7OAgNvAuRvvCqe+Ht6EyjGH6ys1BZQRAQFEhUcSJivN7EhwWL7sdwKCyY1Jpz0W+HER4fi6XMDPesozuvf4LVTLtwuHmDv+WcS13ZZ3nnMk/d+xObBu7j6xGBg5oW2oRMaOjboGDrIY1uu6lqgoWWqnqFx/qIe5y7ocPa8sr+UUrS4oFzPXeP8uVePL13S4eJFLc6c0+SrX32DlJtR3J0bZX24lY3RNuYVs+ivYqO3lMXmLGoTvRgojODhhDyvi2a3O42nU+W8u9zKy91RHh2vcO9kg3vHmxwfbLGzJWYhRqHMgFoY65ZkMJ66lGiqE8IojQ1QxygKI70pueGtdjkpgKiI9VNnPVWJVdTE+VEdJxaRHCxtJECFhLKlR0Wkq7pJ4GtGZm6ERCSpJ9l19PbS1NFEe3cLzW31tLQ1CiQUo2iltb1FwNFCQ2sjVS2dzOy+x/TRT+hY/z41C59SOfsx1TMf07f7I7Y//Fvuf/df2fvmXzNz/ye0L79H18oHrL/4FYsPfyaQeErLxDN1G4LlBz9ieu9jdY+ayPh8bibnEhQeS2RsMpk5zSxsfEhj/zblHcMMzEmAV61BgYSyFfkru/gdKEamX3UtKbAYkuevzvSWTH56HuX0vNEp5fGyZPurTCxsc/z0I8lololOyqO8pouBrnFm+qbYVLbPyC9jsqCE6dIylttaebS6wr78jmkxrwyBSJyHP3f8QgmzdhdQFLG6/ZS2kU06xvYZnD2huX9ZACxBf3ydnmllBtS6CihlZpYCvH51XcQs6mpsgUTX72AhpWfg1bbkyrYeI5NLuEllfe21K5y+bM+pKzb4haRTXC0Z2eg21QKJ5qENuqf2BLiPmLv7oXw379DeL/Y0PMds/6hkJmW0xEWS5GhOXfIN0dFYWu4k0Z6RQkdWIm3p8ZI1RNErlav1dgylIUG0pucQ5R8pGZEFl6844eZ7h/H195iUDPWapeh84QDrL3/N2vt/w+Ddv+CsZT3uN3domv0N8VVPKB/5iJHtn1Ex8AEFXc+oHv6QzoXvMrH7c8mAv0Nd/3vE5yzjHNSA2/UG7H2rsPKqwymoA/+YAey8qrlmnIqJTTaObvlo6YZIRhcisAiTcgNL21h0tD3wcrzBQN0wve1T9E3uMXfyudSrT+mcfUbD0C41LZMU5tdRm1tOW1YhLbczqJPgqCy4K4lJoCg9l1qxiGwxCuXfe/MrqIxJZtAzgm+5x/GpaTCfKWZhIcUmkM+tQ/mRYwzfsQwSgPjxiYU/L80CmNewo+Ar56k8pc2SgSsPDb15ou/FQz1PAYZcBRx7YiNLYhFzl01ZuGImj82YvWzMxHkdpi7osa1rrYJiTcuCBUcf6m9EUldTRXlDJ5Obz4nN6uDrZ2yITKhmak85F/sHjB7+iPb5p9QMrlEgRtHYOUFWcTtTq08orekhO6eItq4BSVC2aOndknqxLWZ+zNT8oSQri0TF3MbbKwQbK1dMjazRuqqjTuE0MbDAQuCggMJa2b7b2EKdGmtpbI6dhbLOwhJzPSN1Qz53WzscLcywMNDlumT2wRLMk24lMCv1sUUS0MT0TLLzyukdW2bl4CVbjz5m9cGHrD34mO2nn7P+8FusHL/P8t1nLG7fY3n7mKWNXeaWlUPDNtWDyxoam7kVF4+DjS12lpa42tnh6eSkDlj7CjCCfXy5ERAkYAjlZngYMQKIMF8vogL9SIoKF8sJ5FZoAHEhPurusrfi0/AISuOa1CVNs3CpK+usnDxj6+QJMQnKUal3SMtrwNkrGiMLL65oWaOjHJNg6sQVMYm3BApvnL4qgV8LjWtG6BpaoKVvKvAw5KrY2JWrYhHK1Fkpl6/oSNGSIsDQ0OWNN06TGhfN4cIEGyMd7Ex2sTnWxtZQHZt95cyIUVTFuTFfn8JjgcNyYyzrbYncVbbwmKzm5d4oT+6tCSiUKbHb3BeTODrcZW93laeP9lme6KM+5zZ1qdE0pERSetNfnfFUKBZRGuWtQkKZ7VR5UyChAEKd+eRHXYJYhJhEY6K/OpitlMooN3W84jXltDkf/xssLK8JwZXxh1djEq0dCiQUOLS+Km1iFq1NVDc00Te9zeqjP6Z/54/o2PiBlO/RvfN9Ro5/xuq7f8Px5//K/jf/ntkHP6dl4QOa599l4vCHLD7+JSM7X9A+9y4dsy8ZXP2ApfvfYWLzCQkZFcQk5pCQmie6HUPynSz8rydQ1TxL39w96vvkKtn1wOQ8g8rgsNL1ND+n2oViGQokRgR2w4pBKIBQB7qVweRZxuYVoMyq4BgUkxiZ3WRmcY9DqZgzI4tC4FmWJSjPtXUwUVHOQGYGk0pJS2ZKsu7ZsnxWmmvZ7u7m8cIaR7Or1EiAiXULwM/ClZKcKvYOXrB/8h5vv/Nd7t2Xzzu2SHe7ZPjdYhZT2/KedhkSqxgQq+gXWPSPz9Mv2j3wJSi6xSRegWJE3TJYPbtCHo+MLxKXVMDv/cEVzl9zIqOkg6a+BRrlfjQNLdO3KBnZzktm7r7P7P77DK88lezsbbZ2nrI5s8ZSZw8D+TmMF+YyXV5Is2QZbWk36cpKEUAk05aRSHPyTckaImiX10tvRtKQmUuIiy86msaSMVmgqe3CBQ1nIlMk4PZt8NrX9TFxucnRN39Lz9bn3P3W/8Q/dYmEshM6l35C48xHjO5/xr1P/oKH3/orVh79kNmDb0lA+D7rEsibJFglZ3dKAGkjPbeHorIxYuNrcffLwcY5XRpkDMZWKVja56BnnCDqn4iOQRDaBr6YWIVLhheChXU0egYBmBl6UZxSSZdiFZV96rTYyb1v0TH1mJahfXpGtygubiQtNoXalBxak3Ooj06hQZ4X3YgjPzmdluYOAUYebZmFDOaVUhoUSbUEhW8F3OYLAdF3bYL5oV2wXAP5jl04nwokPjTy4EMTL54b+7By1YHKr1yh+KtXGLtmw5GJO4/0XQUQbjwQk7iv686BjtiEli2rurbMaZoLIEyYv2LKtIBi9JwOEwKKTR0rtiVrPTByYk7XnOnERAY7O+RztVBQP0xlzxpNA9vUNs9Q2jTG+pMfyL39iSQIL2gd3qC8eYSKhkHSC5voHFykqqaNqqomSa52GF58m5nt7zC7KVnzyjtSsPL6tgAA//RJREFUD3cZnFjmjsDRwcFdPedZS0MfKxPlrGcjDHSMMVFOkTNVup1sBRhGmAgYTPXldT0DbEzNcbK0xsbIFF8Bg7uttTo+cUMy+mBXVwFFIo1dM9T1jBCbnEpFTTNza4f0Tq4xu/uQ2b3HjKwd0z23R9/CIaOryoaBdwVw+wKYHSlbLG/usrS+xdLaJovLq0xLgtjd1UXGnTR8PT0EVmY4WFvj7uiIl6vUz5DrxEdGqOVWeCgJEeEkRYYTFxpETHAA4b4ehPu44+/igJuLO12D82wdfZOJ5UeMLO9L2WB59wjPgDiu6jljbOOLk1eE1EcnsQh7lPVTbwnULwoYHNz88Q2MVM/TyMgplu+kUxLtYVo6+6mXx7WN7ZRVNlBaWUdZdT019S3UNbZSrnSxpWfTXFXG9uSg2ESHXLvZGm9na6Ce9a4SSeyU5C2Qudok7g0VslQfzWpLAgcD2TyaruGd/XGePVC27tjiwcmWCoq7u+sciVk8ON5ifqST6vRb1CRHUnkrWMw5kOxQF0qivAQUr4piEgooahMCXm3fIZCojvOmLMpVPe1OgYRiEr8rr1laiMoF3WB0bILm1mbaFSi0i1WokGgTq2iW15toldImNtHQ3sfy0SdiBn/C8OEvGTwQ/b3/C2Yf/ynLL/6Ktff+lvlnf8HAzg9oX/qUvq0vmH/0S1ae/pkYyI8ky/yM7qUXdM09pn9BGvPIGmlFNaRklEnWUUtM3B0SU9JJkgZ8IzqZtNx67khwrGyZoGNwQbKSRfonJDOf/hIWUpQup2GxBWU8QoGDAopRuY4KVEaUmVCz0wwIUAbmF+mRDH14ak1u7gvePXlJd3ENDYkpjGRnM5mfzVRhJqM5KcwUZDCbm8a0kHm+KIPV8gJWi4vYrKvhcLCf56sbdBbX0iBB6KP3v8cnn/4Rzx+/x5wAZ6Cmgs68DJoLiulqHWBwfEP+/r5YzpYYxaI00hmxCgGGgEIxij4BRI8KCYGFQKKzb1AAM0Bnz5BcR1DO/S2s7CElr4Xa7gV1Fln3zI40tIeM774U8B5LBn0kz58KVO8LDI8k23ifB6LRi9UVdCTGUh4WICBIoCMtnu40qYjJCTTcvkVzaiItSbdojI+k7GYYlZlZtNV3oKdnJRnTNS4r53BoO0oW5YSpQwiZ5b289jVdzmi6MLj+Pt1ifAef/ZayoRNyWrapH3ub3Xd/zfbbP6F39gldE0dklXcTk1qOe2AC9q5hmFn6oHHVimuakpla+eHjGUvirSIqy7vIy23k5q1iHF3i0NTyRkvbH209ZYuSQNF9L2m8NzCwDMXILAwT83CuXnUmwj+Z/qZJqmsGGFp7IsHz+wwsPhcT3aSlb5ni0hbC/SMoT8qiI71YjCKFerEGFRRiEs3SqCsLKujOL2cwN598F0+6rTw5NPPhI8dgvu8UzBfyPj808+KFoTvP9F1428iVx8ZurGnbU/P6VXJ/7xwDF0y5K4B4oO/EIwku9/QcOBKL2NdyYEM+7+Q5Q0YvGbGoZ6sOZM9cMhFQmDByUY9hgcWSAGRTMte7eo5sGtgwl5DEUKvU/YpW9ZjVdjHWAbGmgoJm4iXrzRFzSMlupqSsh46ueVqlbuRIWymuG2Ri8ZCG5n6BRRfjS09Zvf/HjG99l7HVbzEuCdrY4j26lDOw84sxElvQ1TbGxd6T677h6p5sWpL5GuuZymuu6qwnE30TzA1NMdJRpsrqYGVsSqCHt0DCHTdrG0K8PImUYBzo5k5ceLi6qV9Z0wh1kiil5hZT09RFS9co2kY2BETEMb68xeLdh6yevGBh/wkzWw8FYPtMLm1LWZf3v8b4/DJTiyssSFtbWltXz6mZknY8MzvJ4ICYvQAjKMAPL3dXvNyc8fNy46aAISUuhpuh14kLC1GBoW7rEeCrAiLYw1UtbmIjbh6+tHcJcPceMb6yyeCcMtVekq/xNYkte4TdzMDY2l1dQHvxqrHYRTDZRVVUNXbS3Dkoxj9NT/+EwGGQ+rYeWroH6RmeVNdOKdv2TM0r2w6tMDG3pPZqKAepqfu89Q0xPtDNyoiUoVY2xjrZmehiubOS5bYCMYl0hkuima1NZL05mfWWeDY7k7nbn83bC00qKJSup/vHG9w/3ODe4Rb7O2scH2zz+P4u473KGEU89SlRVNwKojpR3neoM/nKIrsbHpRGeqlGoS62U0AhNvHKKHwlkQxSu55+t0K7UV5TxileszJ3wMcrUIyhky5l1lO72ITYQ0tbq5QWtcupVcDR0lpPXUMd9R2j7L/4BXc//id2P/1ntj76B7Y/+FtW3/4LJu/9kv69n9C99UMGd3/E+MFPWBRArDz/NTsf/AXzD35Ew+gx2TVjtI/vSENeJCG7grT8SipruomMTic49BY50mAjhNQpd4qISy4kv7qP7pFt2vtW6RxekoC7JmVRMqUZ1SaUM6xHFUgoEJAvRB3HmBKLUMxDHbOYoV+ed41OMbu0w9uPP+TJ/iPWeseYr21muaqGyawMJjKSGMuMF2gkMpGXxmxBOvOF6cwW3mE+P531onz2aivYaqrhbk8vT8QsPnn4Do/27jHdO0RnaSmtuen05qYIcDIYKcmjo6ySvp5pOsY26BdQKO9R2dSvXwHFqFiSVKxX4xIjdPePqlsWd/T1oRwz29EtRtKlgGJWGsyxNLxxSlsmBRSSWQ5tSCb5hPqhLTrnjiQoHzOkZEarb9M7fcz9x5/x4t4LunPyKY+OItHDhQgHSzIC/elKT6fmZoxUoiia7twWo0ik9XYCZfGxVOWWMj0nGX9ONa+f0uH0WROuaNqjqeuAvrGreuiLsqvua793hYSCIZ7/6N/o2XiP7NZZ+W4POXz/VzwRiyhunMY/IlcysljM7f2xdPBHz9CBq5qi51cM0b5mgrYYi4mBLVZmLjjaKgOVIYQExRIbk0JWVhk1dV34+EZjLNn75ct2YjcuGJiEYWQRIddQFRT6hn5YGEulz22jsW5YGvsJ04ffpGfukZjLBrXt01TV9lGUXUbVnXz5rAXUxqRRG3Wb4vA4SlNzaGnqpFxA0ZZdTOeddIq9fBj2DGVG10mCtxk/8orkQ0NXXph48rapDyf6zuzpOrKq7UDjKS1yv3KWhlPabGg5cqLlxOE1W+4ZOopF2LEtoF27as2KhgVjFw1pf+sqk9csWbhmzeQFY6YumzJ+1ZS+M9oCDSNWtSzZ0rFl09SVzawSJiVRaKjtJC21mJysasJCEnCx88JWmc+vHoZkio2BA/4Ckprqfmkj89R1Tcl92KG6RUBR18+EJGZLx3/M6PoPGFn5QmDxiTrm0TO6REx8itzjIFydvbCxcCLQOwR3eWwkkFBswsfdF3Mjc7EKK7XLSVmr4Ghtqw4mx4VHcCNA2ebbljAfL3LSblOQmUna7RRSM4uo6pyma3yb4Kg0CqvaSM0o4c3Tmtg6+6qHMk2t7DG//YClXTH71ftSjuW1fYHhEuOL6yowxiTIjkgiOL2wyPL6uhQxi4VpRkaHmJqaZGp6knxJ8IL9fbA0McJXoJEYHanajTKQHR0cqF7D/XzwF+tQ1lMEubsRIEbi4uyEtZU9Q2NT7D14xMr+kRjFCZtHzzh+9k3K6rs4e0UfQzMHsYRuCfRz1IgtNHb0qWDoFkgoO0UvrO6xuHnA8s4RSzuHLG7cZU6StKnFDaaXNphcWJPEVfkckuBOzNEjieD0SJ+AooulgWbWRtrZm+phqauS+eZcFhrTmasTQLRlqLOeVupj1POyTwbzeG+lnedbozw8WBJ72OREmfW0tcLe9itQPHmwx8xwOw15iTSkRdOYEkFVQiC5Ya7qFh6lkZ5iDd5fjk/4qKCojvNVbaI17Tr9+THq+ERVlLs646k+3ouqGFdeMze2xd/nOn3dQ2IM7WIOYhFSmltbaWxuVqHR3NpAY0ut3KR6+ia3OXrvN+x/+I+svvNb5hVTuPcLeje+R8PsN2mY/5Se7R8yfvxTFhRIvPg1sw9/Qv/mx9QMH5LfNEdxyxQ1UplT82qISMwkp7KZDOVxzB0y8ypIUo48TMwh/nYBEfHZ3MqoILe0i8yiLrUbZ27zhF4JtsqgtTIVVpndNDIhoJgQUEwqdjGtQmRwRvkZZbxigYHxebZ3H/De04+5t3ogkBhlqbmdpQbRPSnTeZlMZiYyKSSeyEkUk0hjQV5bKs5kuSyL1Ypc9qrLOG6u5q5SxL6Oevp5MjfPtPz/Jgm2PZkpDBZlMVqSz5yU+bIMpipL6W7spWlwke7JTcbGpREo23iIVfQq02OVk74GxSYEEMqJX519w7T3dtHeLbAQSLS2y+sDkrX0zJNfO0hZ66QEwDXMncKJTC5nWDLDnuk9hhaOxDKOaZ28R/f8M+4+/RF3lTMlRrcZ7JmlqqiS3JRUSlKyKIlLIU0aeE5UCLV3kmlOS6Um7iZltxLoa+qnb2SV7olNHFzD+crvX1XXUygGYGbkQJhfNE72gepOod4R5cyd/JSqkSOxCcn0dj9m69EPya0awfN6MrYugeiaOHFZy0bt4z0n2fT5i8pMEH20tUwwlezS1NQeKwtXjAQipkbO8tgDR0d/gq/fpLNrWLKvUepr2oiNSMNAx5WL5+0wNxerMArCWKzC1iEOM7NgIoLSqa8coFUMYvLgQ/olEDYPblDTOqEeBJQv4EkKuSkWVUCdZIo1AoqSiFtUZxfR3tojAU4CW2KGAOQmdWE36PYJY84ygFGxgG86h/COkRePDH3Y1HVmXsuWGT0nmsQIkv7gLTK+dpbeKyYCA2u2r9iyq2HHrsB1S8OWlas2zF+xYFHDnDH5mb4L+nS+qcW8pjVT542ZEYCMK5sFntZi7KyeQMWMNS1zpqy96L2dJ8G3UDL1GHU7CyXjtzOxw0Kyewstye4vG2B0SQ+jC3pYaFvhaOFCUGC4BOUGusSmWwcnKK/tZnjuCUti/uMbP2V0+UdMropZLLyUAHZMrtj8jRs3iZc64WTvgaGOCbaWDgJwc5xsnHB1cMPZzln+tpNAwkEgpezZ5kB4YCDZKSncluQiwNONG/6+JMffpCAvl9rGViqkHpVIUjO++kzqaQUlDQMCj3IuS3Lg6BFASHQCrZIYLe48EFg8YW79IXMbDyWhW5eMflGMYl3tRlbMYmp5Td1lYWZ5kcW1FVZ31lndWmNyZpJhAcbKygLjIwPERd/AUFsTb2dHgVgoUYpJSGKkgEJ5f/4eAggxn2BPT4K8PfCV5MnU0ICMjCx2jk7EvNZp659kduuQkxcfUVzVjI6RFeXVzQLcVoorasUa+plcXGV1W8Cwsc/GzgkL6wfMbx7RrySqyizHmVV5v0o3+SJ9Y/NSlBmOM2IbU2Jx43T19jE3McT27BBrox2qUayPtjPfUcFiaz5LTeksN91hpTGV+eoY1upi2e1M5f5IoYCijff2JlVQ3Dtc42R/hcPtVbbWFjnY35Ak+ICpfnm/mTepTY6gLjGUMjGHwggP8kNdKRebKIv+v+MU9UliHAKGylhPGm8H0JcXLT/jSmmYk2oS9fGeKixeszSxJ06y98riKrpbu+lo7aSlRelyEli0NdOi2ERbI00tdepsp6nVRxy8+xtWxCCm7v+Mgb3vql1MXatfMHzwc+bf/i2Lb/+VQOJXrAtQxo5+QMP0Y+rGTmgeP6K8Y4Gi+kGSssQa4tPJLKklo7SByPgsUqUxp+eVkZJRyG1pIKGRySSIVdxMLSQpowp7j2iMbAJpaJtgenlPYPFqW44BqUTKymtl470RZa2C2MOQQKJPXlOA0jcyx8OH7/Hh259wsihZTFufKF4nq81NTOTniz1kiT0oXU23mc5OYj5PvqBc+aIKs1grzWa9IkdKHttVhdytF1i01XLU1sRhSwv3+nrY6WhiNDeN8fxUJkqzmKgsYra8kJXKTGblcX9jDw09c2rwHROYjSnvW7GK0VcqqoCiU0ChQKKzb4D2nm7aOiU77ByhWbLCXrGOVjGpgtpRaXATAs5aXj9rzFdP6ZFd2k7vxDZNAytM73/IyrOfsS5w3nom9//RL5m/9zPm7n4hSn1AbV077Y3yuyub6KyspjwzlVLR94qUdPKjYqm5k8VghzJVd4X2kXX8Jdj/we9f4dQpXa5dNsHNUozCyR9ryWBfe+0CXzlty41MAcvGh7SK0bSP7ZOS0yyAuKGudFU2WlP2+9LUUjZhU8Y6rLmioZyFbISmBAwDfWtMTRwxNLTDxFiu+g5oapiJJdhj7xBAaUkTg4NTksD00tk+QG1lB/bWgehoOqOn7ydGcQMTswj09AIk+w2gqW6E6qZRuQ8fMLb9Ae2j++pssJqmQQoLakiJTJJGkUld7B2q5HFhWCzVWQV0yb3OvpNL9vVYGiJvUhMWQZGjL3MByXRq2LDldJ3vZjVwNySDHscg+r3DGAqNoyEwmlKfEJr8whgJiGLSPZQRc0/6BAID58UUpExfNmPyoglTYg9jcg97LurRfOoK3ae1mRXbmJOidEd1vHmFkbP6zFwwY87Mna5gCd4hsfj738DTxl2dcWRqaCEWoYe1ZPhedu44Sts11dDH9IoBhgJgw0s6mGkb4OzkQuKdDBo6eqlrHaClf53pre8JKH4mgfuPJPB+V7Ld96WerZCRXUlScjY1Na3cjE5C46IW5mY2mJlY4e8VgKfYhZerlxifPX7eXoRK4PWXbDwl/hbxMdEE+HkSGxJAzi25F9IGSgpzycgtJimvkfzmORYOPxdQNJFd1sud3Bos5LN4+ASjb2IhVtHC2PwWy3tPmdt5wvTGAwZmt+mdXBHbmaNDTHtoWtmNQekSmmVuZUkSql4qaiopqyxjUcCxvb1Jf18nE5Mj7O1ukpN5B2M9HUL8fIkIDCAiIEBgESBG4UuwtwIIb4K9vAj0dMdLgGJvYU5/dzfH9x6wsrVLcmYhUcmZ7D9+IcF9mphbSdQ1tsjfqxbrH2ZhZV3tUlJO5wsKjSY7p1Q1imF17FOBxIq856VX3ePqmOSrx70jr0ChTHfv6h1Qu542ZwZZHelke7KXTQHFbEsRC815AoosVloyWWtOZa0hnu3WBA4Hsrk/XMTz+WbevTvD/b0ljveXuSegONlfZ2dDnh9s8vThPhO9jZSlRAkoIimN9qM0xpcSAYMCC8UolK4nBRaVcX6SOAVTG+9LebS7gCKQ0dIESRq9KAl3oirajdo4D5qS/HjN3yuYkrxyQv1CqSosp7+zm+YmBQzKeEQDTVKaWxslYNXLDaune2STvoX3qZt4QfXYM9oWPhKj+CmrL/+S1ff+nvUP/4mVl3/DyvM/Z+ntP2Pi3g9pmXtG9dAe7RN3JctZIS6liOCIRIqqW0SPe4kSe4i4mU5OYQ23EsUglP3ww25xJ6ec2KRs9axdf1FuQ2mEXr7x5Oe2MCxKu3XyUmAgmfrENH1K99LEFCNC7wEpKiDEIvqGZnn88H2+88F3uS+quysZ/Ep7F6vtbSxUVTKXm8dMVhqzAoc5KYv5d1guFOWTsl6aw1ZFvgCiQC17NUUcNZVzr7NBQNHIvZZmDgWmdzsaWaosYKIolemSO8xV5kgmIFYhZaSmiv6OUWm0c+o4xfDsiuingG10kcFhgdzQmLpmor1fTKJ/kI7efjrFJto7+mlrG5QgOSgNeoTy+kl5vkdN1SwBNzL5+hljvvKGjrqGokIyt4GV+zz94V9z+O2/4/jb/8zOO3/P8gMB9slvWDj6uWRr7zMksKkWSFSW1dBUUyfQaKJPgmRdaR134pLxcfYkJiqFnqF1WgY2iM+oU4+1vHhRB1vJ/F3NHLHVthB1j8Dd8xYmthE0TT1kYPsjsgVgUcnFREan4ewcKAHcg8vajmjpOqKjYyNgsEBHsl5NAYWGZNZX5aotmbO+rhW6OhIAdSwx1LNFX89KIGAuZuEm7yWVvr4ZugfnqGvqpLNTrLd5BBvrAC5eckRXX/6OscDCIAQzY39y8xqoaRlhYf9jJrc+pUOSE8UoaluGqG3oIet2Nqm+YdRGJ1MtQTE3VECRni8QEqPIKiQjMJK6qBjy/IOItfGgwDOWw4oeumOVg+6H2ZvcYqC1j9ZaMWwpLU0dUrrpaetntHOYgdo2pqqaWCqsZDI6kUFnHxqu6NByXpv2Uzr0CNh7LxnQdlmbagFD60VjRq9YMn5BXjt1Uf5dh/6rTszfFMspqScqPhkXN18cjQQI18wx0DVHR9l7SdMICz0LTLWMMbtqiImGEeZaZvIzxphfM8JS1wgrA1NuhEZRKt93v7zv5ZMfMrL5I8ZWvmBKyuj0c3U/qY7uKeIkSSsqruPWzRR0tYzQl//r5OSKt5sP1sbWuDl54OnhKdDyJjIsCA9HO3W2kbI6OjYshPqMFKpvhtNemk5bTTk+3qH0z5yw+uIXzD/4CUZOt/GPKpFEc5gwSUpt7d3R0TXGW2JO7/Ac81sPmNyUsnFfYPGQwZltMcMJOgfHmZhfQjlWeH51mZ6Bfurr6/ESIzA3NSFQgn9bSxMPH5xIQtEvCa0kb4d3qamuxEhXF28nZ7GKYAFFEIHuHlwXQCjbeIQI8BRo+Lor237YMj06wv2TY3Z398jOL8EjIFTsYo39+4/JLS6mpq6KyqpSuiWB6+zsU0/G+9rr53nzzUucPaMh966KheVNRpRZlbOLjM8tMyKwGJleVSew9I8tqGumuocmBX4TdPcNMSZwWx3rY3GwQ114tzvaxmxjnhhFAYst+Wx0SczpyGSj8RZrTTe5O5TDs+lani+281xAcSKgONldZm9thu3VWfa3V3h4vMuzB3sMddZSlBguhnyDokgfSmL9KFZB4S4W7UFZpAcVMco4hbcKipp4ZcW2h3rS3WRlsjpOoZyhXf3/WaH9WnjgDQY6B8lJzZbg0UBHS6sYRTONCihaBRQKJFoVq2gSw2ght7yL+FwxgtIZMuvXaJt6V4LRz1h89CdMCTCmjn/C3P0/pmvlI8oGjsjr2qCkb1NAsUVN7zL5Fd0S+CsEAlXSqPvUE7DCYtIkC6lSLSI2Lh0fvwjiBRAxCZnqwULRiVkYWbnz5lltqYSRoozR6gDe9NITVnc/EF1V1i8o5F5G3Y5b2fxvckZem2Br9x5/9MXPeb73iKeSvWy2dLMun3Gxvkay/mLmCnJZyM9goeAOC3lp0sgzWC3OYr0km90KgUOlWER1sXo9qC3lpLWK+x31Uhp43NXCYbPYRUsty0XZzBSmMydwmVegUVPMcGM1A10DNHfPUdW9ROfUPj1SgXonJtSB7D71tLsROvpHRHlHRMXl2jtEu+hthwSvZskI6zuGBNyL9Jc+pjhwjNyQRsn8Sjhz3pqvvWHEa1/RxMgxlPXn3+KjX/8zj378Lxx//t/ZfPl3rD35ezae/CPLx79ifPFdhkZ2aWufo75hRDLITirKG6mu66KxUaDUOsRbpzS4oikZ1vgW7QPrlNYOqyf5XZBApq9jhdZVSxztQiirG6NhcJuC9iUqB3ZILhvEwTeB4PBUvD1vYG7shK2tLzqGrurBT4YG9gID+f8S7K5cNlIhoXVNAccrQOgoQVBP7MLQATtrd0xMbLC39cDF0R9Pz3BKqzvVVeyNTT0S1EeJi81G47ID1655CShC5P9dx9QokBABaHX7JPMHnzC584l6lnRNxzQVjQMUV7cRHRFPmJMXuUGSaYXfIic4hspkZYyijdzcIhL9w8nwCaQo9hYtFY2SODXQXdtFW3Ur1VXSLrrEtpSZasqOAEvrTK7sMDy3QWPPKKX1HRTI/5meW5dM7x57C+vcFbudq21m8PYdmmxdqNM0E0Bco/mMDo1iD7d//yyVp7QYvmRM7anL1J7XZzQwifb0cm5L0HZ2lUAtgDbXNMX4qhRtcylmGGgYoitmonNeC8MrehhdNcJY0wQzHTMBhjG2+ibYiXUoO786O3nT3D7GyuF3xbJ+wujGjxlf+yOG5j6gvnOJjoEF0sTkU1Lz1JPlzE2ssTKzxs7cDi97D8z0zLGzdCAuOo6IkDBuhoXj5eAkxRVPB2dSg8X8gnyYFfseqytkpLOF9DuFzGy95NO/gmd//L84/uS3DG+8R037OOHRt7GyUY4VNZWEwEzd+6xHsu7V4xfM7zymuX9enbQyI0nd1NKmgGKZvpFRxqenJA41cz04CEtzC9ydlG4xezEdG3KyJaBurDI+PkplZbn6+GZ0FJoXLhDi40t08HWBhJiEwC5MQBGuHHIkZhQa4IuPuyuBvr6kpKRwJFZRXttIYMRNukYnBRSPyC8toa6hipLSfBoa6rGwsOXr3zjPJbnvV67oCywuYCz21d7Vz4RAYmB0gnG5KhNrBsbnaJLkpmtwmlZJ9pQzLhSj6FFA0dvB8kgPSwOdbI32sKespWguYEEgsdVbwVZPsQqKdQHFUmM0cw03OR4s5r21Hp7sTXK8s8Th9hIHm/PsbS6wvymgONkVo9hjsL2agluhlN68LqDwU0FRGOWpDmaXRniqNqGMT1Te9FG7nqrifOQ1MYeUYNUo6sUgKsQmlHUU/wcUIV7XqSmpYVXZa6lRGkNzi9hEE43NDdQ318tVAYW81t4i2VkLhbV9RKY2k1Y2SkJ+L+EpopiN81T2blI7vEerWEPL+F3K+3Yp7d2hWTmmcf4BVf1r5NUPE3pTKmRUBhFxWfiHxRMkZpEr2Ux2XhVR0SnciEgi9EY8cQKJmPhMUjJLcfIM4S1pGBYWrpIFhHAjKJGIyBxMrcO5mSRQ69phfPltlnafC7kXBBjTdAxLpj42w/sffsZn733G07UD9npHJYjXslZfx3JNKfOlQnAJ8CvFmQKHTFaU2U1S1ksy2SzLYb9K4CAB/66YhHI9aijnpKWa++21PGir4WFHLffaqjiqL2erTDKByiJmKkuZrCpnurOVibFRMZtlauSzl3QtU923LFnuvOjohLxPgcSIBJ6hEQnKQwKLYcmihmjtFYPoEqMQUDR2d9HQN0hT4yItiXeJu1BA5JUo/B3ieetNC/7gq3poGLtTO7DCZ3/5r7z/6//JvR/+C/vf+kf2Pv5vbL38eyZ3f8n41g/pmXrK/NoHHAjMt/Z+yNjUY9q6V+gdu8vk3GM2d9/lhnwnFo6B8h7mae9dpKF5TLJLJ06dlgZx2gh3v1Rp1PfpXX2XpsVnNEzdo7B5lhsJZbhK9u3vlyANN0iCvgIGZYsDMQktCxUKikloSrDTuGLMNbkqj7WvmaErsNARs7CydMXNwR8buRoZCZDsPQmQhMHCwoOLGpYUlTXT3T1BQ32vBPUazM38BTpO6On5yM8HYWwchLV9JLcym5g9/KZ87o/pkqy2rmuW4ppeqpQdZIuqSQyXgGfnIdYQSa5fJGm+EdSW15GTV0y0JE3KKvtBufe5RVUU1XZLMB2ne3yJ0ZW7TG3dF1t5oM63n99/xPz2EUvbxyzv3GNl9z5r+w9ZkseL2ycsbx6ytiVl/S7rCytsjwyzJInYcGwSTRZOFAkg4n/vFAVfv0j3BSPyvnqRDq9whksauBESjb1ytoEAwOCyIcZyz0zkXhkp3XVXDFRQGCqDrFL0LotVXlKKPgZiFxYSgB0lcClbnrtZOWMjoPH2DBVLvMvSwS+Z2PxTptZ/yeD0B5Q3TFNVP0BmZhlhAZE4mNsTKKBU9jVztnDAycoRMyMLDHSM8HT1IuZGNLlpmcSGhMvvtiXSx4dUN3sm0+N5NtLJ/mw/8+OD5OcUERAUT3xOI0kFAtD6McZWH1LXOUawwNpO2ZnWzAY9Q3PS5Gdn1vbZffQec3J/u0aXmVk9UAe0JxfX1S7liTmBh7SF0rIS7GwVkJmpoPB1dVVPuHOytxM4pXJ8dEiPZP0KLCbEEiyNjHCytCJCjEJZiBcssAgVSCigCBdIKAcdBfl6Y2tji46BMdWN7VQ1dxEen0pz7zAPX7zL1MI8FdVlFBRkk52dxVVNbc5f1OSyhgFX5X5fuqQt7eMitxJT1bHSwTHlcLFXMzAHle6niUUxiWnq2/po6xmipVvaurTvCTGK5SFlMFuMQkCxO9LKRnelahSbveXs9JWw15XDZlMiiw0x8m9pPBgv5/lCB493JlWbON5d4UhgcXdrid2NJR7d21NBMSAxKT8uhIJIf8pigyiK9pXHnhTcEFDIVZntpJTyGG/1hLvqW37y2FMFRXd2pADEk5IbTuoaCsUq1OmxN3xCKc4qZmFGAkOTAolmsYimV11PTQoolMct1Le2UtvaIVnvPPlVg0SllJNe0kZcVg3pFV0Utk1SPbBKTGY1kXcqCbpdLRaxQ9fiQzrmTmgc3ZSMepfmgWXJvgbkCxnCyScCe4/rRMamYSGZpJ//DTKzSwQS6YQJQNKySvEJikFL34a3zolKuocR6hVFomSUdvbB2Dgp237H43M9jynJWCbXn9IxtKAOEnf2jzIrWd13v/Nj3rv3gpPJFTbEJtYaGlmtr2JZbGFZzGFFDGKtWOlmEnqXZrEhkNgqy2a7PIedilyBRCH71QUCgxLuNQkomiu511rNI6H247ZKjpvKOGisZKFUsqnKMjYEDquiykuzs0xKNtQ1JTY1sEVx1xKlHTMCL1FpyVb6h8bEJsbpHBiToPxqOmxb96AUZWyihxYFFB1d1Ha10yyZbG/lCXHa+QS9GYjuWUc8PBOZXD7me7/+S3763+HpT/6V9Y/+kgc/+g/uff/fOfjsX8Qq/oHVh79lav8ntI8/pXP0GXef/FYC25+IHiuH6n+X1aMfs7L/fRbX36V3eEXu2xzbB09F8yULEsvQvGrOmTOGBIRkUNu5Tt/SO5QPHpPetMytgh5SC9vlO0rAx/cmbi43sLH2R1dAocLhqjGXL+urULh00YDLUhSjUKChJa8pwDAxssdQvl9TIwdszN2kuGAh2ayLZP43lR0+xVBOnzPDxi6QfnlvjY091NZ3Ym7lx7kLVugbCiiMAzE0CsDKLpKIpCrGN6WB734k9e2Ixt4ldbtuZXuLiqo2EqVe+Zs6EG/vTbKAyU+AVpRRQGFhOaUFlQx0j5NfVCOQ6JTvbpvlo3dZf/A+s3tPGNsQMCigOHzK2MqBWKskJVKmlraZXd6WoLLO3OoOC+v76syX1Z1jVreOWFzbZm5phZm5ObYW5tjr72WloIASCbapXz9H1u+dI/+qFYM5tVwPikZbgrO+tilGV4wEBsZiClaY61qq5qAj91NXQKF3UVcgoov+VV15rov2ZTEMBR6ahljpmeFh5YSnjQsetm5YGdmSkV7H9tHPmNn8M6bXfsHYzAc0ts7h5haGj2sAXjZuhLj5kxB9Cx9nL9wFVH4ePtjb2WNqbIKViYUkaKFiOrdIjb1JSkQ4WeHB5Ltb86Knlidj7ezOD9HdVo+3mwff+OoZTp/X5cJFI94UKOrKPTeRvxEQEou373VsbJ0kK9fCNzCcOQHF4OwaK3cfM7txwuTSHsr+bJNLq/SITUzNz6u7WAcHBWBpYYa9lSUutrb4ubgSLAAI8vPF3cWJ+voa9u/uUl5eSofEMU95zdbUDH83NwLVvaE8CPbzIUTgEOrnSaivB0Henrh7eHHpmj76cs9S8pS9siqp6+jnnU++LffskOKyQgryswSo6WKxOpy/dE3MW9n4T2Choc/pM5cFembqTMXx6QVpQ8PqLKee4WmxiUka2vtpkt83MbdCTVMnrW2djHW1sdDfzkJfK5tfgmKlvZTl9iIVFls9Rex0ZLPRnMSS2MTTxRqeTNfxYrmLp7szAohFDgUQh3JVdpC9u73K4/t3efxgh95mZRPMcIpjgqi8dV3dNTY/wl1A4U6xFMUoXg1oe6tGUZsQSKVYhXJ2dnPKdSoEDqWRLup248oMKHX32HTJoCoKyumVD9nY0kqDYg9fgqKpSbk2i1lI1t6mHGI0qK51iLstmp5einJaVef4tujsM6ZPPmVKOZT/4FuS0X3C/PFn6lXZ9XJ44zkDyw/om1emce7TNb4uWdqautlZZUs/OSV1hEbGCxziCQiOwks5o1c5S/dGIiYSON4SVXd0CcbXLZKb19O4HnALawdfMY1wrJ1CsXOLxissi5uZdYwu7NOvWMXAFPfvvc1nH37By91H7Euw3Wno4LCjk82acoFCHttSFHvYEEBsSlHgoAKiPJddMYodKQfVhRwqYxO1xRwrsPgSFAokHjdVcCSG0ZkST09BHsXpWZSUS1awscmUsnvszDx9czs0jGyLUcxT2jZFv3z2AWXnWOWsiYEJOvrGaVUA0TlMe8ewuvdOW6eyQl5A0SZG0dFBQ1cvLa0bpAV24a5xk/m5B/zmn/43f/Uf8IXo/fKLv+b4i39n8tGfsvfZP/P4J//F/R/8b7bf/3d2X/47a0/+hsGV79C/8C2Wjv9cAt1vJOv9Jcv7P2N8/Qv6514wPHHI+Ng6/b2TjAhoFxZWWVvZxszEXkChx4XLNly45ib3uQD/2Gr0rKMxsrxOdHwhHt4R+PpFSaYYKA3GST1fXFuCm7rF8lUTrmmaqYBQwHBVAp+mhjFamqZcuWSgdjuZ6NtiqKtsX22PuaEUUztJCnxJv52Bh2sIp0+bY27hT0/3jHqkaYM0NgMzN87Ie9I28EJf31ssxhNnl2hu3Cyhf/YxM7uf0Df7iKYeaZwNIxRLMlNW3SG/Mw9/SUpCrNyItvXGQ95n4Z0Camtayckuk6xvkoLKdtoGlzh6+7ts7b9kdlZZ+HVETccg3YNTTC/uMLmyx/DSFkOS9Y7MrTI+v6JOxR5RdgJYVGa/zDG1sibBbkVdNLa2tqPuLDy+MCtBeoSZyV7Wp3pZKC+jxM6TfF+xobDbAj0nDAQKJmJiJnJvDHUsMNZTQGGhGoa2wODaFT0BhZ4KCgMBhZ6AQldeVyCiJ1czHROcTG3xtXcTu7DGSezAzTlAEo5tFvZ+zcTaTxibV868WBUzTyI6NJrCpHQaCsooyskn3CcYHxtnAlzdJfP2J0ACrbOFFa7WdmrQTQwPofhWNMmuNkzdieSziXY+WBLbEzs3NzLg3NkLaFwT87FwxE7+rot7iHxfjpy+oM2Z85pc0zJUjeKqpi7BIVE0dw7RJ9a2fvRcbOceM+snTAl4JxaWaevtFeOdUU/V9JGgbmFqjLMYgIu1Dd4ODgR5uItVeGBnZU5+XhYPH53Q2dVKVkaamIcx1lLcnezVGU4BymC2QEXZUTbU24MwgYWyw6yziwd/eOoSmop9hd0iJaeMlt4Rnn30icB+h3JJABWjyMnOQEdXX9qCFpevStJzTdlaXAHFJbT1jalvaqdbIKEcC6289wF10sq8gGOcpnZpw50D1Euy2tHRzVB7EzPdTcz1NAkoutgcbFK7nuabX41TKF1PWx05LNUnsNQUx3ubbbw928DzpW4ebU+yuzojZZb99TmBhFiFgEI5l+LhyTbttQK2+DAqpFQlhFIY5U1uuCv5UgrD3CgSWPxur6cmAYM6RfaWr9jFqzUVFQKIcqXr6ZYXLckBdGWE8FplXhllUkHaJCgpMKhrbaahRQAhJtGsgKK5RZ4LQNrayC4qJSG9UKhbTXmT0HPhRJTx++rMhuFtZRHez9h+/qdsPf0x689+zPLD76obtfUvSTa29ZLJ7bcZWDyU4LlH38wO7aOLNPVPCSwk22vsoriymZSMIuJvZxMRkyy2EMibZ66pXRiurqEE+dwiKiQNewlIzj5hOHndwCswAQfPm1gJLG5l1TIm2Ui/BOL+njE+fPtTPpXycHaHw64xNqqb2JHPtFZepEJivziXPbGK7dJs1SJ2/g8k5HWl60mudyvyOKwSWChFoHGvoZwHrVVSKnnaXs9QZgrJPl6S8deRm12IlbsPhQ0takVRthnvm92gXmyqqGuOknZ5X1M7dA/PqF1OHWI97VIhm7t7BQY9tHYqg9h9tEhpEjg0tAksWpXSLVn0EGVlU7z44Kf89f+G7/72f/PyZ//J+nv/yNDBX3Dw+f9g9f2/ZfXdvxZI/E8e/OD/Zfeb/8nGi//B9ot/ZeH4N0zu/5LZ41+xcPAL5rd/JJnl95i7+0dMbX4k92yTUbGx0aEphgfHmJ6aZUUC29DAJO7S0M+eMxHltubsRTs0tD2wtY8lPbOFsPA0nF2D8A2IwtLWE01tCWzKHH89GzS+hINSlMc6Evw0lYNcLhugpQxmy+v62paYKmMY2maStTphZmAnDdxB7Re/FRVPtATPi+esMRZzaGsZlSL3p70L5Tz2s5eUQXJ3CaYeWBq6SyZ7g8iYPKkDz5nZ+ZSOiXvU9a1RXDNEZnGrJDY9lJY142LlioOxDU4mtuifu0Z6cg51Dd3qJIq2nnGqpW6Piq0dPPuc7KRC4j3CmBSIK1Ow5wSeyn5EM6t7jC3sMjq/JYBYY0xgofSnj84vCERWmFheln9fYlQShimBhbLdzOzSEjsnx8xtbzA6NaaeErkyPcHa8Di3JVFyFGCY6NliKvfJTO6LocDBQE/uj6EtlvpWYgvG6Fw1VFdQ61zQweCijhiHWIViFlcM0NcwetUtJUHMXNsEVytHCfbeElDdcJLAn5rRyM6j3zK8/ENGlz6gd2SHunqlG2SUk9ll9kYm6aiooOR2Cgm+AUS6uxHh5kxCgB8pYaFE+fuTGBlOamQoqf6eJNubcVCbxXdWhnlve4XFmSmpp00kp2ZJ8hCMkXyPBga26vetpy+fxdBC4KDHWQmsF85pcP7cFTy9JJutbWN9/zFrhy/kvp/QNbGhzh5Stupv6+5hclbq5PCA2KUb1uZmuNra4WZjg5e9AMDJEU8BgY2FiWT92Tx5el+SxG5SUxPl3mnJvdPD0dYKD2d7/AUUocoMKPk81z1dBRbuYiRe8h7FeLVMsHYNxNLZj9Do2yj7wz3/+DM29u9SXVtNYVGuWFkqugIKdUsOTQGFWIWmXJWtOc5e1JQkN5yRyRl1Xdfg+LS6+K5VWTTbp+y2MKL2FigzGAcGhhlua2SmSykNrA93sDUk4GjIU0Gx0lHERmch661ZzFXHsdScwAe7XbxcauHJvNL1NMVdAcT++gL7G/McyL0/ubulGoWyjqKjrkgFRW1yFDWJ4RREKEbhoYJC2TlW2etJgYViFY3JIdTE+1OlrNKWq7LfU3m0p2oVCihaUwLozhRQFOeVUF5SRX1DM3ViDnUCiEal+0kpikk0NdMiAGkWCmaX1pCUU0l6abN8mZss7n1Az/QDmseOyWiYp2nqGYPrHzC49g5Dmx8yIqVFGmt59xodsyf0Ld2nfVoAMblJTe8M9X1yM6fWaJEsTYFFcU0bxdWtFJQ3UVDaKFlgC5GxymlUt7B3COJGWDpWVgFY2Pnj5n8TZ+8YbFwisXWNxd4jDs/gZGrbRPukQfe0j/De0094sP2QxZ4JTiYXWG5tY7G5jj35cjYq8wUIeewUCxxKxSQEDLu/g4Q83yvJliKvFWdzUJ7HUUUBh1Ie1JfxsKWKR5IJrNeWESWVMDs0kq7ielFdf7SMbYm+ncXKlmToCyt0Ta1QO7JGYec8ZT0L9Mzs0TYwTVv/oEBiSB0Ea+3splFA0djeLfdaINE2SKNYRX2bvN7SQ3NDJ6UlLey//QU//jd451f/g2e/+C/WPvhvjN//S5bf/Rd2Pvk3dj/5Z1Ze/B27n/4rR9/9T46++E+23vsXlh/9PUv3/47FB38t1vdL+pc/ZHBGvqvpF2w+/BMef/D/MCAwGxqaY1hAMTo8JXYxzZTcs821A6Ym1tHVcRBYGHPhogXKIjxdXVeuX0/FzSMcGztvAoNisLf3wlwyRxNDO3Ql2F2+IHp+2RhtyYyV7ibFJpQuJ22BhZ78u3JcpJo9SyA0M7TBQoKKjZkLDlYeuNl5kJF0hzwx1/OnLeT3SYZT2a1OlW0VUCiHx5w9aykZtjum19wl8LsSExKnnuNQ37lG9+wzClqXqOxdobhxjLj0SlLy6ymp7MDNJYBLFzQxUgZ8jay5LYlJsQAkVxKg2npl48tR+hakng7OU34jhXKHAMrk880qXU1T80yv7jC9vCvf767YwRZjs5tfTotcFFBIEaMYW1pmcnmdueUtZsQs+sYGGesRUEnmPtM9zNHOPktL84yMjdDY3I6/nyQ+Tt5yL2zECAQOAgp9bXO1mIhRmOqIXYih6V4xRFcCr/4lZTqsHsYCDWWswkCK0jVlKCAxkNeMBBZW+ub4OHkQ7OGPh50riQklbJz8GRMbP6V//hM6h45obZvjwdYDPti4y72BEYaLC2hNu01dfDRFYQHc8XSi4LovxZEhlCZEU5eTSnnyTYaLshjLTGKvOptvLo3yZGONcXWgdoyV9V3Wdu4yPrdEVV0LISEReHp4ceXKNbHTi1y6eFXgryFGeY1LUoJDY1jYOGLj6KXEg111oZ7SpTcpoOjqH2BucZ5RuX8uEuzNjQxxEptwtrLG38VVbEfZYlzqjLWlGEU2T58+pK+vm4yMVAGFttQxDUk6zHF3tMdHbCjY99U02VApEf4+6tkVHpLcWdq6oyd1Nzw2hfbuESobOnjxzW+zd3Jf6kQtBYU53ElLxsLC8kuj0BdQGKB5TU+F39deP4ONvYtAbUFdNNvZN6QeH9AzNCHtfJjqhjZ6h8bUkzaHh0cZam1gvK1GjKJRNYqNgQYWWgqZbcxhvjWfje4SlpvSma26yVJLEk+WGgUUbbyzMcDj3Rn2NwUQyqFFW0rX0xrH+5vqGIViFN2NpRQlRdCQFktjahR5NzykuJMb6kKBFOXgImU7D2UdRV1isDqoXamMV8QHCByUqbIelEW5Czw81dXZHcoJdxmZefT2DUtA6qC28ctuJoFFQ1Mj9Y0NqlE0t7RR19hGXkkj6UWS9ReLdQwu0z19zJ2yAUY2XrL85AdMKTMrdj9leOsDBlRgyHXlHXrmH9Mxc0LzxC5N45vq9hMphY1UdYxxR35nUk4FxXUdVDb1UdPST35FM/nlzRRWtEqwHKV/ZFWyoWpMLXwxMg/A3D4UK+cbOLjHYu4Yga1AwsE9Dgv7EPmCB5le2GN6epP33v4Wx6Kyd2fX2Z+c5dHyArujPdztb5YgX6jCYl1AsClWsVWcKcBQ4CBmIc/VUpjJbpEUud4VeNyrLuZRQ4WAopaTrmayrvvjaWxIXvhNhiSQ+zkFYmRoT2BgLCWlTUzNbTE4v0OTBOHSrmUxijkalQHtwQVaBRKt3QO0KgYh5tDc3k9jR++ra+ugmF039RIQG+R7qaxsoKVnmk/+5H/w+Jf/wfNfw54YxMjJbxg+/HP2P/2f7H36Lxx89m+svPPf2fvWf3D8vf/k/g//iy2Byfz9v2bpwd8zd/JbFh7+iqGVFzT1KKvcDzh+9zeSOf2lVOhVqciz9IpBjE9IJjws0BicZWZqg831+wKCBBUUZ6R84y1ddTZTWOQd/AJv4uQShLOjPxYmjjhauWNv4Y6xWKC2hoUEg1djEprKVsyXDNDWNENXwGGsb4uBjgVGSqYsmbO5wMXKSDJDc1dcHfzxdvIjNzmDyoIadDWdpME7UZzfSGdbv9THDgwloJ47JdA574yphjMelp6kxqZy61YuxfVTTGx9RM/SU5on96lTxinaJBlpGqGovINySXRu384kPjmd/PxyKqS+VVQJjMvbpUG3SwAVUK4f0t46QpVTKJWXzIk7q0NHSQ0jynRNsQdlHc+UwGJGytjsqgTFVcbEKMYFECoslHNIJgUqC5v0D44wMzxIlqc/rq+9TqzAs12y7uM1yeJ3dyivasTDKxQv3zB1RpCRnjVGcm/0FZAKWE2U43a1TDHUMMZA/q++3FNlC3gjMQjTayaYaBrJYwO1GGjoqUZhfM0Qc11THMzs8HOWgOjmS8yNdDGfj5jZ/oUkLN+iffiJ2NkyD7ef83Rum3Ux4aGsTHrTEhnJuk1PYhQ9t24wnHaTwYxbTJam05Eey1BeEgetFTzprOPt/gbeWZjiwcYOw/0ztLQMChy32br3kJWj+6we3mfz8EhdVd3Z00dufhHOTu5imbqcPX2BN984zTfeOIudk4/AdoOl/ecs7L2tQrd/bFwy8xF1cd3wyACOjjaYGOhia26OvZk5fi4uKig8HZ2k3liox7A+ffKIru5OCgryBBQ6Utc0JfGwwtPZWV0oGOTjQ5gYRVRwEFEhwbiIlTg5uGBqaku4GGxP/zhxCakk3cnmnU+/4P6ztyUxkeS1IIfsrHTc3Ny5eFlTQKEnoNBXu8805LO88cY5HF08GRaTaGhpp0WSP3Vwe3Sa4YlZetSjjcfUg9SGh4YZaKlhrLVKNYo1xSi+7HqabshmriWP1Y5CdnoKWWq4zXZvFvfn63g81cAn+5MCiln2xCTubi9zd3NB7XY62ttQjULZ+0npeipKCKfxzk3qUyLFJjxVo8gTSCiHFilbjVfcFHu4FUB90nWBgxhFrC/1iYEqKEojlfO0XeU1L3XWU3vqdeU8iibR7QF1SmZ9Y4u6S6NiEQ3NAgp1ILuV5uZWAUe7ZAddZEkAT5DGG51TTd3AJg398sYmDpjZV6Ykfo/xze8yuPIxQ1sf0zn3NrWDe3RN36dt4i5NIxI4l+9R3TNLTlUXaQX1XNCy5NxVM/RMXfAOiuN2ZrkEsQnKGvvIq2inQBpwdYtkeKPreAYkomcRgL5VEJYOyolnoZg63sDSNUpAEYNvcApl9UJy+dm2TrmhBy94uHTMEwnYB6LXmy0tzJbkslVbxGFDCbtV+awJEDYVSBRnsFOSKaCQx4Xp7BSli1kIJOT17cI7cs3kuEoxikoeSDZQHxOOj5khAXbW3PEPYaSwjob8KtFcD7wly/ZwDeVGRDptChTGNsWqVilomKC8ZYJayZiq2wepFHsob1bg+AoMNW3N8liZhtxLQ2uPOvClzMTIK69l5cGHvP8n/8GTn/wHL/8EgcK/Uj32sQD55xx98p/c/db/EEAIKN77Z/Y/+08OP5fy7f8Sw/gHRrZ+yfrjv2f25C+YFqNYOf6Cjv4NGjrWxFJ+wdrRp/J8jr6ReblvI0xLg52alMY5OMfY6BJbknGWV3Tyla9e5dQZI77+hg5Xde2lMZXh7R+rnvylp2stwdwMM107rI0leOvbCQAEFgKFqwIJpatJKdfEKhRQGOlJ5ixWoGTLxmIV1qaOmBlYCWwcsJeg72HvQ3ZSGvVl9RI0ndG4aElOehld7QM0NbVhaenCm1/TQfOcnQRLJ8ylHpnK7zE39yImpZbm0T2pnxu0DG/TI7BoHxSrHVimskbud2krZcV15BVWUFcrSVBNpxj1EEUVXSTnVNE4MCPB9KE0uH66JQkp+EMNEn//LMVeIdLIRxicXWZu5a7UyTlqGjvoGRijo3uQ6rpmWpVpkgITZXxqTDLi/vEZpqW0Chhi3tAg/U1Nkl+/RNgfvEGmswtHyytybxvUacCBAVHYi0kZG9mq4xJGAggjgYUCCXXWk9w/wysm6F8xlWIi/2aGsfIzAgsjDQGHAMJQMl0jTUMVFBZ6ZljoSjZtLZm3q69k1Ndp69pUz87uX/iMvtkXjM8+ZHp0i5Lb+RREJ1ASG0dtwi1yfCXrDJBsMi6KwdQ4Fovv8LS/jpNmZSZgJg8a83naXsFnSyO83FrlyePnHD39JneffCSQEFO9/4LV45cCi+csHYjV7x+wsrfPplyVTf76JDmNj0vExMiYr33ldV577Q9w8brO+sHb6oC2sip7dGaW8ZkpFlbnGZ8cFoP1x8RYX6BgjoNk9h72dvi6OuNsbY2VqRllpZLIPXqgHtVcVFyIno6WJCR6KigUm7A2NSUyJISY8HCC/fxwcRSDCAnF3dWdyIgoNfal3ckiKOQG1RLvnr7/KSvbexSXFIvRF6hjFIGBQVy8pMx60uWSwEIBxVW5fl2MwkXMZHBkgjqJl41tnZLgTqi7QStHCSjn4w8MT6gzokaGR+hrqmJCjGK+t4nFXklcBbhzAorRqjRWxCaUE+7W2nOYq0tkuy+HhwuNPJlt5tliD492ZtSZTvsbr6bI/g4UD0/2uHckdb4qjxIxipbMeHWb8exQVzEKN4oilYOJ3KV4URqtmIPAQUBRFx9ERbQ3DYlBVN8Ue7whMJGidEMpg9ltKWIUjZLVdositUk22yjW0Kh0QdWLSSiD2Mp4hTpdtk2Uv4O2Jslu61vIqW4ktaKN+LwO8urGqOyap0vpWlp+n8qBIyYPP6N55gFVA7tUdq/TpMx+mjqkZXSbgYVj8usGqWgdw9k7ivMa5hiYeqBr5MJ5ZfWuvgPOvpHcKW6kWowjR0CRK1ApqR9Ud8c0dbqOlpknOkZemNmGY+YShYVbJPbu0eSXCcgqOriRmK+ea3Fv8yHfufc+P330Ae/OrbArn2enrpztinx1NtNedQFb5TlslQgkitPZFjgogFDAsCeAOCiTf8tPZTs/jSP5uSMxkKPachrCrxMmFTbSyZ5QZwdSAwJpSLpDY2EZEZFxOLsFS8DzREvXgZR8yULXTqjq21APSMqXgHT43g94+t1fcP/zn7L/8Y8Z3X2PmoF1ylpEeZu6qKhtprpeSlMPueVtVLRNcPCuAOHTv2H52Z+x/PTX7L//W+qGHpHXtMeqQGDv4/9i9b3/xcLLf2P9o//B9sf/zsnnMPtAbGH5C+ZPfsn2u39L79p3mF7/Fhs7n9HYucvE9udMbb1LZeMAw2PztHcMCSRWmJ/dYGJimb7+CRaVgVsBxrVrNrz+NS3JAEW7r9pyM+HVQLaJmSu6AgYDfXuBg71A4FXXkwIOZQxCU1k7IRmwAggFFHpyVbpUTA1ewcJS4OBk446lsXLsprVkjB4SBPzJlMyusbyOK2Ix508bkp5cQI8AtlkA6ukZzOlTktVdspLfayu/yw59AdNleV+axt4YO4Ri7xEj1lBNZmk3senVxKaWcSe3nqb6fnKylE0oy6ipaqWoqJ7Sml42733M4YsfMbL5lLrhNRYWDilzDifhtTNk/eEFkk5fY6i+Xj2lcEaMolGyz+SCMnJKa7mdnk9Ta698b60Mjik7GgtkFVBMTDEoBlThGkDK1y5Sdk6H4nPXyDmjQeRXT5Hh6k9BajGB/jfxFRC52LljYWyPub5kz7qvbMtYR1lM9woU+ldN0FESKw0zDDQtMNCSe6xMo1UsQvOVSSigUIq6rkL+v5OZI/7OXgR4BJCTWcvA0AnTSx/QPXxXbHaaorwGIoPj8HTwxsXKjUC3ACy05Ps6dRFbTW0cr17mtocdB10VPGgrYqcimaddJXy23M+3dxc4WFlgaeeAubtPWZSytP+I1YPHbB29FJt4m42jR5KMHAqg9lnY2mFeQLG6LtahPJ6dlSBcLHA0EVj8IQXljezee64uWhudmWZ2aUECbS/zS9PU1lZgYWYsbctYDf4uNtZiE3Z4iS3YmJvR39vNycmROkMqNy9HkhRNuZdGqoEooFAW1ylGcSsmBjcXV8zNJLkQwETcuCEJQzVxcbECi0byioopF+g/eudjdRp7dEw0FWXFFORlExMTK2Z9mQuXlO4nPTS+BMU3xCg8vfwFFOPUNimTgjpUUPSPTNLZp+zXNsGI1JuJ2SXGxJT6m2oYb69msb+FlYFWVnvrWGgtYrD8NltD1Sx1il3UJDNTk8hGVxZvr7VzMlHLUwHFg60pMYoFKYsqMPY2lzncXePkcJvDvRWaK3OpFgNsy06g/GaQCgpl99iCcDf1rGzFKEoifSiT0pgcKoAIoSLKm1rVLHxUSChWUXXTW50aq856Kpcb0y2Em1taVY2irl7pdhIiqlYhdqEMbEuAbRG7aGuUbFcMo6q1jRIJYpkVvYQlVFLSLJWtbZKOhRPGDj6ic+UpjVP36F95m76FJ7SNik0om9dN7VHbt0BqSQvZZe1Y2Cs7gjqgbyJZlKUPJla+YhbuXNK25qqRIwlZlQKHYQpqekgvaaaqfRyP64m8ftEEbWMPrBwjsXaNxdg2mLikYpq7J8mrbufmnXKxnwE+fPqp3OD7TFS30ZyRRXPabVaE5Edt9ZIVlbJXnsdaWSarotSbRWnsS9a0XyjXknTulmWzmZNGW4AnE0kx3Ksr5aCykHw3R4KvaVAs2VZ9fAxZIQEUx0QKKG4zLvctNTWD80pmp++Ep08scXeK2X/xKU1j+2TUjpJWPcAnf/aP6ljD5/8Ez//8P3j48//FvR/9O/e/89+ZvfsZJY0jAr1WdUVtY/8KefUTNAw9oGnqHRpn36N3/dtM7X+XCbG2julndC9+xsDmT5l+8NcsPvtHFp7+nQDln9j98D+Ze/BXtE69pHv+JQcCl4V7v6Sh94TZ9Y+Z2/kOreMvpHHL36zuYXBwhgHJpnt7J5meXmdyRrLw3jHGp5bZv/tEPlsJf/iVi7zxDR2uaTvg438Ld89I7CSoG4tF6OrZqquwle4mZSrsVbleU7qdlOtlY7QkC1agoSeQ0JMs2UCKucDCQmDhbOWOk1iC0v3kYuePn2sIybFJFGUVc/GMCefPmpAcn6OuJG9saCcoOIY33tIR7RdAGLhiYOAoDdiQy5p2vHFBEg4DN7T0ndEz9MDA0hcH+S6cvKO5fiNdAk4fBQXVpGcW09DQjZ6BvXruwOc//yfe/d7fcT2xks7JA+7d/4w0hyDCfu9NCr9xke5r1oyl5TDeP0qP2Nf4+j6jq3sMzW2IkU0yNrUkAWGShs4eRmYXaOsbkOcjNGbnEfH6BQpOa1J+RpOqi3qUnNPm9lcvEKVhStqNZPx9o3B29MLB0hFLI7EkMTTFKgwk0BuJFRj/DhRiGLryWF8gbKCYmbIA75qxCgYTLSMpxmox0zFVB8CVvaEczRwIcPHmhl8ISbFpkk0n4OoUhaW5P7raNuokAx0dS67J7750UdlexYIrAvTL5wXEArXLb55G/+wpYl2tWW8uZb1BzHqwlk93Jnm2tcLJ0T227os5HL9g+fAFS3cfs7BzzNz6AbNreyxs7rG8JwnNwT5rBwcsb++wsLLG4vIyMwKD1dVFllYWScvMlnacpk4j7ZeAOzU3K4BYRDmjf1Oy5vHxIcxMBIJ6uthZmONqZ4uXWIG3qwsBPl7MTI9zdLxPd3cHaWnJ6ItRKGMajmIcyips5QhVV7E4KytbtLX10bqmh79/IOWlZRQX5tHb08725pq6gK+koooHLz5gcHyWqOgYKkqLKMnPITEhnlOnz3P+otyXq0r90+PyFV0VFO6efgyPT1EnxtvY3qWO67Z09op1tko7GlR3kJ2cW5JETMyis4HpzlrmuhtZFlgs99Yy21LARH0Wh5MtbPSUsdiYqYJipzeXdzbauDtcxtur/dzbmGZneU6MQtqlQGJvc4V9uT/3j3c52FmhviRLQBFPa14i1UmhZF53JCPInvww11cznqJ8KIpQzqbwoeVOBM0pYapRVER7qWMVpRGuUtyojPZUd5JtUY5CraytFfq1Mjk/T8/QEFViE3WiYGoXlIChoUnZEFCKXJsFHspGgXVtLVS3dUjgHiUmtY7A2BJK2ycpaJegsv8efesvqR0/pG1G9H3yHvX9W9T0LNMze0Bp2zi3CxvEGJoxsZWKauKuwkHfzANDCy+MLLwxFGPQ1HOUf3OluLqLcsl2cyvbyBeziE2t4IIEpPNaVlyQ7FHHyJuUjDr6x5apbu0hu6KR5PwGappGePfZZzRItnTd2Qezq5o4G+mTcN1PblYYK6KmB5VFrJfdYVXKlkDiWKziXplAojiV5ZQYJqPDWE5PoVeAMJKZRqqtFQ5vvkG6sxO9t2IYTE8UWESQG+xPUVi4enh/yq3bXNM3x9zKAxPJjM3sfPGLuKPCtLx9hfS6SXa++Qu++Fd47x//X47+9H+yK5A4+Ml/cPjT/+LZn8Dyox/Tru6LtchtsaTWiSNGtr9g9vGfMPf8T6X8mvknP2P+/vdZkNK/9Qn1U88o7LpLSeddgcf7TO/+nMV7f8nU3V/QMLBPdfsSk+vf5Ojlb+gYv0/T4C5r93/A8NLH7Mvfq2uZkGy4W7KeZVrkex0aXWZ8WgJgz4Qo8zzLKwdMTK1L9mTOH3zlEvqGrmIT0bi63cBcPqeeAMJA31auVlySAHP5vDKN0+RLYBiifclEQGEswchEneGkq2mMoQQ4UwmCyiC2g4kLLhbuWBs54Obgh4dTAEk3k7l9KxMtDRd199i46DS6JDuvk2wvOjZVQCF/Q8tVjMZfBdeFyxacE8N465w52gIKDXlNU9dZBYa2vF9NfRd05HUrmwBuRKaqR4ym3Cnh0lVLzGxCyC0bwi+6gDcu2VLRMMv+3of0ZlZx4+tnqTp9lRUjd3rdrrPYOUybAHRmTZn1tEFb/xRdA9NyD7sEIGNqIjUwM0fnwJAEnx56C4qI/NpZcr9xmfJTmtTKPSk6o82N117npsAgIzoFb+9wdTW6jZk9ZgJPIwUQyhiO9u+u5hgqcJBgbigWYSiwMLxmKq+bYCLFTMsEC13FIL4semZYG1rhaC62JsXXyYsbgeEk3rwtv9+Wy2f0BeBmaFw24dIFPSk68l3py3NTtK4KKC4acuGsDucEblfOamJwRQeLazpEeXlQd+c2m70tvL+zxKOT+xw+fJed+++wdvIOKyfvqt1NK4cPWb57n4XtfeY2dplc2WRhb4eV/V2WtrfYPTxi/+iIFWUQfHpCLGyI+dUl1rZ32d67y8jYJN29vSwsLjA1M8mhAKChoQYjAx2xLC11lpMCCg8HR1wdxRT8vVlemmVvf5OO9mbiYiMx0LkmpmGCi71YhxiFv58/VnZSJwQSyhRdxQQiwqNpqKllbKiPteVZxofE4u8kU1hSyM7JQ7p6J/DzCaJC4kVJQTYJ8TcFFOc4J6C4pKHFFaUL6rIOr795Fnsnd7HyaRpbu2hq65IkYUwF3u+uyjHMM4srAjQBRbuAobtOHZ9YHmhhsbua6WYBRV0Ou4P1LLcVstiQwVx1EtudWbxcqmdvqIB7C+0cLk+wtzLPzuoCO+uL7G2tsS3QOLq7yYEYRlX+HSoz42kuSKI19yZ5N8Qogu3ID3V+1fUU6anu+1R+04/uPDGPzAh1QFvZxkPZ3qNMIFEupSbWWxJgf1qUweyqmhbKqhrU/rMJqdxVotZ1jQ3qQLayKrtOAFEnVqGOV4h9KKBoamulvlMabM8wuVU9OAWkEpvZSFHLFNV9q8wcfsz44ScUSmCs6tmksHGG1tEdOiZ3JFiOk1RQT2phI0bWvioojCwFDgIJBRgG5p5qV5S2oQsXNC2JScynpnWEwtpOcpQB7qpONI1tuKRvyVfP6qNj5kN2STvTa3dpHR4lv76F9MoWGjsmmRhaJsg5mOSoJFxtHNWswttdMgotLQKMjRnPvcNekZScFIFEHoclOWxkJbF0O4rN22IR+Rk8kcqp9NU6X7mC+VtnuGFmQYuoaGf0DUYzk2m/fZMkV2duWNtSeCOGutJKHN39sbDx4qKGOfqmrnj6xhAenU1NyxyVPeu0rj/lg3/43xz+6l/Y+sm/sfdHYhS/+F/s//H/5Ogn/872R7+mbfEJ+V1LpNSN0rXyksWXf8b6p79h4zt/xepnfyeP/4aV9/+MxRe/EHD8gslHP2Jk72Nq5P5nFneRWdBJY+cavaNHNLRPUFnfR43Aanj6IeML96nrmKZrdI/FrU/VFdutXQsUljUyNLZEc/swnb1TTM1vSzY3RUf3OLPKYOfGCTcikvn9P7ggoHDB0TUUJ5fraOtYq91OyhYdyswmDQGDhgQaTbEIZXxC6YLSloCkIxmxMlXy2lVjtJXFYxoG6AkslMBoZeCArYmTaheuNh74uAZSklOCn3uoZIbenD1jTURoEt1tvdTWNZKQmC2Zr71kvk7qojttPWfJ8Kz5xpsGvHXWjKs6TlIcuHzNAQ1dJzT0BRQGHlwTw7hwzU5ecyA9p46o+DzevGAmiYcL57Tcef2SNb/3DX0x13RW777H7vgWafK5as/o0HJalw5zF+YqmxmZUA7FkkavLBabWmN4aoW+kUl1v66e8Qkpk/LaFJ3tbbSnS6b8+nny3rhMlUC0+Kw2N79yitDff510S0mG4rOI8o/D0coVyy9BoYzdGAocfgcJYwGGAgcFFMrYhfLcSIBhrG36f0GhdjWZYaGnwNcCW1Nb3GxccLV2lvspoAgJ52ZknARQMy6dE1u4aKzan4ZiDgKFqxcM5HuxEGOxlH/T5+J5XTE5bS4I1C6e0UL3ioGYiwEab53DWkePMTGnjz78Fveefsjug3fYvv8+6/feY+ngmYDiESsCisWdAyl3pX1usX4klrG5qZ4xoWxdMyjt9eHjx2zt7TK/ssDwxAjtPV0sra4JRI7pHRpkdmFOtY1JsYVBCeahYUFiQBpYSvu1t7RUDy5ytLEUo/BkY12y671NWpvrCfTzxFCMwsnGBjdnZzxcXCXg++Lk5oG+sdxLE2vM5F67unjRUFvH1OigQKKbwc4mgUKOunZiefsumTkV2Nk6UVqQS3lxPnFx0ZKgnOHcBU0BhfaXoNCWencGa4kxA4Nj6nhvW3evJFn90o4G5HOMSn2ZVk/ZVBZezs+JfXbUMNNVw2Jfs4CilZX+OhUUo9WZbPRWs9xeIKBIZ67mNjOVcRwJJDb7ctgZr2V7up99BRKr8+xuLLAvVnewu66OUeyuzVOUnkBRchQNObeoz4gkO9SJjABbdSBbAUVxlJe6nYcCiqHSFLpyYiiP8aIkUmzjhpsKigp5XBfn+woUqYG8NiaZY7dkjeOTS+q+7BU1ddSr6ycEDsr22coMKDGLpmZlUFu5KgcZKYG4jbrOLhr7xgUSNdj7ppJbPUlRo2SgS/dpm5VgNHJXPWO5Z+a+QOKA9okdKjonScqvI6WgAXO7ALQk4PzOJpSiPNYzdkNbGbOQSmvtFKSu4lZAUVTdQV5pMxoG1pzVMuWqiRvWblEER2fRp7x/RfdHJiio72RIGm9bcy8+UhFiwqPwcPVUD2q3tbHHRMeEq6cv46ijw3DSTWYSE2i6fp3yYB9GEqM5LhJAVOaxnp9OlocbtpcEEhev4iMVLNHRhY6bN8l1sqMj9gYDd1LIDQwkxMqGJO9AqgrKBAzX0TG0R8fYGUNLN2wcffAPilW7x1IkgFeO7gsQ/pEHv/rfAgg4/MF/MfP8NzStf5uyyedkd+xTMnhI1fgBeWIVDZMPWP/gL9j7zj+w8/lfs/Odv2PrW79l+Z0/YeHFn7L4zp8z8/afinH8EUsPvs301tu0DCyTUdBITn61JAL1VNe1UFnTRUVFL62t47S2jVDXMCRJgXxfo7tSkTfVtQQ9AoZOqQ/1Tf3SSHelMc/T1NrPzNwGq2uHDA0tcO68AZc1LLARI7x6TQLLl11Ov9ue4/+snxCjUGY5KcDQFxPRlde0ripGIQ1Viqm+cpqahXomhYmutRRLrCUJcLVyJkBg21HTjL/zdQGPK2fesiE0KIm+riHJLFtISsnjktjDVbENfQMfgYU75y+aSyM2EkOwVw9bunzNlotXJanQtueSjjzXceaqnhuXxTTeOm9M0p0KbiYXc0r+31uXbDh91Zkz8n+/esoQe89otk4+ZH3+mOtnDCj4uiad541oOafPUPwdpmeW1A3eJpa2aRuYEqtQssYphidnXoFibJyJ2TlaJNGqvnmLxG9cIP+MBllvXSLlq2fJfPOyFE3yHLwpSMwi3DcaBxsxKgtlLYmNOsCvQuJ3ReDwO1AoVxNl/YkytViCvtLNZC7AUNZOmEvdtlQ2VTQW+7VwUFdmu1o74S2BMjI0hJsRsepajEsXBQ6X5apAQgCoIUXzgiHXNF5traL8+0UxjfMCkFdmoQBDB30tS7QF+L8vNqQhFlJX187Bvees7T1RJ27Udk7QJya6sHOftQPlrIkjZjf2WD9UtjZRdlmdl+RjFB09Zaq13IPMXO49eMTJwwcsb6zIPZugsa2RgbERFlZXmJqbkTJNT1839x+ekC9Z/aWL5zE1ku/I0kodoLa3NCMkwI/d7XWxwC2UA9YszZSxHA1szS1xd3LF3dkVb08v3JST8RycsbZ3x9bRC3MLe+LjbtHaUC2QaKRPMv3G6hJJlOuYW9vE3es6ptLuy4sLqCgtIFZM5U0FFGIUFy6LVYhNXDivqU779fSUDL17gL6BESnDkly3yWcdoq2rV2LrJLPzSyysrLImQX6qp5GZTgUWdeqA9tpAI1ONBQxXZrDcUcZaZzHz9WlMlMYxXhLNRkc6xxMVPFjq5O7CCAfrCwKFWdaXJlldnBSjEGDsLLM2P05xRgL5iTfoKk+nKfsmOWEuateTch5FQZg7pTE+Kiyq4gMZKU+jMztaAOJKXogjRfKz5QKJSrGLWmWMItGPtjQBxUDrGAPtY6L0AzTXdTDQM0pTnRhDjViFsktmgwKKxi9nQSlG0SSgEFi0y890tNLQ3UNxQz+eIbl4hhVRIoGnunuO8b0P6Jx/SP3wLg1D0pgm9mkd26J5eJm04mYySlqwdAgSUDirFqGAQdvYVTUMXSNX1SguaVmLbXhS3TJMYU0n+ZViFcVtuAfEoW3qhr3XTawcozC2ClB3puyfXKZ1aI6GnnmKm0bpn1gh404mNiam2Jha4eTghoGBGVfOy5d86jKnX/t9stydaIoUJfdyI9jFhvLoMFaKcqm/7ouvribGFy6Kdl/DycSSeE8fkmwdqQsJoS7Yn7aoMLoSblEQEkqEVMQIF0+yk+7g4uqHho45Ni6B2HkEYmLrIp9TGpi+nXxOD5KKehk9+IyNj/+C2bd/Q/3cZ6S3PySpcZ87zQdkNB+T0SqQ6NymenCX1qkHdKx+QNvqx2Ibf8XKu3/K3NMfM3H8PaYf/ISJ+3/M5IOfMvHgh0zf/4K5e9+W8iljm89oGZylRL7DwvJKqivrqSlrkEpfS1lpAy3N/dQJPJRFaK3tg3R1D9PUIpV6ZIGKyjZ6+6YZHV8Rle5jcERZrb3Nzo68z9sFnDlngJl8b/piAsYmzmhrKSfWSSYvsFCmw+oqg9hyVbqeLl8Q8xNoXJXH2hLolEBjKAHHWACj7B5rYSrBUUBhKIZhoWWAp4UtkX7B9AvccuMLuHrZg2+8bkVocBq9nUM0ijWmpRVwUUCho+2JltL9ZOrN6XPGnD5rqlrEFS07LmkKJBRQyPWywOKqmMUVpYtKw4qzF4zV/YiiYrO5rGnLuSu2nL4k16t2fOOUAdbWfkxNSBa8+ohbNgGkfU2DE4cbnFj5sxCXTq8ytbl3GOUQrWoBqXL2QENrt5o99o9N0C3Z8sT0DC2N9aLxkSR9/Ty537hI0dlrVMr9qBOY1og15Ln6kp2Qzo2gm7i7BmBt6YyJ/qvpsb+bEaY8Nlae68jzL81CnRGlGIeYhDoeoWsuxUxdO2FrbI29mS1OlgIKOzFaOzf8XT2Ivi6gCI1RV3dfvKDLZbG7i2IMl05po3FGX9qFclaIgZiaiUBEnwvyM+fFJs6JTZw7pcV5+bkrYh16ykzFt67xh79/mvPntYm/ncPxow/Ye/Aey3uP2Tx+wdTqXWbX77Kyd8Ly/jErUgYm59St9a3EcpRZTq+99lUpX8He0YlFsYhHz56wKtnxzOI0pdXlYrntTC/MMLs4y6rYwqPH97mdHI/m1ctYWZjiZGuDs4017nY26grr7c1VdgQW7W1NmBjqi9VeEJBYqOdoeDi7Cyxc8PH2wsXdGwu5J+Z2YhdGlmSmZ9DdXMdAay2jPU30tNTS1t4slrMuyWU4BgK10sJ8qsqLiI2J4M03T6ugOHfpqtRBuTfnrkh9NyQvr1gS6XZJvAdo7+ylvLqOCRWMQwyMjDMvJrW2vcPqyjwjbVVMtVcx213P8mAbq4NNTDcVsSSQmG8uZLElj5XmLBZrU5gqv8VqSxrPlpt5tjnI8eqEgGJW3RBwd3NOjGKBve1FHh5tcby9RImAIi3Sj4bcBLqKU8m47kSany1ZwU4UhnlQEeevwqI6IYjhslQ6s6IoFosoCHOmONxVbMKDajGMujgfmsQoOu4E8ZrpKV0szhtifFqPQBs/ajMkA00tlQ8yTGNVMzXV9eoivOqWhlertpUxC2WjwJYWgUWLvCZ20T1CenEnFq7xRKfVkN8gNB3ZYXTnXfqWn1DRvUp13xpNoxvqGorsqk7SCxvxCoxHQ88eU/m7Jmo3lBs6AgwFFNcMncQoLMUyPNTupuK6bnLK28kv7+a2GIyRNFgnj1tc1vLgmoEvZfVC7O13GVx5KX/3c5oWPqKoa0NMaZXG0moyY2/jbG6LtZEJVlo6eJmZkxUSxHxZDlNSogM9cXS1x8HMAg9DYwxPvYWRxiVpnHrSYI3xtnciVxpairUdBZKdDd6Op+9WLNXB17kpGYqftS1hAorkmAQsLZ0wtnDGVGzCxfM6jt5BaJvZqauJr1yzwdEjjuSCfrIa17ldv0FW5z2yux6Q03lCgZT89hNy2k64XTVLZs0YTQLbno336dv9Flsf/oaVD/6c5Xf/7JVRPP0pU/d/wMjRdxi6+y36dj6kb/s9+rbeZWT/I4Z35TtYOaRZMt7GRvk+KyqorqqiuLSSkpJq2pt6qK1qobCgXBpHL7W1beqgdoGYSGNjL2MTy7R0DMr33s3Y2AJrawf09c9gKN+TvqEEZGUGjgDwmhiDjsBBAYNiFOriOgGH8vziOV2uSnBUB0e/hIaehjna8n91BRSmJg5oSVDSfuMCsWJ+aUHBpEfF0F/dQHJ4Cm+dsuWNN2wJD8mgQ4JygzLrLiWf06clK70g8NV2x0CM4vRZI8nyrF5ZhKb1l8e4vjqdTxmvULqiLmrI6wKOM+eMsLD0Ij6hgEvymraBOxfEJk5dtOSt08qBQMaMNwxy//4nlCbkESCBbV1s5Im5L7sJOXQ1ddExMM7w7DpTypoKMYuOvmG1u6F/ZEwNDuMTkzTV11AfF0+OAKJBPn+z2FjjBSOq5D5MRycQJYEszi+M2LBE/H1uiFE4qzPBLJQBbQGGgcBAR8MILQnqylVPgrhSlNlOyr8ZCiiUridlfMJST5ITSUjsJClytrLHzdYJH2cPsTJvInyCiL8eKfU8Ur4DHc7I+7ko1nDhlCRNb2mpXVHnzkl2fFGHq1eNVGAoJqFYhAKFc29c5byUi6euck35rq7o8tbrZ/nKV07x+ltX8FB2fL5TzK07RdK267hTIHGgopHVvXtiEw+YXttBOdM+PjmD3/+Dr/HVr5zh9a+e42t/eEZg8ftiqFrMLCxw/FDZH2uF7oEuMnLTmVueY3FtgfmlGdbWl6iuLsPf1xMrc2OcbCzksxpjJ/bg5+HCqjLAu79Fd1erOpZx8cwpdcaTl7RXNwcXAYWzehKei4s7dpLMGVu5qjOX8rKzGRCL6WusoLepiuYaMYr6avaP70vyNMLF81cozM2moqyImOgIvvHGKc5f0JS6pql2O50+fVHqsSGdXX3Ui+3WNrao9UBZT6E8rpSEu394TD3LYmNvX0CxwFBLJZNtlSooVobb2RhtZbKhgPm2Yla6Spmpz1RBsdstr9Ums9SUyjubXbzcHeVweZzDjTkOt6XszKtnUhxKeXS8xYP9VXKTo0mNkABfks5gVRap/nbc9pakJFQ5CtXr/3Q9KbDoL0oSUET/n64nZYyiMlLZNdZHLS23lS08rvOa00Uj7EWnzV/Xwup1Xaxf1yfC3J+BonZmRSMH2weoq22UD9xEXUszdaJk6sC2BB1lp9kGpYuqvZNqAYt/VA4WHrGkVfRQ0jnP2PY7DK5JVjt1SO3QprrwrG1sg8K6fm5nV5OUXqFOh9UxdlNBYWjpjd6XRqGMV1yTbFXL0JGE9DLJinvJlsxX2YYh/k4pBhaSSUrjvqjthp1XMrdye5mTrHr1w3+idv1n5Mz9mNCKTeq6F9lY3eb+2i6z0rhnq2tZLClisSiP8ew0Bu7cpDImRIxBNPyqpgQ5HTQvaqJ7TRt9bV0BhTEmusYEugptI65TGRBAiYcHTeEhDCTEURsWjqe2Hla6+lwXUAS6+2Eruu/lewMv91CplIo12aBv6YK1ox9a2vJYgpqBRTB5jZK5D59QPHCPcilFLRukFPXjF51HUrGYWsskNyQoFdV006lsrrj6LuMPfsTSB3/JzPNf0bH9GQMH3xGb+D7jJ9+R8rmYyif0bb5L78pzuec79Cw9ZGDjbYY3H9M/t0nnwKhU4Gbq66pEsSulUdTJ99hNWYUkBHXNdHUN0tLSR2FhDVVVbUxMLtHbOy4AaaenZ4y5uQ2mpjcksyvCLyCWc5JhXtW0kCxPbEJMQSkKKBSb+F03lAILBRBKuXxWV0Bhiu4VZTxDfuaaspOsIRe+dp5AE2u6U9LICfAjOyqS7rJqgt1C+Ppb5nz1G5a4u8RI4O0S820m/U4B586bSkYr91PfSwK/CWcumHD2kjmnlTEHDcl6NSwk+FtxQYzhgqa92IKNvGbDaWV1+QVTDE0ly47LE5A4ynfkLgbrJK9bSBC0JMLMndWydp69/TkNeXUE/97XGRJjOdR3ZtQtjL7qdnWL7N6JJZZ2JRCu7NI7MqlOj1SCQlffAAODQ7Q21dMhnyn39DXK3tSg7rQuLQKpMgnQM7EJBF7T4bq9B1EhCYQExEj2qwRBJ8yN7dC8YiABXDL501c58+ZlTomRnH7jEufk+dVLeuhqmWIkgFC6UpXuJmsDCwGFOQ6m1mISLvhKfbzuE6hu4xHuEUBS6E0C3fw5K4H9zVMaXFDAfUaXS2f15D7qckr5W2IImgIkZWBbGZs4/5YmZ75+mTNfuySguCLlskBD3sNbFzj95jmB+BW5fxYYWbhgoey/5hWGs7e0iaBYgiKTyC6pZ2ZNWZy4RZMEUm0jU177va/y9a+d5htfO8ubr1/kTfmdil2YSxL24MljdiTYjyq70BbnSHAVm9hYZHhMrHZY2vj8FMmJcVgY64tNWIo5mWBvboK7ky1zMxJAD6TO97ZjYqKP5uULuDrYqqBwsrHD3sJCPY0vMCAIB2cvrupJPdQ3pbaygn6xiK7aYnobyulsqKClqU7AtMnuzpG6qjwlOYGK8mJiYiL52tfeFKgKOC9qqLOf3jx9XoChSWVNgwqHqrpG2pXxiT7lLJl+dTBb2dpjbnmV3bsHrIlRDLVWMtFawWR7tRhFK1tj7UzU5zPXUqSCYqLmDov1aay3ZrLWksVS8x3e3+7lxc4odxdHOVJWZm8poJjjeHeJ47srPH2ww30BRV5yDCUpMQzVFzJck0NqgD2JHhbkhbhTGulLXpgrOSHO6oB2R3YsvflxKDvIKoPZJRHuVEUrC+1egUI5DrU7M5zX7E7pYCPFXiqw23kTXM4Y4nrGiBB9F9pSKljrmmGxY4r/H1d/+d3YuvbpYrUXFJNdxjIzMzMzMzNbkm1JBskyyczMXGWXy2UXw2LY/G54qXuc053O6e6kzxjJ54z8A7/8num1dt7kwz2mJMs0Ned93deDY2o9NL2iGYonQ6Oh/uv+sSy5MA6tfgoyzSTiClpQ0jaMWjVP1OZrCRbjTHIjG5cYXDpF39QuuvnzShrUaJDrSPVo6WZ+bCeAEQoHNzGnIlR6bOkQCGNLT15wVejUTaNZNYhmpQ5ZJfWwdg7AbQNeDA5hiEhrQERuFyr6T7D58/8bmvP/J+p2/m8oGvkBSUXdWNk55Qc/hprcSrTnl0lmUBLGZO7gCHcDI7gwHPhB21hQq80dWa05skrljWjtAEdrZ3g4uCI3JhIDpTmYKi7EWF4ehnMzMVmcj76sbCS6e8PFiufPKwABXoHw9glDTHw2sjNKERiYAGMLd3jyKJqeRPUdEZUNT/8UBMSVQDN7AvXEISqb+6nwcqSnFyE3rwg1zV3o4f9cU9fG16t47o4xe/Y7DB7+jL2f/hc2v/7v0B38AeNnf8X8q79jgaCYf/U3LFz8BYvnf8Tm5T9JSzx3j27ydxxDOUkzIKSnNp9iYmUbQ7yAxba3I7oBDBEcQ8Mj6FL28LVJ6GgPra0qNDWrMDe/ibm5DRYLIxJA1tcPsbN7hu5escd5NStBV1ahos1bVKFOMCYMTBgCEGYmjlKYszqVQMHkY8Iq1ZLvdWWVL6zDyNiWSdAENozuzFwcEeLyhCg0pKdD1ypHqG8UHpj64p6hLxwdIiFv6cGAZpDGo4SPXzzuP3DFrdv2+PyGGe4/csJDY1cJAiZWPoSDN8HghUcWfvwa4fHYG/cIkru8zj+/KZoOXOFBm7V1DIYNw8IuWGp28uL3TydVYDa5DCcHrzChHEWHlR/W+bOeWfphgsXMunoc88u7GGfMb5+gTWwQtCS2tl2QbEI/MYXx8QmMDOkwVF2Dwi8foIkJtvMOzeKhA1pum2EtMw8VLp4IYdLPSylCGpNreHA8/HzCYUMImPN1U1b/xkzejx5aMDEzYTPJGzDJi8eGD80JE1s4ERReNAlhE/5iiXEPP0QHiuUtopAak4Cs2BQaRSqNIg8h7v4830Y8b+Yw5GdhxnvImKB4aGAtwcOQYBDDmkXfhTFt4v4tM9y5boQbnxvg3m1T3L5pjNu3TVgcOLPg8Ya3XxQiYrIQmZCLuLRixKeXID6tBLHJxfAKSoCTdzjv2X6sHT6DUjcsQeLL6/ckUNz6BRRGhJQhIXX9xn2pbf/Vm1e0sXkoOluxu7+JHdrEDo/HT/ZZpCwhNzsd3oSDn4crTcEXQb6e0sinkREd3n14iYmpERZoNEnzK1CEBwbyvZ6wt7BAmL8fMtMy4OzqCXMLaxTkFaJfrcRYnxLDXa3o72iCprMFfTSXifFxbG3uobysjAZ7BYrs7Cz+7fdoEYSmkRkeGBK6BIUzzbBFppA6sfuYEwfHWNyJYmFxGYtrm9KIp+3DY7x4+RoHu1uYJygWBzoIih7sTA3gaG4ASwSF2OVuXy/HYmc5i9pynI210iiqsD9Qi98/m8XXTxcIinkJFMImXp7RKJ7v493FEb6WQHEAeXURumqLoO+sg7ahAO25MahPDkZbRpQECjFMtjUzTALGUF0OJpoLpPWeOnPF7nei2Sla6sjWEB4DZYmYbMjGtdB79gg1cECIoQOCjRwRZGTHoz2CHtohysQDVUGZmKsdwJ6GlVL/JEa0wxjUDEDbp0M/NUunE7O5deimYWjG5lAh0yEwuRyVCj0T4B5Wn/+M6eNvMLh+gX6ComdiG/1T2yhr6kZFsxqxqWUwtfaVOrbdfRPgTKsQo56EZVg5BkmztuMzytGlm0JDlw418h408ejiE40HJi5w9YmHm38qrL3SEJ7bDfn8t+je+Xd07P43lA19jdD0NqgmWBFPLiA2MRfmVGsHKztYmlmy4rWFnehcNafWW9hR5cVsVydeUGJPZxvY2zrAxcEFQV7eqEiJx2hZAeFQgPGifEyUFGCClU1nWjpiPcSYdwd48kYVG7/4BkSxYomHj78Y6hsMn6AkaXc+U/4vTi5BCA5PRmJ6GUHoj8LSFlRVtaKQF2xdaSUayyvRVF3BRKhAf/84WprbUVZWghbVEPY+/icM7vF8Pv8jjn/3f8fO9/8DC2//M+PfMEVAzFz+DTMv/oz1N39F/8IzJOY2Uv/1SC9sRUUbNZiwUI6uYWT1CSbWqehz2xgZFZskDWF2ZoqwGKM+z0odlGLHs7KKFujHWQ0tbqNPMwqVGO1DcOzuPcfg8AJKy1ukWdnGTCwP71vzZrdn8rKBEa3BmInGUFSkfGxiyGAyMGPiMzG0gRXfb8+kK0bcPHpkg3tMon5MeNOlFXjdp8JwUTZUFTwHFbXw5vl79Ngfj8xYNLDar69WsGAZhEymprVlw4jXaFhkLjLz6qDsm8TSxnOsbF9ifu0Z5hgLG+dYZMytnGB565zJ/AgF5W1w84qUms6sbDxhZeWB+/eZIG14ZPJMMfPCgl+6tPT3Kouao7kDaD1i8YQgeUYjGbMMwFP1FKam1jC6uIOlvTMM0LrEUtKTs2JV4AVp/S4dE8aofgg95WVI/eIOGpjYO+9aQs2irPzWI8wxYTWLJiL+7ljvSCSwGo+OTJEWAnzMgsWUELW2FDsCiiXabZlQeY4NLHhk5W9giQes5h8+MOW1bAMPRw+ahC8C3bwQ7hOAlMhopEbFIichBXmJ6ciOS0VmZBz8WdA4mtImDAgc8VmxMBR9D/fvP8bdu/x5t1gp8/mDuxa4z7hNABs8sOHvFctVeNDCQuHqHU0IJNIeMhAWk40omlBCeiliUgsRQWCExeTANyhFGpTi6BGOssZODM6sICWnlOZwC18QCDcIipvXHxI8RlJRYUQgXrt2A3JFF95/eI8lgqKzi+a/v4Wt3Q0cHB/QLA4JgTFUV1ciJioCwQF+Uni5ucLL042FTT0+iEUB5yZQwcRuTqOwt7KQ5lGIJihvF1dEBYcQyMnSCKiG2hoadTc0HW2Y4HU306/GoLINPfJGDPR2YmpiDHPTCyjIz6NRFKOzo51GkYNbN+/xejej0V6B4s59Q2Tm5kHW2QX9pFgldhQDjBE+npxbwPzK1Yin/aenePXuHQ72WHwNKiVQrOl7sTs9hN0pLeZ7mzGnrsVGfxNWVJXY7qvC84k2LHcU4XCoAX84X8C3z5ZxsbeEF0cbePF0UzKK1zSK1+f7eP/yGK+f7aGpLAdyGsWgrAqaxkIoS1PRmBoKRXY0QRAjAUKs+9SYEoSe0mSMNeZKK8gKUIimJ3VelASJfr7WX5qIsbosXIt54IQwVjihjxis/oJMHRBAUISw6gshQEIfOiPNJgSyxEpMK6jbGrEV5DA0Wh36tP1Xcy5Eu5yYqKefhLxvDOEppUjIa0ardokm8RKDG6+gWX6GwdUzySh6x9ZoB3qUNiiRXymThseKyXfiKA2RdYmQjtZOwRIoIhILoNCM83uGUC1m0fbPwDMkldUiE7NvPC/cWNi5xSIsuQG5deOIKxpCXM0cAvO18IwrQ0lHH8bWdzG5tENYZMHFyZM3oC1sbGkP1E87WycmCzsGAWHpyGrOAQ629nB3dKSuuiI+JAB1qUkYzM/HMC+U4fwsRiaGC3NQFx0DT1Ymtvx+F+ln8aL1i0RASAJh5wtzey8EhKfC2SOC1VcMYhJy4OAezBstHt6+kagspuVU1UBeXw1ZfS06Gushb6pjIpRDzYTY2iZDW0sDqhrb0TN9hqknf4X+6Dtsf/dfsP39f8f8m/+EpXf/CXOXf7mKiz9i9+Pf0aabR34NVblCjuqWIQxMn2Bo8QI1qhmUtw9BOymWw77E2Pwu9NPLTG5z0raskzPLGBiegbyjH5nZ5QTCHOYWCIr+MXR2aqXmp9W1QxwcvcTQyIK0j4iB6IMwd2Mid5SSyiOxLDlfM3jIhCaaNgztpGRgbkqjIBhs+ZnamF5tXiT2q3h04yGiCOmZ0lI87WyGrigTPbV1qC+thZ21F4xoFEZmAbh31wG1VR1QdPAaUGlY0e9hlIXHAoEwtbAHFQuZBtkAqps1KK9XoaqlFw0dQ+joneK1ucL/VWxqdYBJJvcZxtTMOtrbu5GTXYKoqAQ8tmaBFBCG+aIm6G2DUW3oiLWRFXz1/AeofJKxbx1Io/DHJK3iolvYwiyN4gBrR5dY3nsmbd0pJluJrS4FKLQ6HSYnR9GUS+u8cQftTPTdD+yhZNLNu/0QyrAQNPsFIIqvu/P8RLG4CAqIhKWl6HuxxsOHj6WjqakdDAgIsSXtr2FiQnDwawYGTOwPTeFiy4LG3Q9Bbt6ICQqRdnTLiI2XBgXkEhY5sYmIcXFDmIkRSsLDYGlgjAe0iIcP7XH/9mPco6ncf2CBuzetCHA3OIoRe84hsGQR58oixy8oGW7eMXCjgXkFJsE3LI2gyIJfKAu0+DxE0Ya8QxPgG5qMgLAMuHjGsuCLQkxyKZJzq1DSoEBsWhGuE0afExDXCYobLBBu3XjE6twS16+L/o470sCZD5/eY3l1CR1dCuwc7GFjbwt7x4eszNcwqNfzelxEaloa/P3EviXB8Pf1g4cHi9rqKnzz47dS53e7vA1mpjRVSwvahAe8Xd0QHRqOyOBQhAcESus8dRAs8rpKdDVWQ8Xol7egV9aEziYmWNrF9OgQ9APDKCsp+odR5OXl8u+mUQire2CCewamBN8d1NY1QKXugY6WPjCix7BkFCwcFuYxv7qG1c1dHJ0+vwIFwTej68SCToG10V7sz44QFP3YGO7A+mAbFlRVmFcUY6O3DKfjLVjtKsGxvgW/P1/Ct6fL0oS7lyc7uDzZwivRR3G6j9e0io+vnuLNswM0lWajs7pQMoo+GkVbbiwqYrxQn+APZd5VR3ZDcqAEC/F4pD5bAoXooxCjnsTw2L6CGAkS/eVJGKnNwLUwU0cEGxMMhISAQ6gRwfHIWYoQAiSEN0sgIRJr6Y2ygAwM1PZinEm7r08Dta4PvaLpScPE08/KicAQm3RUNKngHZ6NasU42oc2MHX0FfqWnkE1uYvu8U2o9atQDi2gsLYD5Y1qRMSLBf1+AYVbuFSJiKYn0X8hmp5cfGJQ096HFvUwGjp1aO8d58/PhLljCKz4XmeCws2XN0JaHfyiS+EUkAe7gEIYOifBzCMBqSWtGJwixbeZUBhxqUVURX/Y2lGf7ZzgRGtwtHeSlhC2tbODvY0dnPnYy8kFIb7eSI0IQUNSPLRZmdIIqYHcdAzkpGGgIBvFrFBsDYxoJzawMLWCq5s/wSW2APWAhRiVIlZT9Qgh/PyRkJKPoIhkmDv4ws49FOmZRehsaYa6sRJKXqidzbzY2pv5WgPkBEVn9wA6xAil5jbUVlbT2lawdfHvUC+9xOKrf8H+D/8ntj79Dyy++DeM7v+MpZf/gvnLv2Pj3b9AMbaDDia50hYNGlXzGFl6h9H1bzG8+gFt3csoq9WiU7uMMcJ7mMlzeG5ZWkd/bmmTN+Mcquqo2XnVvFkHMD27waJgFB1M0GIfbzFAYHPnGY6fvkFYRCru3bdk0ncnCFxoEg5MXISFGFJJozAiKEz52mNz56u+CCYna9GZzfeLzm4rvmZ5zxjx1s6YpTntymuhLkhFS1EZspPz4ewQiAcPXfHgkSdvUCvetG3SPsRz1Hm5qh+1TT1Iy6lGen4Vqpq6pG1PNcKa5vcwSXOa3qBZbD3H7DZtYusUY/xf9QTf+IIYgbODsSmxtMIWE/sk6lpYWTIRrdS3o82SBcIXD1GRWYk3L35CS3AGdDSBdRYn4za+OFPymu8dxcTaMRb3X2B+W6wgu4/2DhUGxSrAo2J5+CFMTI6hmQaa8sgYLTxPPffsIL9rg8Lr91HpaA9ZZAQiTKyl5TZ8fUPh6RMCU3NW71bOMLd0goGRFavWx7glmosMzGFoTKtgPGIYmQpY2MDSnIZsYgVfZ09E+gUhjSaRl5SC7PgkZIimp5hEJAcEI9rCEtXuLtAX5sGZf8910Yx031YarWZqZg//0CSERObBySMGLoSCBy3fyTOKhU04TT+CkIgmLKLg7R9HY06CO63Mlc9DaBDeBIQrDVo0sYrWAUe3aJpFAVKya+EfmYHkgmpUNfchMaMC12+b4jef38aXX97HzRsGuHnzEX7zmzvSvg6b25t4+/4VYTCLLrUKx2dnOLm8wNOLC2wfPYF2eBS7h0+QkJzKc2AKWxsHKa5fv4Vy3iO/+/OfcHx6gg5lJwKDAmFmZAwPJ2dp9JPo0A72DURiRCSaK0uhIhA6akuhrCcs6qvQw/tugDDQdDSjX8VKfnYCrQ2NyM/JQk1NGRSKNtpFAe7eMcK9O2aEqxFu3CbgrhMUtfXMgWL5o34WUKPQj01gfFo0PYn+iTVs7x/g9PwCL9++xcbaggSKOY3sl6anIWxPaLCl78LeWJe03tNkSx7Wu0uxp6vGuroMJ+My/OHFCt4fzeM1QfH6mdi4aAtvnu/iw4tjfPXqBD9+vMBrQqOG989QZwOUNXnorslBR2EiisNdUR3rja7cGHTmx0p9FAIUnQVx0FWlQex0J/ooxKgnMTxWUxiLgbJkQiIdo/WZuBbEik5EKCuaUBMBCkeEGTohnKAIf0SreGRPkDiwEnFEojlh4Z+GwQY1xjQjrJh4YgaGmESGoGNoNYPoZkWlm1xCSmELorIaIBvZxMzTbzBz8i1UM4foXziGenwd3fpl1CsGUVKrRGJWFRN9nNQ/4eAWCSf3KNgSFNZOQTCz84EBK88y2oe8dwxNBEW9XIe4jEpY0zrM7JmIWeW48eIMjs7HY6cIOPqmwtI1AXdN/XHfxAe2DlQtUUVP7eDsh3+l1ewgJqmIuhoAV0exdowr3Jzd4ESDcHV2kibz+DoTEp5eiAv0R24Evz85DlrCYTiXCSM7lY9T0JuTjnBbB0QGRcHZPRDXv3xIPXekbgfBws4TFlau8PGLgJOLH2+uCPjwfa58bukYKPW/lJc3oVshg7qlCuq2RnS1t0BFDVa2N0HeLkMnE6Fc0Qdlixyq1nZp06ixjW8xevRn9Kx/wt6P/wMr7/4LFp/9CzZe/W9YuPxXLLz6O5Zf/h2K8SMoWW0XtfSjrX8dA4tvMbrxAxYO/8xE+Q5KzRaKajSo6xqHbv6AIGF1LvbxWNnB4NgiGlpUSM0okZbeHqFVqFWDNAox2k2ME9/E8voxdg9eIJHJ3ICWYGRsxyqXxmDiIPVTiKYncRQzfMUEPLF6rKW5k9RBamXiLK1VZMNrzolJ0YWVWSKNbKe1EYddbVTieNTlFyM9Pksainn9c3Nc+8yUicEV+oktafnvzIJK5BZVo6hKjlYVLZf/w9LRW6ydfIO10x+wdfkztl//Fruvfo9tPt588QM2zr/FxvOv+J73WD1+heXd51jYfILZFf7vsyuYJTAmRqexxCpyqVOB6vgo1BSWQCyO2Fujwnx2IzqsA1BtYIeR/GqekyFMrz/F5ukHFiFnPHf7GOPP0U/NSm3UuuFhjOiHWaW2otjbBzlfGqLupgWqb5ohm0my3MYWytg4xNnwXgsIh72zN2wdvVjFu8DKWnS0etJ6PWBu4QRjEzsYitFKhla490B0RoumD7FMtw2seZ0Z8zUPGm18qNgbOhp5iUnIihd7L6QiNjAMvqaWSDY3w0BUMJZYmJjdvc9r1I/XahwTOuHgJkYchsLePYHFWrQ0TN3elfcS70Vnryi4iJUGvMLhToP09I+EMwsgWwcfXtexCAhNJViiCJUwOBIo9iz2PAOTkUxIhMTlI4AgiUwtQU5JO9pVY4hKzMNnX9zDb764jy9pEgIUotlJrMp6+eoCr9684DU2hm5NL1Z39rCyu88QK/LSbAmKQ1bmfQP9hKk57y0nWNnaEDIGqK5vwvc//Q5nL16ygt/C2MQ4wsJDYWpsAhdHFwR6ByDMzx9l2VkY61VhrLsDk31KTPR1YrSnA1P9aiyM6DCn78PCxABBMY7SwgIU5uWhtqaa9tku9Vc4Ooh938VoJ0Na0C1YWtnza3JMTk1BPzqGAV4/I/pJTEzTxhcXWVitYO9QdGS/wqu377CxsYSZQRWme9uxKi01rsOansdRNc7maBbaBix0FmNHW4V9gmKzm2YxIcOfXm7gzeE8TrfmaBRi06JVvDzdlrZFfXN2gO/enePl8TbqC9Mxq5WjJT8R7fkJkOXFojjMlfdVsLR0R3tmuLTuU2t6OFSFCdJ6T5rSJEIk+pcJd+HoJSh05YkYa0jHZHMWron+iDDesCGEgQjxPIQRauTAEEd+XYCCz2NMXJFs4YO6sCyMsjqY6J+AloDo0w5Is2VFE5S6X4f+iTk0dI0gJrcBuc39mDj8iMXnP2Jo4wLahSOoJzag0q/QEMZRXNtJCHTBJziZcGB17sSLjbCwdw2DtUsQLJ39YczqvLKpG519k2hVDqKsXoWSOiWsXEJh4xImTdKzJDDMbPzxmFBw8k6EmUMUHpj58mLyh51dEApK2wmndYxuXeLgzR9Q265FbFwaQnnh+Ao19fCEt5sb/N3dESqWJfb1QVJQALLDg1EeHQFZagJ6s0jYrHQMZaWiLy8VCr6WGRGLxY0T1CkGpA5BMeTQ+LET7Ggsrl6EnYMXTFkZ2rn6wp5gMmISEEuTBASnIy+7EmqFAsrWWnS2NqCjjdpLo1DJm6S1ZUTzShetolfZDR1DLu/H3OFvaQ7/BxQLL7Hy8V8w9/rfMfPkb1iiaSy9EUbxT1h79Tco9HvoGt1Ecmkn5CM7PO+vaRPfSjvaDcx9Qs/YCXpGt1HXMYKO/iUMzh5Cv7QvtblPERrj0+s0ikrCrBkD/VPoUPQTFKK5cRLD+kVpfsXaxhMUFNZKQykfPrCkSVhLcyYei2YmFh2is1qYhBkBYi7G6BuKDlJrmPFob+4Cd0sXhNq6IfKxLZIsrLHdSs1ubUVNcgoqcguRlpgJGwux9IcLzPlzSqtlTMbHvGaUyCtrQUVjF3TT21h/9jMO3v4Nx1/9Mz787f/E2z//P3D24/8FR9/8K3bf/RW7b/+Cw49/w5NPf8PJJz5+8zvsXnyHjadvsfnkFVZoR/Prh5heoGFMLkt2oROTvmZHmDBGMDqix+riLn6++Ak/7L7FRHkHb7YKtLT3YHxRJDHR9HSJ+c1TTC2LJeTF/shjNIsBglUHXU83lBVlqAoIg8w3An1h8ZguKcdqXSNGi0qR6CyWWXeHhY2LdK1Y0y7s7Dxou16ws/WCDa9/ERYWrjAzo5UZ0SgMLXm0olWI9YZ4nmkYztZOUtESHRKB1KgoaZvQ8KBIOJhZIdjcEkU2VljISsRUczW8vQgJmrgzwWDtQOPlPSeWPbF2EkVaFK2eoBBrsHkISLB48xDrsYVJo5tsnP1gzr/H0T0IvoExcPMkYHifWtj78HUfuLPoS8tvQGRKCQJjcxGSUIDQhELEpFejvKEH6oFp2kkErtEiPvvSgGYhhsh+QauxwIdPH5hMX9D0WNgN6QiFc2wdnmKZwJhmZT4wMY39Z2d49YnWscLPaaQP2hEN7XAWxyeneP1GfP8HXLJyP399iaNnx9IE4tCwSPiw8EuIDEU3i7KRTjlGlXIMK2UYUcswpGzDlFZJWKgwO9IrgWJxehSVZcWSRTQ1tKK5qQ31dTUoKy1EZkYK/Px9pN38wsNjoB+fxJB+iIWM+NyFUYiCahHzS0uE1ir2jwmK81e4fPMOq6sLzJ1KzPTKsC6W8hAbGI1qsdyvwIvFARyPy7GiKsNWXyV2NRXY01Ti+YwCv7/cxPeX+3j7bAcvCIkXR4wnG9Kop/cvnuLb188JkUXU56VgQsUcUp5BSMShNjFAGvXUkByM1kzaVErQ1QZGGVFSU5SuIhN9JSlQ5sTwtXB0iJFP0vIdCRhtSMV0q+jMZrUXzmpPAOJXMIgIYUUYbGj7D1CEPqJpGLkijsk33SYUDVFFGG8fxFiPHr09Oij7tKxSddKqp6pefsijS8gsb0dKhVwacTN3/A3jKwyvPUP35AbkQ3Po1M+ipLkLxXUKxKWXwYmVi5T0HYKkYbFWToF47OiLR5YeiE4qhkylRxuVv6q5R2p7tiJMTKx40doG8CINgrGlH5NwDGzd4nHfPAAG1sH8Xl/+3GjYUZ9Lm3poE9vYf/UDNOPLyCusQHRoJALdPRFMUESw6osRgAgMQHpoEAoJiKr4WDQmxUKVmQRN5hUohrPSoM1NRRMtY2JkAk/e/k4a9mttTyiYO0rDDB8+ssU9A1uYWXvCwMyB0PODewDhxaQqoOgflAwHe2/0dKmg6Wpn1dlIc6hDr6JZCk23Ej39I9AMTWF0cIQViB5jQ7PYPfsTtt79T8koVJvvsPXN/8T2x/+rNCFv5vk/Yf7ir1h/83dpWXPt3BNUKMagGN7HyPo36Jv9BP3az5jY+Bk942dQjWyje3gFir55KIeWmXQJ0qUdjM5tQj+9hl7tOLJzKiCT9VG7tejs4Ger1kszt7e3T7EwtwN11zAcbcTaQQ4wN2B1Z+QCG7GuE63BgteOuZEdAUGACIgKkPC6EkM+7c3sEUl4lhG0LbGJqA4IwkhxCTqzc1CXnYtWJlGxSb+8TUlw9kIhU0M7ILaIXaCFKlBQK6cJ7eLJx7/g/T/9L1z89r9ih5/D4MozLD/5Dgev/4rt85+xePQJC7z2Ni5+i40XP2H55BOt7AxzuxfYOCEojgnc3VNpb4mV7WOCaB36mXkmH7ES7DD6urXS0jWTrE43F1ZweXyJr85/wOneG7TINdI6T/Prp5hbO0Vzh47XqI52Mo/h8TH+vRoMDQ+iR61EVXEe9N1d2OjVQFdagWm1Ak/FcM+hfpSnpsLokSmMzGxhwutH2IQNYWFl5QZra3fpaGvrCUtLN4aApgOBIVbwJXwf0+BMHWDBox0h4+sRgBDfIIT40GJdveFg5Qz7RyZIICRq3RyxXVOJgvBwgog/1zYQjnbBcKS5i0EW9rzn7FyCJbMQBZuDayRcPGMIkXDCI5hHFma8Jy2liaOBNI0Iaa6QFe3ZilAztxHznsKRnl+PCBq7T2iatMFYJB9H8P6NTClHemEz6mVaNLT34s4DmuJv7tIW7xEUn8PC0gafvv6Ey9fnGJkYRO+AlvBeZ7J/i4OzSyztHRLE2zh+/hJvv36LZ5dPsb6zgtW9JTx/eYr3X7/Hi9ev8PrDe3z8/ht8/PEbfPrxW/z93/8VE5PTKCooRJesCX0immuha2tAv7yBkGglMFoxqm7HeK8cY30dmB0jfMZ1mGKh0NDQgOrqGukodrmrripBY0MV6uurUVCQj5q6ekJLbFBEi9SPEF6if2IeE7OLmFlaxpJYKv34CE/PX+LiNa+5jWXMDvdhTtOBtaFurBF266N83t2K9f5mnM+rCYlq7PTXYFdbiaOBWpzPduB3Fxv4cLKOd2e7eH6wjHOC4jUfi32z3714gu8IiuPVabSVZkLbXEoLzkVvZRbqk4IkUNTE+6MpNZT5LAAtqSFop1F05cahtzgFPYVJBARtIy3syipyWNCUxGO0PgMzbfm4Fm7sjAhTF0JAgIDQEP0UomObYBARYiigcTUiKtDICeGm7kgw90WWTQRao0poFv0YYvIQN/HE7DpmpjfR1yN2a1tmAppGclEbsuu0WHj6PUa2X6N7fp/V7Q46R2Yg0w6jqasPBTXtyCpthkdQotRH8diBF6PUPBMgjQx6ZMGKirbRTlC00CjEsNq27nGpQ/uBiRtNQlQ4BIsDL2jXOMIhFPfNAqXjg8d+eMwL38opBIGRmegemJPW5pla2EJ7axeyYlORFBCM1IAA5EeEoygqAkURocgPDmASC0NzYjwUKQnoTk+EJi0BAxnJGMxMgSYrCfLcdGlHr903v8fA8ikrMFqNlQvuMika8ZyZsmo2FB24NAxxMzm6iSYpgovVmQEB7e4Zgj7NCBNJH82iDb0ExlBfF8Z13RgRiy8OjmOQFe40K5O5qVlWuwus+p9j7unfMHn6F3Qtf8Tq2/+CjY//BXMv/kZI/DPmzv+GZVpFF+EsZsLXKqfQ1r+Pmb0/QyNGhE1/xPTOHzG2+hW6R/fR1kNb0MyiZ5hWMbWK8aVtTK3sYmRmFaPTq6iobkdxSaO0EVNnF5NezzjEsi87BEW3ehgT46tITy3Gg3sW0uxdMfzVglZlzeRlaSweW0lHs4esgB88xiMDc1hZ2MLN1h5ZgcEYLC3HUGExetIzURsVj9qMbKhbZehUdKFfM4SB3gH0q/sJpF6MskqbnFtFdaMCxQ0y7F5+g/2Xf0AHjWl6/w2N6QjFLWpM0xp3zn+Pvcs/Y+vF77B69hMWT77DwpOvpIUpR1aeYnrzDDPrJxid38Tk4hYmFzZpUmt8bRmTKwsYnpmDWIJf2TMMWUcPbUotrVYwqicwNnawvr6DvoExTC2KxTS30a9fgmZ4Dl19w+gZGMLI+DgrWa00MVXb3Y3C5CT0ytswo+lDb10dhpmMVmks23PjaKuqQGggq3lLV8nArAkKK15HVlau0ixpc3PaGa3BjAWdhQUBbCGeO9IkxGq5TjAT1sX32lnTRGgldtYOsLW0h73t1YQ8d2MTpFqZQBUZhKH8YnjQUkQxZuNAS3CkwbvSCNzCCIkQWLAws3YmNGjqjqIpmMWYrVMwbHlP2tgHEC5+sOO9JOagOLqGw8rel+Dw5nXtTYgEIImmFZVYJPUxerIYik4tQ1QyIUFQxGXWIK2oGUk5VWhTDcJTWMW1W4TFFShcXD3xkaA4u3gG/eSwlHQ9aGCe/rHwpYW5B9BsaC+9AxP4+sfvcXx2hJXNJSxvzePk4gl++MOP+Pqn7wmIH3Dx8SOevXmD+Y1NdPcT4IpOdMrlmBjqg4ZF2bCiBQM8DnY0YaCriYCQYZ5V/hQ/l0lNJ1ZmeO31d2BlZRYrayvSskVi6fLy8kJUVhRA1lbH4qWZAClHLz/TjV0xQELAYVaaNzFOSIiNihbW17G8u4UtguLw+QWB9gpLCzNYoEUsDiixMqjGkk5FWHRjoa8V88oq7OgasNlbhW1ttdRHcTRYi9fL3fjz2z1c7M7hkhZxvC12SdzGi5NtPH/KONrE1y9PsDOvh7wiB52V2eiuykY7LaE2gbks0hMV0d5oTAlhgRuIFh5bU2m4GZFQ5TO/FSbSJsLQmhJMWISgi6AQ+1EMVqVioimXoDAiKFgBRhi7EBLOUogO7RBCItjQAYEP7RBEWIh+CjF0NojHcL4/ibAocIhBa2w5Rtt5wS+f4HDvLfZXX+Lp9jscH3/A0upzNMsmoBrYYmX3HWZpFH3LT6Bk5SpsQsGKTd47iEKCorylG/7RWTC09IKTTyzc/BNYnUTSEEJoDL7SaIsu7RSaOgdQKyoSGkVaYRNuP3KGibUfzSJA0mYz2wg8NBdDKsNgYB6C28a+uHaPNxX1Wgy9La+UYZYV897WMZbG59FV0YT65HTUJ8ShLTUZbckJaIyNRFVoAOqjeCITY6FMIXVT46ERQeXUZaWgNz0O8uwUJvFlbL76LZPQtwiOzsb1B2a4KSZI0SYe88a34s1qaGLH302IUeUfO8fANaQAvglViMprh37zA3TLr5nsdtE7sQf93C5GJ5dYUS1Kkxi1U2vS7mnrTE6rm6Jp6Alm9n/C6uv/hib9BUYPf0+r+D8Ii/+KpZf/itnnf8f8iz9JFtcxtILazkl0Dp9ifPPPGN36JyinPqBn+j1mdn7CyPxztBMUwtAUvWPU+iUmzg2MMXnqRnlu+kah7B1FdV0HGlv4ns5BqNVU68F5dPP9HQoNZvk9apkKET6sTo0fw9bAFBb3H8HSwAQWD01h/uAR7B6ZwcXMDvamNjQPIzhaWyHc3Rl1sVEYLy3lOc1CY3Qs6tNyWO3RsLr7MTu7RBD1Mclq0N/dh/4eDbTaAcyxwlSodSita8Xe2XtUt42gTj4BtX4N/TNrGFrcwOzeOY7f/xUbohnu4k9YOfsZK6c/YPXZd1h58gkrR++xuHuJRbHn9Zboo9iBnsAfnJjF4MwMRhZmMb44C92YsKdpaZatNMOWf49M3omePjWhPYaNnQMsrx9g5/AFDULsYLYlDZHt6R/A0OiotNyNmHfUo1Khs6mRAGzG1KAWU/19mO7vxdqkXjp21NYgI0GsaSWGZXtIkBBGIexB9PtIzZm/9AGJWdMCEmK0mAnjEV8zFYZBo7CwdIZY8vqxmTWh4wRHJnAHvt/f1ASFDmaYzk1DAwsjG0tv2HrEwcY1Wkr49rzPnLxi4eIdDwsWZ3auBINzIKwd/QkAH8KApu4YQLD4S0d7gsPeUViIWGrHn+EnQSIkOkMChVhNQdy7YlJsfHoFIgkOEYm5dciplCM8uRCZhbUoKGnAF18aEhK0imufISomAe+/+oDTFyc8n0Po1Q3gsbUHrt+xwm1a6Y0HltJ7c4pq8emH71ihP8HSuhh+Ooe3n97i9Vcf0cXPqV6uQkJOKRy8xWAXbyRl5EHFa0jW3gKtSoaRbjnGaXSjqjYMdTVjkDGt7WTiVmNGq5Qm3U2N9GB2ZhCLS1NYWluiqbzE+eUzyAmY+toS9NBAupUy2kUZ+vp6cHpGS11YwDRtcnVtC8tr29KQ2L2jYxw8O8Xhs+d4cn5JC7rEME1ziaBYGlRhqb8LC/x9yzr+/r4WrHTXYK27UgLF0XCjBIrDwTq8XdPgT29oDweLNIl1nB6sXi3hQUA8PdzAycEaPr44wix/ZktxOjoJCXVlJkqjvFAS7o5yHitjfFCXGIimFLHKRLAECrGkh7AKAYr2tFC0iGU+RCc3QSH2o9BVJNMqsnAtTFiCZBWuCBOQECbBozAI/4e28GMEGBAQoinK2BaBvGCDTJwQyUo+0dQXeU6x6M5pRxuTXnJgNsqSG9HbNIqKvBa012qo6+dYmT/HDJPS8v57VnMnUE2uQzW+Arl2EjImojo5raK2A5mlLTBixeIWmIzYtAppGJ7o9LXhhWlhF4DU3FqpQ7uGoKhs06CsqRf3zT1oHKxqHMNhZhdOSATByCaKRhGCz+55wCWwAMNLl2jVrvLCSYQLL960lHycH5zhycIG5mk0/SVlUGWkQZ2RCiVh0JkYjfbYcLTFhEEeFwl1Ugz6RGc2v9bH9/RlJqM/OwEtCWFYmlpg1fojdt7+FZXtA/j8/mMY8kY2NLOn7djivpENPr9lChefBKQUdcEvvhHx5UPIbF9EbN0MCvueQ7n5d4ye/0/oDv4N3cvforl/F9O7n6CeeoomzSrWmdi291/worvE+v5bzO5+i7nT/x2a1d+he+EN9GKZ8a3vsPzq3zB99jfMnP0J/UvPUKfUo2tkA4rBpxhapvWs/B79Kz+ic/QlBhbeEzqX0iqyJdUdKKpqQ0ffiGQwQ5MrjFWCg4/FboPdo4gkBFPSypCfX4fqeiVqm1WY5vsOV1lZ1zVRZ5NRERqKQj8/JDk5I8yG142VLYJs7BDr7IpM32AkePghwtUd8d6eKIsKgS4vG+MFhVAmpaKRiVLb1oXmesJzdBrbu0fo6uqBVtiWvAMDGi16pZmvExgcX0RFQwfalCOoaNRgcGwf+WUKdIpZ29NL6GKyXjx5y8/kL1i++DNWnv+WcP3I//mURvGCNnGO2a3nmNkQm/gfYYagmFxYk4a3DtGk5rYI7JlJdBMIYmnrkYlhTK8uYGRqmomfxU2nCm2KDnSqezG/uI6Ts1fY3DvBGGEzoJ/E0NiEBAqx+ZfYBKy7p4/WyO+pqiL0OmkTKvRU12KUP2NldAhjmh6UFJXg/kNz3HtAM3tkRRDYEgx2EOstGTJJ/kdYiGYn0fxkTgiYmTnwdSsYE8LGhLFYpM7Kwo5m4QZ7Gw+4WjiimEWPMi4Y260NvE9L4CA2lnKLIiCiJUjYe0XDxTcJbt7JNIEw2BAGlvY+sCBorB19WIARBM6EBMPOhcDgcztnAsWJrxEQtk6B8A1OlCbbObiHseqPhHdQIuxpHAFhmYhJKkVITC5iMqqQX92JuIwyaQZ3ek4FzC3dmPxvMr5AYWklPn77FZ4+P8bg6ACLTAXB5IeHJq68x93x0MwZn902Q2J6EV5/fI/Ti6dYXJvH3NI8fvrDH9A7NHbVlHXTHHeYn8wdgvl/RSE1qwhKdQ8am2rQVFuKzsYq6OTNmOzrxNxQD6ZZ0U/TJqYFJGgU4zSK6dE+nLBaX99aZsJfZYK/wA+//QFz8xO8Riug7VFIA0/ktIqysjJER8UhJDgSsTHJtO4BwkLMJmeRt76Fzd0D7B+f4uzyDd59+IDxER2mCaXFARXm+hSY6ZFjdUiJ5d4mrPXWSM1OIvYG67E/UIPj4Xq8We/Dnz8c4AVB8eLpFs4O13CwQUBePsFrnod3jB/enWOsT4bGghSo6/J5jWWjINQV+UFOEiiqYv2uQCGGxor+CoKiJSVUOirz4iBL53OCQp4eCoVYQTYvEv3liRipScc1MSQ2zIQ3tqnL1dwJhjTx7pED/AmHgEf2/4ggI3sEGol5FqIZSpiIBxIe+6OYF1hbYhUiLIPhfJt2YhcFbxNvhNmHI8EzCa0FCsjKVSjLacTMxA62D99AN7WNNs0MmpmE2tVDKKnvRAWTv1d4BmxZ+ftFZMI7OEUaaicm4D0iEMLj81kxTKFOoUMZq+BO3Txc/BJpDlRfpwg8eByA+4+DcNM0ENceeCG+UIWVZ3/C8x/+J1YvWGFe/BHD80cYYaX+kqA4nJjDspiNzKq2Oz0ZKpqDgII6MQqdceHoICxUAhJ8XZsaB11aAjTpKYwk6DJi0ZEYjhX9BHZOv8HGmz+jsK0fXxhYwdZV3FjesHNnle0VSsOwwq0HDnD0TIGzTzZsvTLgEJAHc88seES3ILNuGWU9p6gdvEBG/SICUpXwT1UjX7GD7qXvsXDyV0ysv8Pk2iscv/4Ldi/+hsXT/4qx3X9By9AJRo5+j9FjEb/D9PO/YeLp7zBz9BWaeicxyP+3uXcHY+u/R8/Mt7SXH9A3+wHq0efoG38Kzdgm6tq0KKwkKHr10OoXCIgVDM9sQjO6iGEazcj4GopKmhEbn4eKinbU1KvQNzCHidFl1BdVoS45A4qUdHQlJkEWE4PmiAjUBIegLCAYJUFBKA4MRGlACIoIi4qIaDQmxqMnKx3jRQU8p5noSM3ASHsnlK1dSEzIhEY3Ju013NmhhkbZC2WbHLo+HdQ9OnT0jGBgbI1GScXWzkC/cIjRuWfILVGgslGJ8YVV6CZpBjzuvvweWwTF1ss/Y2TjFSppVy2aeXQMLmF6/Rnmt04xu3qA6ZVtadTT6MwKZpb2sXP0HF00GHmnGrUNrUjL4003MoKpFTHzeh3Do7Popt10dHWjpVVBwxjA8ck5tgi3IV4Pg/px9A+NQDcwdAUJhryxCaVJKVDUVaOf1ayqphZjSiV2aS59KjkaWO0+MLHCjVsm0rIY9++bwsDAkmElhQCGEY3+yjBsCAg7mJk7wlI0Q5mJeRW/wEI09ZnbwprFirWpHVJDwnE+NwFdaSHKouOQGpF0tUKAeySvxxjJJBy9xbpHCXDzEhNDY6WJrra0Cjs3sbIz7YKPbVyCpNUQrAkLEXZuBISLP18PlBa/FJBwdA+FsYUb3H2jERSRQYuOlCw+LrkMPkGpiJTmVNQjh9eSb6gAUzhcPULwpWQVv0FzmwJfff8NnpwdERQ6ZOTkwtTCBQYsYh+aOLLossP1uxYICE/E81eXOH99hlUm8hUm8lcfPiExsxhf3rORVgC2dIyBf1gOsgv5+wpK0KnqRF1DJRpqyzDcq8SIikDgcUrXjYl+Fa2iFb2tdehrb8BwtwJTo1o8Z4W+truKxe11vP76K3z/258xqh9Ec10lNOIz7GiHpq8bRUWlEBMkvbzC4UFQ+vnHIDBYzJPi48BIxMSno7ZJDrlSg5ERPVbEcuZD3VJT1zxNZqq7XerIXuppwGrPFSS2NbXY0lRjl0bxVN+Et+sa/PXTMS4IiueExNnBOp7ureD0aEMCxevzI3zz6hQ6RQOqs5jHfgFF/n8ARU18wFXTE43i16anX0OWESEZRVtqiDREtjM7nJYRLc3M1len4loQk36IKU2CEUJTEBEkYPALHPwN7f4RfoY2DD4mRPwYos8iwswdSVYBKPZMRnVgLsr8c1ERXISaiFIUBbCKsI9AmFUQ4pnIo+2DkBuaio5qGcaHF6AdnpMSUxcTVG1rDypb+xCVXo675u7wZSUSl1qOwPBMVjJh0hIfPqEp1Mp+NHYNSTO7G7v0SC9qwW1jF9wx9cQNIy9cu++Kz438UdQ6icP3/05Q/BPmn/4JS+d/w/jBt6jtnMD586/x1elbnNAGVnmzDxMUPZkp6KYxqGkTPYmR6EmKJCBi0J+eAB2jPy0eWj7vTYrj1/l6ajQ6k8LQ29CAjf2XWL78HVpHV2FMVTc2d4KlnStMbV1g6eTNi9xe2ubV2JwqbxsBM9tIWlMunP3z4ehbBCu3Alh4F8AzphHecY3wiWmAXWA5QnO0KGjfQErFBOLytIhMVyK9bIj/wwaUU99g9vh/g3rmI7pXPmDttbCJvzJoJ8c/YmL/A+rVk2jsnkCDagn6tW9pcu+hmngH7ew7qPSn6BzYhXpogyZBYHcMQd4zxqpsAd2D/Gz4vyiZiLt6JwiKDQwOL6FdrpN2ucvOrkE+b/i4qEwEuocg0METoXbOSHD1QIaHF/J8aZqMfB+Gvx9yfX2Q6e7J1wKQzmNJaDB683MxWFgEdXYedA3NGOjWoLigAjExqegfmMDK+h6rNSV6OrqhIkR6u1mZa/TQjCyif3QT3WPbqOochH55D2sHH1FRr0V6Xi10I9OE2wJ69WOY2znB0au/YOPFH7B89hOvBZ6XzUuMrpxifPkJJlYOMbd+hKmlHUwsbkA/u0Zju8Tw5AIaWmRok3XB2ycYidHJ6CTEdNoJLK0cEyYCLAvQDenRS4BV1zZKQzMFKKZml6T9ksWaPzoexY6RPb0a1FVXoaGoCPV5OZjq7cHayChWdAMYbG3CgFIGda8KLi6+eHD3MSFBs5BgISZ1WfwjxCx2YRWG0ognWoaAByFiRkhIoBBm8UisA2WNx48s4WBiia6KcjydHkeYp7fUbGVu5c3rT6x75SUNBBFLrpvbiL6zIJpCKCERBjMbscaaWPGYwHARKzpfzWuycQnhYwGOENi4BtJGQhCZmIekrHI4eoQyoTvB1MoDDgRMCK8NsSKB2I8lMCwdngGJCI0vQExqGQsTDQ0kAfcMrHl+I6X/69q1a4SqBl99+wn7R1s8d30IoKE+MLSCla0v7x9HGNCwbt+3hKtXMI6fneD1h0tW66vSarM7R0fSSEPDx56wchDLAEXRUFoJ7HHUNNSii8m4pa0WdQRFX2c7BjpZfIhEr2jDIJO+vqcLswMaTGgEOHoxOthH+O/zetjE5vERPv32d/jm55/R36+llQgz7EK3+Bn9GlRUNcHFIwpBIZnwC0iDO+Hr4x8HN88wqR8mJaMEaZmlfD0YpcXFWBegEBbTK5c6tKd6CAqtHLNdVVhWVdIiGrCtrceKqhwrymIcDdXjw8YA/vbxCK+OlnF5vIlXp7s42pzH+ZNtvDw/xhuC4vu3z6FuqkBtTgIGZZUYai1FfogLCkKcpWYn0aktOrN/7aNoSwuXmp5EyDMjIfv/a3rqEX0U5UkYExPufB/aSJYgmpOCjGkKIiRruIKF/y8hAOHFD82HH66Ahq+BAAcNg+8PN3FHsmUQ6pj82qKq0B5bj75sJTrTZYi2iUCIZSBSefLc71ggidqa7MbngVHIiksllXsg9kHo6NajvFGFwjol7H1iWXnHSdoqbEIsRW7lLDraAlBS1wEZE1p1uxZFfG977xQs+LVrn5ngs4esPGzCUN+zhqMP/475458wuvEJg0vvMbT2EZ1jT5CU3469nZf43ZufcLm4jQOdHuPVtdBkZ6IvIxm9wh4IBF1aLAERh4F0AiI1loCIQnd8GFQxVLKYcCjjaRuZ8WjMzcX2/jlWzr/F5usf4R6Swov+Pm7fM8EXd415I7rD6LEbHhiLqsiTlU40jK1443mkwomgsPbIhoNfEdzCKuAeWYXg5Fb4xzXANbgc3pEN8Aitg3toPfxiZPCMaIVzcD2cQ2rhn6RmlfwX9C3+gPaxUxrNv2Ll5b/TJv4JY0ffY2LvE3om99HQPQbZwDIUQweY2PotlPrX6B6/gGJgD4r+DXQyFJoF1MmHaHbjGJ0/wOCUGOK5jeWtF5hnUm1TDKG4tA25+XXIza1FTmY14sOzEMzPyY+JQHSOik1z/Bw8EGDvCh8rW7iamvBoiVAH2qm9HYLtbBFkbY0AG14/lhaIcnRktcMLtKQc86PjaKU15OSWID29kBX7HFbX96GQqaAkLFTyLnR1drPKnMf4/B76aUHD88cob+9Bv1jBdeuCkGhBVFwB8llB6idX0DsyDs3EIk7e/Q2bl3/EEkGxfPoDBhYJifVzzO9eYHRRDLk8wJRYs2lhE/ObR1jZf44mBY1JN4TE5CzcuvUIFbzJ0wNiUJ5RhpnxTWzvPscsjWV6jtDSDaOHdpFTUIzismpsbB9gZGwa/YOEGmGh0Q3ShHpRX18nTaisS0/DUEMT1scJHYJCDJvVypug1aiREJ0CkwfWuHvXhJC4AsXDh5a4d89cWl9JPBZJVczYfsCQgHLHBKYEhJGRBQwNzGDyyAJmhIiF4WMC3BFzrI6PFqbR0NiKkiY1MkvbkZBVhbDYXIRGZsHLNwFmll64/8gWdx9a4K6hNR6weHzwiEnf0lsadi4gIbYpFtsVi1GJou/ByTtaMvzQ2CyY8/MXI55MLN2keMzHvkEJiEkqlEZKefjGsrpPuxoFFZcvmZ9vUCyu055sxNLpTv68Zz7D4OAwvv3+a+zsr2FYr2Gy9ZfuIzePcASExBEYHrh1xwz2zr7SpLr3n95Ie2lv7RMUh3s0Gj/cMbTFfWMn+AfFo76hHVpdPxqaaghiGoBaBnl7EzRdHTznbdDQ4npkDHmL9Ly7qQHa9lZoFTKCQCmtLbV1uIv9s+f46nd/wMsPHzHAnyfj5zjQw2uElqLt60NyRgEe0npcaWWevinw8kuEH0EYEByH8MhkxMVn0Tgc4Onpj+lxPXaXpzGnU2JS3Y4JdRsme9pYNCgwp6zGkrIC+7pGrPXUYqatAGuqMpzQKD6s6/DX90c425rBs71lySrePj/A/vocXj4/xBvGTx8uoJHVoiozFv0tZdC3V0p9FAXBzqiO9UNDMm1CgEL0USQHS81Ov4JCQVCIobGiM1uWHoqu3Ej0FsdhuDIZU41ZuOZ62xwe9yzhQ2BIUCAgfgWDj4EtgXAV4usCFN4PraR+C7+HAha2kl0Es6IPNXBDtkMUClwS0RBahvKAIiizOzHWOEqi5cL+tjVsbpgg0tEX/o8d4G1my+ThBh97dxTlV1HZFyFT6yHTTMM/Opf66MHKgPpLmxDLeQhQmFixWi1thqx7FM1dI7SKHpQ396KOiSyKehub24zuyWPsvf1nzB3/AO3CC3RPnaBjaJ8V6DGq2ieQX65Ca+sAnmw+w8vNEzydWMJcSzuGCgugy8nAQGYSdATDgABFWgyhEYXeRGpYXCjUcSFQxQZBHhlIGEZAXZgDdS1VVTeJ/dOP2Dr7hGrZIG+efAIuCC4+4fALT+VN5I8bD+zxgNbzwDIAv7nngseuKbD35XnxzYZ7WDGjHL5xTfBLaINHRBMB0QTfyBb48HFQXAeCk1QITFYigOEVK4NDYD3KOp9g+vjf0Dr8BIMbH6A/+AkTJ3/ExOGPGN3+hP75E5S19qK9fxLVHRMYnP8A7fQnnovn6B49RHvPMho65tA1uIHJ1XPMbV1i/egDxuafoLN3DnWtOtQzisrkTJol0mqxKaklSEkqQhyrxEDPSARQtQPcWTW6B8Pf1Q9+Lj4ML3i7uEuzYX2c3eFl7wxfJ1d4OTjAzcYGbtY2cLe0hYu5DaKDwjEyoEdDczsKCiuQllFIK5jBNKt7ebsKakU3YdGJDibvbu0oppcPWPnvYXLlKZRD0xiYFn0pW8gtoQF06FHX2APNEE11bI7GNI6J9efYfftXaX+UZRrF4NIZJjcusHjwGlOrT6QmtqmVfUzQKmbW9jEyt4TWri7U8e+5LdZgSizCoGoUXrTEMC/+rdp5dMkH0d6qZPK5WiVUbFDT3qFEZGwCejS0nPEZ9GqHGIOEiA4yeQfaGlukzuxkFxcMV9ehp7mVFW0HlscG0d1RDzUTemxMEgxZMQs43WWCFOsvPeT9Jo63bhlLy2w8eEBIPBCzgk0l67hLUBg8NOP7GPf5mK8ZM9k/NjBFqKMtVnUdOFwTmyotYWxpC9O0qOXtZ9g5foH17WNpH5K6RgU/4ypk5uazIg6FhZWztKqAg3OA1EfgwkTt7hMjNSM58jMXs7VDYvIQGJGJm2IJcjMnGFk4w4BV/wNajgGtx8LGA5HxOVITlKN7OPzD01n8xcIjIAHZhXWIT8nHzdumMDN3hjvvFdFHodeP42saxebOMvOBBiEhIbh1+xHs7H0QQYja0ly/uG6IO/wfd/f38M13n3DIZL4tVpg9fUIoefPvMUFcUpZ0zgvyc9DdLUd1TSmPKskGOmSt6CUI+giJfj7u75BJVtHd2ggVzaOjuhodhLqsqQ7rG8s8Twc4urzEd3/6J6ztsbhSyKEkVHRi+LpSga6uTha0kSwGnXDfkDDwjkEQIRETlwKVqgdtzW0wNTSGi4O99D0ne2vYnBnB/IAS07Qc0ew02tWEuZ5mLPXUYaOvFtsaHnvrMdGci0V5AU5GmvBpcxB///REWhBQgOJcND3tLOLscB3Huyt4fXYgGYUAhTCK7roCjMlEs3AIikJdUR3nT1CEopFwEPMommgXzfyasAqx9LgiK4rHCKnpSQyPFXtni+Gxw5WJmGqgUTjdNYf9TWM43DCGG7XX44EVPHlxehkQDCJY4YgQoPB+YAuvewTIQ3spfPlcQEOMigri8wB+LcrMG+nO0Yh4HIA053hMN42hv7QXTvccEcKEn59airy0EmTEZzOB+ODGtVswYiUTx4uqpWNQWgcqv6oT901ZhZu44jE1+bGdHx5ZeuI6/46AiDS0KkdQLxtAjUyHwtouVLVp0agSM4yfYPXsZwyvv0Hn5BPIxg/QMrSJ2p45NKhnUFynRUGFihdqCzIzKyBv6MK4chDLyj5M1dZiqCgfA9lp6E+LIxwi0JtA/eKxWxwTwvk8FCoqmyIpHJWhQcjlhZwXk8wEEoEAnyhU0HbESKzUgmY0ynVSp1todDoiWL15+MfD3D4A98x4A7LqyKroRWhSPQ0kB85+qbD3zIBLEPU0shHOEc1wjWqXgBCcygSU04fgrF4EZnbDJ6ULPgmdNJBWxJVMQrv2O9T1bEO3+g4zp3+A/vAHjB8wIa4z4a+9RKN6BE09OhS39EGuO8DAzFdMsE8Y29CMH2Ju8yPWCNX5vXcY4vnr0C2jrl2P/NJOpOc0Iiu3kcm7BolJJUhghRgVk4XQ0GSEsmIM9qdReIXB1yOQ4Qd/d38EeQQg2DOIRxHBCCJAgmiQQZ6B8Pf2l3Yc83P2klY69bb3gLO1C+IjE5GbmY/CggrkFVZfmcPkkjR8WSVXo6u9EzLColszhLmVA8l0ZjefY3BmF3W8DqaWTqDuX8TA6AbkyjG0dw3SipbR0T9CWG7g4MNfsXrxB6wIqzj5DgO0kdntCwzP7UM7sYrZ9WOCYlfa1lSh0aFVpUR1YzsMDV1pBrQr3Rr/bn7mVXLs7rxBl1KPguJqySCGRiegG9bzb9MiK6+QUSRtKyxCbIM5OjmNLnUP6mrroGLFGmlhiXK/UMjzi9Hd0IhJrRqy+hIM6npQUFQuNQ8JUNwRy0SI1WLFREZDYRGWNA1hFsYEBU2CoLjLr99hhS1eExbygElSgEJsN+tkaYeMIC88me7H5OgQ7WaI52cSgxMr0M9vY3xli0a1grG5VSkWtnaxvLOLoaFRQkuLdoI5NSMXwWGxtI4wWoczTK3cWLgFwtM/DiHR2VLlfp0544GxPcwJlkf8vfcJqbv8Wx8SGFYOfoRFHgHD+4OgcPOLl5YDiUsuRFpWGYz4fWI4sCuBdOumAcbGxvHV1++ZoPlZDvYhMjISd24b8Zw4w9HJC+68vsQMdTFBb2trB99/9y2enBxjc5+f8ckTePmHIDo+Veo7UrPab6gtRnNDKWoqS/m8DyPDY+gU5iA2IRL7S9TXQNVYj04CQvQdKaor0FxSiLqiAjTXVGJxaQa7Tw5w8voNfv77P2N0dg6lJcXoVXagX02b6FWhhfB3dHEmTH0IiRAEBEQiL7cA+iEdVhbGMTWihayuAqN9CuwvjWF3cQyzAypsT+kwr1Ew/7RgSF6Lqa46zHZVYrW7+mrUk6YBy11lWJLn41BXi4+bQ/jbh2Ocb8/ieGMO+6szeLK1IFnF+fE2Xp7u4etXp9JQ37rcRKmPYlpZjybaQlmkN2oTglCfFCLBQjQ7/WoU/wCFMIr0MKmfoiMrAqp8goJGoa9KIShoFC60BCdWKXaEhd2Xj+B8y4yGYUVoWMGVR/f7rAAf2MCD9uAlgYLwuG8rQcNHAIRf82X48+tXHd6OtAyGkSvsrpmiMoQ3jmyO+t6C5qZ+VNWpMTy6juGRDbTJ9EwMrdT2RibUbITEZSMptwpFNXL4habii5u8MQgoQ3NXWLGy8QyKQVIeKdkxwMpdJ22nKmBRTrMolQ1j/uR7jG+9hXLiGE3aVcYSk+gsStqHUdI8gCblFN/bj5xyBZKzqxAeLfaMSEFxcjaKomKQFyzoG4ra2CjUxYSjISYSjXFRaIzn8+hQFAd6I9HLGeEujvC25Hkzs4S9uS1szOykzkMnKnFASCJVtBzagVnohhbQLCDGJK1QjiKvuBlRVO9sgqSqQcP/uQBO7pFITq9AaU03yhsHkVrSC+fQajiG18MnSYGAtC4EZakRnN0rhX+6Gv5pPfBN6IJdUAM6xkW/w2s0Duxh6ulPmHryI4aZ/AeXXkG/fMGqep7WpUBjlxYZpXKMzL/C0NxrTBMk64ffMUm+h27yKbr6V5kgJwmJQVQ29qGoohN5RW3IyKpDUlIp4vl3x8XlIiYqEzHRGQgPTUKQfwy8xQKHrv7wETbhHgA/N3/4Ewz+7gy3AATycQC/7kvT8HVluHjDk4AQ+yeIzXY8aJUu1rzRbJwRyASaT1hMTS9jeXEb3SotlExYHaIib1PwnI5jdvkIC2vPsbTzFjObl2jumcTy/iuMTO3wutpEL4EhowH06WlK/cNo69Fi9fQbbL8Sgxn+jJWTH6W92+f3LpkojzC3fS6NfhpfJCgOztHZx2uFlpiZW4Gqqh40NY+hrFyJ5NRKNMlH8eLDP+PpxQ+orGlBXn4J+mgNouNaM8DzRlOIjo1nkhuR+i6khTL7h5i4VGhspHn29iDZ0wcphGRXfikasnKgkzWjpjCbptKLEb43jdWwiWhGoiFIiV/0TYjO7EdiyQixwqswC2EbV6AQq97evWMuVef37omVZW1gaWoNDysLKArTcL48iu2tNSxs72Np/wkW984wv8v/f/8EC7tPML95KMXchmiG28TMohips42p+QWMTk9jaX0Nqt5uVNRWE4L5cGbV7sZCwMDYFtc+fwixadE9saIt7wFTWtcD/v474u8kLO4Qcg5uQdIGQSLEEh82TrwWAuOQlFIAa2tPafa+r3cE4WaH8XEBindYWuW9M9AjgeLG9Qcwp6mY8z5zsHeFi7O31MS2trqBr7/+GgdH+9jcIyieHrOQSUVFeRVam5sxoO3BcL8adWVFqBQj6zrU/PlT6FGroVV2oU/Wju6mRnQ01EDRKCyiCvLqMjSXFqGB0VRdiZnZKWzRKE7evsPPf/sXFiMDyMnOR39PN/rU/Bk9PZDLFDwnYvKiPXLzCIjhEYwO9mNaT0ATCNM6JVbHtVif1GF2sAurY1rMaLqwOaHD8qAKk+oW6DvqMNVZi/H2Yiwpy7GurqRR1DCqsNlbgSfDLfi4NYK/vD/CxcECDjdmcbg+i1OaxIeLJzjaWsTp/jrev3giTR6sz09Gd00eJhRVBEWY1JFdnxSMBgJCgKI17aoD+1dIiBVlO2gUCrG0R2owOgkK9S9LjetF05PYj8LVgBeVoS1c+aHaiTbD61S9Gyawv/0YjtRKZ4LCmSBwIRQ8Rdz//8avpvFriOYqPwko/Jn3reBx0xoFPhlQFClhaewJseOYaD4ys/BCTHwpBib2MLpwgu6hNVbhjTC188Y9XoC2roEoqmpHWm4NMvNqkZpVjoLSejTIunnj69GgHEZ91whqaSANnQOok2vQO/8UE0ff0SqeQz64hXrVHOqUTHyMclbIZW0jKGsZIlhGUNLQK1X+YiJQUGQagkJiEeIXxkTnBy8nD/g6ucHbzgH+js7wc3CCjz0Nys4eblbWhIIFoWANBxsHONo6w97aCXY2TrzoxQgUBzg7eSMoKBqBgdHwpq57eEfDPzABYeFpCI9IRySTbAArcQc7H2nMvIuLP9yYTH0JwdhUGkhCMQLjK+Gf0ACfuGb4pyjgk9xBYKgRlN4Lv2Q1vBK74B4ngxPNI69xFQOrP6C4YxETTPzDWx+h33iPkeVX6J86pkHsoLZdidpWBTKKagjKQSaI71lBfovBcQKibwXtPFetndNo7dBLTU0VtWoUlsmQnlWN+IQixMbkIioyAxFhKVLEx2QijhHCGz6AN7mvWErdhZWmow+8nP0IhAB4Ewo+bn4IYBUYwKM3k+OvYHC3dYWbrdjC85egVbjxNVcHfp1AiQqNR3uDAjICTk5AqFXdUCl7mHTHML90jOW1CyxuvGGCv0R7/ywtaBajYv7J+DYmZg5Q06KBjNfJwOQc5KyOZ3cusPf671h8+ntM7X2Fmd2XmNk6w/LeK0xtnGJi9VBqkhmb3eQ56ENNczuviRikJotd54oIxhz4BSQgPbcFh5d/xvnHf5Kaa/LySqQdzfqH9OhngmhobkVqeia6OtVob++AXKFEG22osaWdX2vEON9TlpaJSGdX5LIgSQsORGMJq9fqckwND2FSNwR5fYu0PpMfDc3gziPCwpiwMIeRoQUBIoBhcdXUJPonxLLgYji2WCL8lhHDEKYPTeFsZoScYC+sqJpwsTGJ84sXOHj9Cbsvv8bOxUdsn7/HDmP72WtsnbzE9tNLJsRzrO+fYpXwWNzcxyyhMbu2jqmFOcwszWFjdwNzy3MYmxxFT28vr+MYaSb1Z19cJzC+xJ37j3hfi8l/rpJV3CHgbvLvuysKUc9gFnpiQp6ftJS7q2eo1Dxjb+sNa0t3BPM6suE1MDo6ig+f3mCWlXhPLwukoCB89pubUoe9sZFYeNIGtjaOhIUH1tc3CZWvcUhQrBCER6dPUVFZibKiQlSVlEDVIYeipRGVubkoysiknbZjdGISSmUnlDIZ+uQy9LS1oLO5Dl0ttVC31tP4atBZX43OxlpabCv/13GsHe7i7OMnfPunv0LZ148iAn5QqyUklOjp7iXQRpCWnsXfXYX+fl53LQ3QdLVB19WCsV4Fpvu7sDjSg+XRPqxM9GNtXIfpvi4JFstD3ZjTKjAir8ZkRzXG24qxQqPY6qvFFiGx0VeJNYLi6Wg7PmyP4Q9v9/HySIx6Wpa2Qj0/3MCzvVUcby/i2eEmLk/2+D9UorEwFT0CFPJKtDL5V0R7Sh3Zoo+iXoDil5FOAhSKrGhGjNT01JkT9cvqsVebF/UVRmO4LAETNam45n3XjlZgKxmDI6sA6zumMLtuCIubRrC9Zw77e4/hQL10YriwYnEjPNwFBAQMRDMVH3tJYU3LIDAYXnyfJzU5wMABGR5xiPOKx/0bVGReONdvPsLNmyZMrN7S0sVFlR3IYIUdHl8gLdnxG8JKDLerb++TOr3KahWobOhEc4cGzZ390lLjTV3DaFTQEDoHedSiXtaDMVaXg0weHSPbaOxZRE3nFCrkepS2DqOoaQCFjTrk1/ahsK6XoOhBUXUnsgiLzKJ6JGSWIDAiGT7B1Gy/CFZMgXBm5evm6iWFE8Hh6CiWXnaHM5OZk4MrnMVzexde7M68eJ1gb+cCRwd3HsVyCy7UZXtpuWgrK+erdXtYRYuvObCSdnLwlB678uZxFcNoCRtLS3tYMWnaOPkgNC4PJfX9SC5UwTmoDB5RBEayCoEEhS+PHnFyeMa3wz64BvZBNSjr2EbX9AVUs+eYYzIc3fyEwcVLaKaP0De+iuauXhRW1aKsXo78ajXh8ZxwPoBcvUBAjDEm0Egja2zToaRCgcycWiSlliEmNg+R4YRbBCEhjuGpiI5MR1REGiOVz1MIi3j4ExaBXuHwdvZHoEcwAhjCMHwJCH8ahgCFv6uv1H8hAeMXWPwaAhTCKlx53pwZLjbucLBwJrS9ERMajYSYOKQmpaOpQY7p6S1sbF5gffsNNo8+omtoCarhRazRKgb169CPb0kjuMp5zfSPzUGlG4N6dBW7r/+C9fN/wsj6W4yuP8cIbWJm47k0n2KSoJhZO8TQ+DJqG2W0gwF4evKzsXNHeEA0EmOS4e8TCmXPFJ5/9c9Yf/oBtU0dyC8sR59G7PI4Io10ampXIJ0V57B+QpoL0qMZQpe6H+0ER0NbG4aGBqHX9KA8MwWFKTGoL82FnpXz6uIMFqYnMDc2jl6CsTq3EIHOXnj8wAimD4xhKiYvGj9mgWIFKzNrmBMWJvfNYERYGLO6tjY0o92awsHwPtwMbyPL25o3dw5OhhS43JzG24/f4Pj9jzh+9xMO336Ho9ff4ukbEd/g8OUHHF9+xNGLd9g7vcTO0xfYJjQ2CA0x0XN5Y1fadEesgjo1N4uZ+Uksrkxj/4jgWBxDu6Ie4ZFBuHHzNr68+RAGRrYwe+yCB4TFjTsm+PyGIe3DSVqNwMrBl8WiC6xtvaQiycMthPeQD0KC4lg4uUsbPb19/xKTMyOQd7RIS4d//tktPKA9PTI0ZyFmR7uwwmNzG6jVvfjuhx9wyIp/ZXMVJ+enUIohsDSBJtpPWmIcslISUZqdhYK0dDQ3NmF8agodBEhpQR5fz6TJ5aGttgKqtgZ0NddCwceK2krI6iqh7myXwChA8YJA+vjzb6EZGkZDHW2lX0tjVEobuIlFAMvKSzE0qMWQaD7MToG6vR6T2k5pOZBZgmKOsTDcTasYwPb0CEHRiYluGRZ0/JpWjkkliwgm9Yn2Eqz2iAl3VTgYasL+UD22+qvxfLoTn3bH8EeC4uJgHs/3F3F2sMbjmgQK0fy0tzaLpzsraKnMQ3NxOo0iF5M0ClluDKpixH7ZwZJVCFCIJqdf50+ImdlSh3aGmHj3y6KAoo8iR2yHGo2RiiRM1qbhmuctO6nfwf2BPZwfUu+Y9G3uPMbjL41g8YURbG6aMUxhd8eMwDCHEyHgSli48X2/hgCHCM97Nldx1wLeVGJfmkqkQxAs7rEieGgNsdLl7duPJH22t/eCLQ3C3iUIKdlVcPeLhbtvLCzs/aQx/U0KDfLKG5Ff3oQu7RhjXJqV3UpQiPWe2uRaaYXTqtp2lNW0Qjt3gO7Zp2jTLaOhZx41XdOolI+hoLEfOdU9yKvpQ3a5CtllncgubUcmISEmmsWlFMHRgxcsk5u7WC7AJxy+/uHwICw8PVkZewfxsR/B4QV7wsHOjmCwduCFbs8qyFHaVF06EhZ2hMavsLBh4hOvOVKXBVgcfoGKgwALv9+O3+MgqiOh07+EE9/j6uJJUAXAi9aRkF6H+Aw5guJb4R7RCO8EOVyjW+AZ247wrG4EJIl+jFb4JSpQ17eHcuUKFk7/gPGtbzC0fIn+2UP0ji5DNTiKktp6FNc08/ESX9tHp2aNCWwCsq5RNLT2o4zgzC1okDqtYxPyEUGDCAujBYWl/sMkBChE01M0LUyEgEVYUKLUVxERFE8ri5K28gz0CoU/q0jRd+Hj6g8/CRR+8HOmZTD5+zh5Sk1Pv4LCledKmIX0nOfOg1B1Y+XpTmC4WDnBQXR887wHMlkX5lVC2zOB9dXn2D16j7GlI3SPrGB55xKjk9u0ijXIeX2k5fCm7x5GXXsPWvn+wzf/hM0Xf8bSyY/YeP4DNJM7BOYeQXGOibUjTK8fSBP5qljRD+uHER0RhjBvf8QHR0jLUocHhqBXO4GDlz9hdvsFE78auXnFqKtvljqzxVBYMQ8gIysfg4NjGB6eogGxMtbooewdkDbaHxoZxOzUCMZZSeoHujDImF8Yw+LCNOamxrC/vo4ZbT8aMzOR5EMztbFBoDWLLwsLhDjScGm2buaPYf/ICHYGxrDl0fWxGeI9XVAeTTuJD0BXaiDmahLxrLsSF0My7I+x+h2YQAdh2jFEcI4uQr+0h9WjC+w+f4v1Jy+YDM8ko9h/9hKHz19h//QF9p6eYefJM2wePsHG3hHWd/axtLaGqflpnuch6IbE7PR+HD3ZwpOTfayuLSMrO1daut/AyFxaEv3+Qwt8ccMYv/nCBDb2QXDgvS76Lm7fMYeJsQP8fKIkWATwunGwd8P8vNjd7gVhr0N1TRlzhD3u33skNTU9fGBCqxAWZYAvvryN+/cNmaRH8fL1JVa3V3F2ccpzPoCGmmo01lSirqoMlcX5aCgrQXluHupr6zA8qkdvrxqt9TVoJVBaq8rRRijIGirRXFWM4nSCJSMVVYU56FV3YGNnDRtHu7j89hu8//FHGsk4VF3d0o6QfRq1NOteq+lFt1oBDRN/T1czirMToSE8J3plmBvoxDIBsTCgxtoobYKxPTVESLRDr2zGTB8Ln95WzPW2QN9aipGmfKlvQuxFsUmb2B9uwPZADV7MduGb/XH88c0OLg/mCIRpPNtZwguC4pzAeLa/gk+vTjCq7UJDaRbklbkYaKOl0lI6CuKlNZ7E/AlhFFd9FFeQEEbxa8gyI9BBOIg5FFJnNo1CWxSHkcokTNQRFKIfwpnheJdxx5ogsIPzfTvY3XwMqy+NYXWdwKBhWN/ihUlY2InObwGMXyzDmVBxJRjEz3EjJNzv0U7uWfNI82Al4WDKC4fvu3vbDDepx+ICuks9tnWgdtp5wcjMkUkxCompJXByD0dqTrW0uJrYWyC3rB75lU3SejwKzQRBMYTWrkHUUPsL8iuQlVGA+Dh+sPXtmNo8h2xkCw3dMyiXj6NSMY4K2SjKaBTCJrIIifQiGZLzmpCSU4/MgkYkZ1YimBWymPjj5hUMV48AOLt6w4Xh5OTOpC+WHhc24QpHJyZyvubApC+O9kzqNgSBDZO9OFpbCXg4EA40CFbFAhr2fOxoy3MgAMLXHPjcQTRVWREsjx1gb8lKy4Y/m+HCxOgimmacPeHl4cNqKkBa7z86sQIxac1wCiiEPcM5vJKG0QCPyFq4hFbA2CUTt60SoZ56BdXUC4wSEuPb32F49Q3hSaOYWEHP8CSqW2QEcBNGZvfQ0b8MWfcsZLSJ6rouZOfWIDWjDLFxuYjk+YiMyoDY61uCBOEQHpqMMPGcR2EUMdJObFegiKZdRIfzMb8eGhiLYL9IwiKC0IhEkBj15R5E0/CFr8tVZ7foq/ByYDUpgPCLWQhIiMeeTBZiqWxPVpe+tC1fRx/pKHV8O7rDkxD2cwtglR+L9KR8NDWqMELDaFbqoR4SndnL0A3OoKWtm/9PMZ8vYnByFZ0DM9i9/JlG8QfMP/kBS0++wcLeW8zSTGZ43YzTKCZWdjEgZnxXN2BggPYpknVoJFIieG2GhiHUP4hVrg7bp19jbPEY+UV1yM7KlRKQmFg3OKyHTEY7zshFcVEFaqqb0dXRh7o6GfJ5rWZnF6BDLsf8zDgGdUr0s+IcGOrB3Nw0ZqYmsDI3h+d7+1gfYRKuLkdXQS6qY6OQ7uGKNDcn5Pi4I8vTGSkutkh2sUKmlz1SPW2R4maFuggvaFkNjhREYrYsDhv1CXgiz8d5fxNerU3hydkbrJ98xNqTt1g5foXV45dYPjjH/M4JpjcOMC329+BxaedI2lND7PWxurtLszjG+sEBDk+f4eDpCXYOD7C2tYWF5UXMLswwcer5v/fTBEalEUKv317i6ekRZB3t8PHzxy0m+S9vPsLnLDofMRd4eEXg1l0zadmOhw+sEBQQR0jEwJ/XiysNfnl5GS8un0kjnrKzU5GYmAhTE0tp69H79wzx5Re38NlnN3Dz9n1p3kVZZSXef3qPDYLi+YtT6MVkOEJA0dqEbf49dZUlqC0uQFVBPkpLitA/KFa47kFLXTUhUYEOvrerpR5drXXobm9AT3sj+mStkNVXYXigl9a6ivXDHXz4+Se8/uYbTM/OYGRELGEzhH7+36PjY1fLgnTLoe+nQQwoCaYs9LVXY7S7DZO97VgZ6WH0YnPiyiauQNFGUIgVbGkeqkbM9TRhurMK+qY8rHbX4HC4BRu9FVjvK8feUC2ejLbi0/YI/vBqC+c7kzjdncX53hJeHq7jpVjOY2cRr5/tY4ygqClMhbaNf7+8CjPKOnQVJaEuSWxSJPbJDpVA0SxAkU5A0CLafhkeK+ZRtEtrPQVeNT9lh6O/JJ6gSMZ4XSquWd8j7amxdkzmDnesaA22tAcrgsEc5oSE8ecP8OjaXZh9+RBWt41hfZvv54ctYOHAykCEE0EhYON815pHG7gQFk4P7GBJQ7l92xSfETSivfKxpRuuffEAX941grWTD2wcfWFh7QYTMVzWNxrefvEQ2yi2dAygsqkTOaW1yK1qxDBB0dY7jnqFDhW88bJ4g+ZlZKMgK0fa/7a9oxfTmy/Q1LeE2q4pFLeMoKR1BKUtQyhv4+PmAWSUKqStQeMza5CUWY303HqkZFUhPq2YsEhBQEgM/ALDaRQBNAhfaYEyZxcPODEcCIlfw57QcGDSsicw7AgLEQIa9jQCAQcRotNNOoqmFCZAJ5ursLckPKwIDGv+HB4d+b87WDGsCSVrT7jSsLxcfOHmyGra2QtuTK6OLoEIispGYEwRbLxSYOWVDmOHJBjaxeORQxwsPDNh5p6L6d3fEhYX6Bw9xczBzxhee4P++SNWkMtMotO0MC1jAN1MqI0EhEw1hcpaFeIT85CcUoi4uBxEExCxMVkEAW1CwEECRKIECWEToslJfE2EeCyZRRSDwAgPTkRoUCxCA2JYfcdJxyu7CCMggmgWAQxfeDnzf3T0koxCAEM0RYmj1MFNMHsxfPl1X5pHIP//AIa0c5u7r7QftNgbWjRphdH6YiKSUF7dTtucZuX3CmOz62hq7mCSbkJObhnaFKz4xpakfdb1K0+x++YvWDr9LRaOvsbc3jvMbYtO/WcYXd7D2PIONPpZVNY0YUA3BLVCxZuuHCVM8OlxiYgOjUFX1xCr7a8xPLGJhLhMpKWkobmxkRXmMAYYsvYOZBIU0REJKClk1drcxWKmGIG+UVLTVX1VPeanpwgKDTQaGsaQnlZBo6tqwvnhCU7WN7Ci1WC2rRmjtRXQFOVAlhyD1jjewLFBkMUGoishGH3pYRjKi4Q2MxiKGHcMpAZgtjQGsyUxWK1Jwl5LGo4VBTjTNEqgODl/je2zr7BJWKw/fUNgvMba0UvGBVYOz5kMz2kVz7C89wQLO4dY2t7F7NoqJpcWsbC5gdWdLWwd7uH47ETaaW5nfw/bBMnm1g42NjYxPT2JoWEd+vt7sL65jI9fvcPrN5dQ9qhpEk7S0Nebd4x5LwXg7gNLfP6FgdQB7+UZhnBeW74sKMTeMEtLyzi/eEZb6aWdpKKouJCQuIPfXLuOL7+8hc8//xK/+c0XuH7zHos6L8wtLeEZ37/JhP6CR7m8BQW5meiQNWN4sA/11aVoLC9GDWGRnZUGJS1B06eGvKkebbSOjvpqKAmKbkUTdCoZBlVy9HfK+LVyjAz0YWtvA2sH23hPUDx/85bGMoyZWRYfw4SFfozAZGGi6YFOze9TtqBX3kDQ1EHdXCE1O4n1o4Y7GqFrr8Wyvg97i2PYmNJhmIAY727BaFc9xjpqMaaowpyyFvNdlVjoLMeWtg5bmipsDVRjb7gOZ1MKfLM3ht+93MDro3mc78/j+e4Cnm2JTYw2cHG0hq9ePcX+6jQKksOhaa3ADE1FjKRS5CegJlGAIpygCKNZiAhBM0HRQlCIaOXX5FmRhAZtIzlACllGCPqKY6CvSr4yCvPbNIabxrC8bkJ7MIPFDVMYfWGIRzcM8IjVgBG/ZnLdFCaiKvjsAUy+eIjHN41gQ2DYEgJ2NAr7OxYEB4OAEZCxIzAs7lji/i1TXL9DUBAwtw0sER6VijDGPWN+nclALMttbesOS1bUpubO/Hom3L1jUFrbIfU7pBdVI6uCFd7sBloJiooWNfJKKlGUm42akgLUlRSioqgQja1KDMwcoE41iyqaRGmrHvl1WhQ2aFBQ34e8ajV/VjsSaRKxqZVIzKhGQlolo4wVewECw1LgH5IgTerxC4xmJS8WPPO6sgs3HwLCE46s9O0ICFsmNXsnwoOmIWDhKCxDNEkJWNgRAoSEo4AITcKJFbITE6AjK2R7Vs1Wj+1ha0W7ECvJ2onXPQkT/jwb/lwrQsnWG24OhBRNy5W/x42wsOPPsOG5ConJhrNvkrTPhrFdFCzcUuAUlAsr73Tcs4yDeuw5OkeeQDa4j8Unf5SGCGsWjtE3uYVO3TQUPaPQ6pdQ06ZDo0KPJtkwcvIbER2dhaSEPMTxGBudifjY7F8gQLP4pblJgEI0PYmvC0j8ahWSUfxiFqK/IlKAJSgBEeL9jBD/aAR5RyCIsPATHfYSLPzhLVkFk/4voLiCBY9iIAHPu+jLEE1VAhL+YiQZwRDk6YdgLwLCNwj+Xv587o/IoAjExqahrKYdi5tPMDq1hILCMlSV1yInqwi1DZ1oVw2jnAbaPbaK44//grUXf8TswddY2P/Iivo1ptZPMLK0xWJkHT1DU6ipb4ZarcGgdhhalRaqDjWa65pRUlDJanQSG2Lm9ugSUhIykJKYhnZaxODIBHq0Q2hs6UBWTgmTUikK8qpRXtpMm6iRzmlyXDYaalowP7cCZWcPUlLzUFLaiOzMKkIvDvreEayPTWNBqcJCUyMmq0owUpyJoYJEDOREQ8Nqrz8jHAOMIYY+Mxzj2WGYzg3FYn4EFgrDMV8UidWqBOy2ZOBIUYyTvka83JjBMUGxdvoRG09ZfTPWnrzBKkGxevgCSwdnWBWxf4qV/aeMY6zuHWF5+wArhMbixg5mVgiNxQVphVQxumhjZ13ay1rYw7OzIxwd72Braw3z87NMogNM9P1Y21jE19+9pyE8ZzGSxCR/m4WiCwwf2eAL5hAxidCehZGwVD+fCPh4BxO4I7h8+YKVfy/yCrLR1NqMqupavvchTeJz3Lp1m2ZhgNt3HiK/uBzf/fwzjvk3CDi9fP0CDQ3VsLU0J6hDUFlRBFlLLTpb6iCvq0JuViqLiDr0dncSDK1Sh/UVKOqgok3olO0Y09BQe1VQtjZgYnQQG3ubLED28f63P2Pv5BSdig4sLK5BNzyBkcl5bO0fQdujgqqt/pfvV2JtRk8zqcO46IfQdKG3rQby6gJM0TgOVsaxOqGBTlGLiZ5WaatSAQp9ewWNohqrvQ2Y7yjDRl8N9gYbsK6pxMFoI96u9OL7wyn8fL4qgeLFwQLOdxcZS3hFSLx6uo63Z3tYHNeiJCMaOlkVpvnzx2gV7TlxNIoQAiEKLWkRBEbEL2YRjBbCojktTDq2Z4p+ijDCIhhtacFSE5S6IArDFYkEBY3i8XVjWN1g0icMRIhJcY+vG8Di7iNYPDBnWMLqoSOf2+AR7cLos/sSLKQO7xuPYEUYWN00JWzMYHn7MSwJiMe3LQgZE9wlTL4kiG7cN8VDQwu4ugcgJj4DRkyYFrausLZxhqUFHzN5ih2zSsqbkZlbAw/qaF5ZE3IrmpFRUo+esWW09IyjqF6BwrJKNFYWUR2L0FJehMaKcij79FDq16W+iSrZGGo6p1FOmyhr7qeRKJGc34LE7AbEEQ6RCcWITSlDTHIJoxgR8XkICk1BUHASApjkAqjDPqxwXJnQXF384ezExM1kJY4OokOa1b6TKyFC0xCQ+DUELERTlQCFCAENqflJ2m5VbLUq+iiuYCKODvz/HYVtsLIW8LCkVdnQNJwdfODq6AdXexoGf5fo5zAxtZXW/Y+ILYKpdTAeWgXB0CYcdywCYWAXgUf2CfCLrUNz3xrkQ7uY3PleWpVWu3iK3sltdPTPQqmZRUsXAVrJ5NnDhNikQVZuHRITChBHixART6sQEUMgxP5iDQIUAhLisQDFVWRIo55iYzMJGgKDViFCwEJUiBG8+QUoQnkuQ/yipaYof89QqRnKz1X0W/jBm2bhTWvwJgT/AQwxv8KFJuHmj0B3/18m7wlo+PL7+NjdB8E0vmC/QIT4BiDCPwxRYXFITStARU0runsHUF1dh5KiUibgAjQ0dqFfvwBZzwC0M5s4+fo/YZmgGFp9ieGlMyzsvsbk2hNCYgMD08voG5lGQ0sramrq0N6qgKZXxwq0H2plDzrkaoyNLWBp8xCa/mGUFVYQAlU0mjYJVNW0h3b1MFo7BpGUVo7qOjUam7WIjMlHfYPYdEqLjPRiaSOocJ5Lcysao2cM7TWOBUEInFgoxAVFo6OkHAtMkIvN1Zgqz8BkYQyBEAJ9mj+Gk/0wmOiHgUR/DKYGYjQ9ENMZQVjKDsVCbgjm8kKwVBKNjdpE7LXmSaC43JjD4flbbF98j/WTD5jdEU1OL2hTp1jcfYY1MfHu8DkrZz4+OMEy4bC6c4SV7UM+PsYKLWNp6wDza9t4evESK1sbGGQSHdT3Y3yKhnW4gQ9fvcbz86cExj6r+3XMzBOcTJLKbjm2djfw/Q8/oalJhkdGV0N8P/vsHsRMczGHIiQ4AYGBPA8egcgvKCZ4TjE2OYL2jjYm5EGcnJ1hZm4WDg4OuHPnrtRn8eWXd+DtE4h3Hz/hybOn2Npew+v3r1BLIBgZPiR0PFBcnEezaES3rEkaAluQlcLPoRI93QqCoQmK2irIqsqlJictk/x4vxrjWjUmBzR8LsfczDi2D3aweXyAV99/j+3jJ+iUK7C2vsP/fxZTLC52j0+hUXdC19mGIR7HtT0EvopgKseEVglNRxM0tIzxPgVWJrTYmhvEor4b40ziU33tGCUo9PJq6NtoILJyTMlKMS0vwbI0j6IWm7oaHIw0Sn0Un7b1+P7ZMi72pnGyM0urWMHFwSpePlmXNjD65s0JFkd7UZ4dC31XIyZEB7miBrK8RDTQIlrSIxlXkPgVFNK6T3zcKpqgBChYfLTTJKR+iqwwdOVGoJewmKjLwDU7fmBXndRiKKzoo7CACz9MFzGSwvAxHB9Zw8bQFlYPrGF51wzmhIPplwYSLEwZ5l8+omGYwPyWGYxuGMPwS2MYED73bxjhJoEjtjy8fpPvNbGGn28o3FgdXr/9EBbWjlLSFB3BVkyYYrRRcnoRCnkj+TLJ+DAKKuUorOlA98gSmlSjKG3sREkVKVlbAkVNEeSsuuQNjZha3INsYAm1qmlUtI8gv6YXRXU9KKhRIb+6C2kFLUigRYTHFSI0Jg8h0Xl8nE9o5BMU+QhhhRzE3xcgpt0H0Sr8I+HpFQw3JisnJy84MYFJQbNwdmFIzVKefO0KFgIS4rEzK2IBC/F//QoM0YktQljGfwzpdUJEdHbb2RDEFjzHlg6SYTix2nahbTgTTA78WZYWjoQqq27vWHj5J8OOCcbUIRLGjtEwcY6BmUsK7Hyy0MD/v6xtGIOLb6SRT/2LZ+ib3pMW/mvrGuM5qJImqMn6ptEoG2T1W4vkpCLEx+cycgiNfCQQnNGRV9YQ9WswsQmT+BUocYTFr6CIicn4R0RFXhmG6LeIDLuyi7DAeIQFxErNUAGEnb97sGQXPm6+8P1H57YXHxMaEjy8JIP4FRSiT0MAxJsA8aHd+XvQLrwDWYWHSiGGNScnZCI3txTNzTK0tshQkJ2PvKxCVFWxaptepSlMYGB+Fyff/GeMHXyLqcOvMLLyHPrFJ9JWpkNz69BOiP6MBci7OpGblwtZuwLqzm4mmw4o2juh7urD9MzV5DSlug+tjTJkZFXAwS1MWoOsoqkHqsEFabvPlOw65BS0orFtEDmFbcigyRaVtsDDOxJ2TrRV9whpBzlLu0DYid3l7ANgwPvuAe8Zy4ePEc//rzkjDRP1JZiuSMdsUSymeANPEBT6BC+MJHpBn+KF4RQfjCT5YpIxleaL6axAzOUTFqXhWK0kLBQVOFsaw9mbrzGydgLd3C7G1p5idOkIo4sHmNs6wcTqnrRi7vLuU6wJo9glJAiLlZ0DLNEqVkVz1MYBTi4/YPfpGTSDw+gb0EGhVNCy7eDj54eOLiUuX1/g/ScC4+KptASHmAsxMjYoTUjr7dPi7dtPiI5JJiTuSCEmCYqFDn1oE4GBsdJe8wmJKTi/OMcGYSNXKaSmrss3r/H63WukpbMICQtj/vDCF7QTKysHvPvwEc9ePMPmzibefHiHmtpqmstnMDM1gn+AFxQyQoBJXEV7yEtPRFtbLbSs9GX1lZDXVKCLBtLPrw8SHhO6bskoxDpPmk4a6vwU9p8cYOfkmKD4DltHR+ju7MQmodk/OocZnre9J2fQqRXSgoKD/Hu1He1S09UwrWVhdIDQUWNQSSiIIbJjYll5DRZGxBasLVLT06S6GVNq2iOtYpLV/2R7KY2ykmZBSBAUO0MNeDLWRlCo8M3+BH662MD5Hg1xc4oxh92lCewuTxAcC/j0khbIn1+WGY3pPpm0w90oISTLTyQMwiVQtGZESmAQFiFCaoL65XFTagi/HgpZpoCE2NAokhEOFUNfk4ZrDiL5X38EI9qEvakHDcKeMDCXoOH+0ApuhtZw4MVry7C6a4rHt4ykpieLWzSRO6awpkLaESTWBrYwvGmMO58b4u51I9y+ZYIbhMqXXz7gB3tHGvsd4B8Od88gfHHjPjXUXqqqrSyd8NjaBWaWBAaraL/QePiGJhIWqVITkViao6JFgxb1GMqalCirqqFNFKKjphBdteXoaOYJXzpAW/8iKhWi8/pqQl1qQRMSsmuRmt+IVN6oMfw5AhQh0bkIjsrhMUda70aE6NAODE+W+iqCwhLgExAJD1/Rue0n2YOjsAdXD7i4e/OCFp3dwig8peOvsPiPoPgVEqIjXIR4fAUINzg7uktxBQgn2DOc7Ph+ngsHGzHyiaCgZbjY8fc5EEYMW5qGpQWh4siqOjAOYbQA74gCuIXkwy00Hy7BxYwcZFXJkF7RDv3KO0ztfo+hlUtoZw/Qq99AVaNGsqlWmlnXwDzq2vqleRKpKSWIIygSEvORlFiIJIIjNvbKKmKis6R+i/8IiV+tIj6Wz+OuIiGBJhKfLcFC2EZ0lBhKmyJZRWRwohThBIYYFRXkHSYNnxX9DL8ahYCECB8+Fs+FQQQIkBAOEih4/DV8+XqgVxB/VigiAiMR6R9Bs4hCamIWZLIulJeKoZHpKMgpRlpaPhO/FkrtCBQDc9h581fo977G+P5HDK+eoX9qW5psJzU7jcxiemkbnWoxmikPWo0O7Q2tkDe3orW+BT38OfPz29KM785uHXKzS1nlBvC6CENNSx8a5TTYerW0tIVYo8zdOw6+ASnw9E2Ag3MoTMzdYWrpCRMLLxg/9mJx5M/X3PDIWGxtai9tI2t4zwqP7lriHu8fs3tGCLC1Q26QD2SpMejLiMNIVhwmsqMxkRmM0VQCgzGc6I3hWDfoEz0wRnCMpfnQNDwJjDCs12dhe6ADT04vML//CjO7F9g8+xrrT8V+HC/QqZtCfYcWXbpxDBMW+tllJsAtCRJin+rF7X3M0iQ2Dk9wcHaBgfFpaIb00DI8vH1w6/Zd3LxlCENja4RGxEI3Mky7eC91ah8c72JtcwVT0xOoqChDa2ubNAlR7I0tmqHE7HOxfLqTk79kFcLao6LicXZ+jhevXmDjYBunL1/gjLG0uoTSsiJ+Ltm8PlOluRVOzp747ocfcfZCrCC7Ie1qV1tfTwj9Bndu3cTnX/yG1y3hquvBQEcrCjMTIWutxoCGoKBZyGvK0FFXAVVLHZStdVDTLIbVHUz4HehRtBIUYlmeA+w/P8H73/0kzdBWytqxuiEGPSxgYesJLeME/bSRoa4mjPTIMUSDEuAZ4GvLE0NYnR7G8rgO61OD2JgZxOb0AJZHaR0EhNRH0ckiV9lMUNRhQlaBibZSLKqqaRRidnY1tgfr8WS8HWdTXfh6fwq/fbWNV8dLeLa3gOOtBalP4nhrHs8OlvHNWxY9w12oykvA4qBYR6oZQ63laMmJR3N6tASKtswoqZlJwEJAQoQwi/asKHSXJEOeLfop+JxFSUe2gIUYMhsOTWkcrgkoRAWlobltDL0jh9TnDaSnyWBxzxtmn1vD9haN4vZj2BAI1oSKgIN4bP/QEk60DWcTeziZsuJ9ZAeD26a4y6rozm0zaZ2cW3zfDULl+pcPcfOGATy8QnjjhOOzL+/j3gNzJkAmRBc/WLN6tmCSNDBhhRESCzcmFCfPaGkPBze/FDjwpsssaUV5kwpVdY1Q1JdB3VAOZX0VlO1y6Od20KJdIChGUNosJtM1IJb6H5HIajmjEvFpFTSHQoKiQDIKAQrxWCxQFs4qOpiJMIxJMIxVciAh5U2j8PANgbtXINw8/eHyKxxoEq6saNw9fGkbPv8/0JCaoAiC/xhOBIKToydBIb7Gxzw6OwgQECrisR1f5//tSoNwtfeGE23ChV8TE8+cCQ9nPhf9GPY8T3YEiZjP4Sra6lnJJ+a2wDe6FK6heXAMyIU9z1NsbgWqO3WY2vrECvIrDCxfYmjxBMqhVUSnVCIyqVRaS0s1tIDCSpnU9JSeVobEpAIkJhciNb0MSSnFhAafE0YJtK04QkPYRoKwjtjsK1DwPMXHZ0lwEFYhjhIoYjP4vbkSPKR+i9BkRDGifwnRyR1Cswj2DqUZiCYoX8kiBCTE0Flfp6u4anLia64CFF6ScUj9GgImAiL8XAL4+YTQQmMCYhAbFINQmkVxQRkK80qREpeKnIwCgisFVbWtaFdqUdrUi9nj77D66i+YO/mOSfM1Zjafs6I+wPDsKvr0s5hd2UOnqgeFBaUY6tejVQwnbpFD0SCDVjWE6alNDEysoa61F15etAMbH37uNATXUNiKHRnt/VjweMP0sQdMCQEzMzeYP3aDhaUHzC28Yc6vmZh5wMjUheEIE1MHmrY9TMTy4Y94NHCCyUNHmBnYwUis83TbEI/uGBAavHdonDHO7sjx9kJ1oCfkMX7oTwvGUJofhpN8aBd+GEz1x2CKPwZSvDGSHojRvGgM1xRgfmoezz/8AbuXP2D99CPWnn7APEExu/kUy3tnBME5beKUcDjG0OQ85lgtr+2d0igOMb+xg6OLS0ytrEA7MorR6TlExSfjFv8uKzEEnNeug2sAbOx9pPkRpRUNuHj9Dm/fv8H+wSYr8GUCogPFJflolyngxntHdG6LJUpEM5QNTdnfPxru7oEIDI7A9sEh3n31Ae+/+8T4GhdvX6NL3cXvbUF1dSUS+bu//OI2LSRCAsX55Qusb20TFB9RXVcvjYb68osv8JvPrtFqAzGuVWFYJUdZbhoaa0swrFNBLWukTVRB3ViNbkKiq6UGSsYAk7y2o00yjikm+icvjvHszQU+/fFnGsUuiwWFtBnR0PQyVvafYW59Cz3yRoJCNC/JGR2YokXM6TWSTSyN6bDMWJ8awvbsCI6XJrE1PYhJjRxTvW0YltdhUtmESdFX0Vp2ZRRdVRIsJKvor8XhSLMEim8OpvGn94d4e7qGs8MVPD/gcX9VOl6ebOL1s030yirRXpmDhcFOzGlk6KstQFNmLO00RuqjaCUoRDPTfzQJsT9FZ348llR1UORGozUtSILFr01PYk+KHhrttbz0OqrkOk4+/jvWL/8Fh5/+J7Ze/u+8kH6PoophuDslwdLQC7ev0To+M5DmWDg+ICAMbOBEk3AwtIHtI1uYUp3vCqMgJO7ds8R9Gok43qB5iIW8PvvyHqxsXRASFof7Yq/ca6wqbpjA2NgJWfm1CI3KRAAV3tE9DPeMHHH3kTMMzT1h7RQmrZsfGJmD6oYu1PJiUMlaqYe8gVntVVfxg+IN3KqZRUX7MBNCP3IrOhCZXCLt1ytAIUY5RSUWS5CQIoomEUNIEB6RCaI5KkeKEAIjgKDwYfLx8All1RTMCOLF7UebIBik8JNMQ8SvABHAkAyDSc2RViHgIJqsnEUnOAHx63BZOxvRXyHMwkNK/A62BIqwB77fUTQzieci7H45EhQOAhQ82vG5+B5H/kw37wgkZ9chu7QDPhF5sPNKQDj/v+ySRqQVNWBq+x2T4u8wsPoOuvlnrBxXpLX549MroRtbQ3PXMNIFJDKqkMzvS6BJpGVUIJOGkZhcRMPIR7wAxS/ASEmiadA4JFhI/RgEAyOBABGjpMTrcXwuLCRBQIO2Ic2xCOHfFSo6t68iLCgWQb5icl4ok30IYRHECIAvk7+PaGYSfRFu/lfPpcdXfRmeYt4Fz6cIAQwxRNaf3x/oE4Ywv0jEBMchVJhFSDTKi6uQlkSQxqfRgJKlUVDyXj1yq7swtvUGO+//DUunP2Hl6beY2b7E+MoRBiaXaBRT6B9bQFePFuUVtVC0K9ElU0lrTbUSFB1yDcYICbHFb1J6FRNkEOzsA2DLsLTypiF78SiSpS+sbLxhZcVr14rmQEhYPHaXgGFOcJiZukpzCExNxC51Ihz4OgFBs3jMr5mbuMDE0A7GvLcMDayuZl4zoT68Y4K7nz/Ag8/v4vHtB7zvjOBlaoQg80eIsDJDnJM1El3tkeBih0hbc4RYGCPIwhyeZubSXJSquk4cv2IF/vGPOH75I0YWCMiFPWw9fYu9k9esjl+waj7H3pPn0I3OSs1NC5t72Dk5x+6zc56jWQwy6to6eG+aw0BskCQGaTj7w43QdPeJhqtXFKx5PlLSi5nA3+D1u5c4fLKN0QkdyiuL0dPXLc1cFyvFirlUYhVcsVufpyfvM14LTvysxXa33/74W7z55mt8+3seP71HU2sjutVKKNpozPxcnfj/lBZW4ttvv8fzywusbW3i3adPqK1twBeffwFr88dIiY9CR0s1TaEWHY2VKM5OQUNVMQZ6O6UlO+S1NIqaErRXFaKtugAtFbmERzlUzVWoyk9Df5+CP/uYcYrLty+wuDKLoSEtFtc3JasU64LNLq2gT0GbEHMidF3Qd8uwRIPYXZ7EoLodW7N6rIz2Y2dmBLt8fMTXBSjmdUppafHRjgbM9rRhvrsZ+pYSqY9iUVmJJcayqgLbfVU4HmrEybgcPz9bxJ/eHeLN8Qpe0CBeEBDnYrLd6R7ePtvFBV9rr8iGpqUCCzoFFrVydJVlolECBAEgQnRoZ0SiMS0UzbQKMTS28ZcVZdvEftlZYphshLTMuDTxjqBQ5UegtzgG1wrL5AhLq0bD4AZGj3/C3rf/E8vv/hu2v/tfWLz8zzj9+r+jb/QMGXlKhEUW80L2gcFNe5jetIXVbTuGLcxuWuDRDTPcv2VGHTXDnXuPpRUvxciGG3eM8flNQ/yGoDAwtkRSajZsmPCuXfuScQc3CR4xTLVfvwqvgCRc+8wIX9y2wI37Ngw7QsOFsAiV+hWq6uRoaGhEX3cvuuRdiIpMkFaqlPdMQq5bRHHLIIoa+1FU34v0wlbEZ1YhNb8eqXn1iEstk6xCCmETBEZYbL4UoTECHDmSVQSFi6GyCfBhlePpHSaNgHL14M1As3D3ol0QFE5MYs5uvnAiIJx+aYISsBCWIeZgiH0FXJjQhFGIZifRoX01IU/M4BbNUleGIJmG6BwXoODRXrxOSNgTClfBG/EXWNiJkVHWYtY3X7P3gotnhLRfR2ltN4J5bkqrFSitakcoDaCmYwzTR99j9snvMLP3Cb36XZ7bdBSVd0DdP4vCChkSaRJieY5EgiI9sxI5eXUERQ1SeJ6EVSSlFEmLAAqIJPGYLCK5QAJGYkIeX8+jReTSKLKRJPVt5EqvS0AhNERfRXgY4RASLw2bDQmMkSLAJwJ+HsEMQsJdRCB8CQcBBrHkh2iSkkyD508cfwWECHfR6S0BhUbheWUUYQFRiAqJQ3RYPAIJ9oToJBTllyEjNQcxEfFoY8JXj8yjsr0fY+uX2Hzzz9i6+AtG1y4xvHxKUBwzAS6je2gSXbpRdOuGUFZVK02mUyi6IVf08tjPJDeJkbF11DVr4emXSAsOhL1jMOwJDFvbAFjb+LHC9pEgYSkBwlOKxzSLx+YEgJmztK6RxWMXhtgb2+UfYSb2cRDgYJgxTIzsYUxDN2IRJsLwoZUEC4P7TNA8Prhniju3HuHejXt4+OUdGFy/C8Ob934J8fg+HvB+e3j9Ae9VAxjceIB7d8xYHNRgeGIDGwev8PTld9BNb2B+6wSa0Xnoxueh1c9gcHwOGv0UFkUHNkGx+eSM5rHH8zNBq9iGu3847hhawNzGjaDwuFpdlteiV2C8tP+E2LLY3NobcmUfvqIRnL14itn5cdSwSu/TdksjoK795gvaxNWKt2IPDVfx2fNes7ZyRWREAo6OzvDz7/8kQUA/PkKTqIBKIUd9aSXSomj8vA7qqxvwzXff4dnFOVa31vD2wzuolWpYmZoj0N0dTZVFaK8rQlttPhoJgZSoIFQV5GBEo0S/qo1AqEZPSxX6Wiuhaizh81L0yaqhbCpFZ30JdKpWjA13Y2qsH7vrC1hfnsHc7BRmFlcIiiUJrEvLKxjuVRASrOAHVZihRaxOD2FqSA1dVzNWJwawTqPYnBjE05VJHK9O8rkWsxq+X9v5CyhaMNfdhLG2Usx0lGFVXYOFjlKsKsuw01uJfV0Njkbb8P3JPH73eh8Xe3M421uQOrHfnGzj4nAVH8/E64toLEjGkLwa8/0yaTSVoigZLVnRaM+OlUDRlnVlFo3pYWihTbT8MqdCmEUrQSHPEUt5REAhdrjLDIW6MArdhZHoK4nCNY+QZKTXyDF2/BYpTToU9yyjb+cb6J/9BYsf/itmL/8TZs//Fa/++v/Czof/hpH1b1hdXKKicgQhvvlwt4qG1SMfGN51wpdfPmbyf8h4IC0Y9sVtU3x+yxyfMX5De/jNZw9ZgTGpegQSJqYwYTXhFRAtVfKB4el4aOKEz26Y4gZN5Drjy7uWvCgdCAtnXojJvElVaGFFI2bDBgdF4A6rks9vmUj9ER3Da6hQjCFfDIetUSO3qpNmoUCKmFjH6llsmCIAIUARlVSCaIawjEgmy7DYPITH5koh+isCQpPgGxALH78owiJUWtJDmIWHd6BkEs5MZhIoRB8FQeEs+icEMNxoEc5M4mIuBN/jSsNwcb6yCmm0k9TJLZqkxGu/AIJHAYxf4WFrI+yDcOH77AgFAYhfISH2UbZjFSdGXzk4+sLRLRR+IamIpAEkZ5SgoLiO/1MuCuvU0M6foWf2DIOL56hXTMDNV5y/flQ39yCR9hDF74mJy5esoqi0FQUlzcggKFLTKiRYJKeWSHEFC2EVRUgTS4wn87kYTsvfE00gSKCQ+jf4NyQRJEkCGnxdGj6bTP1PRDhhEczPOcg/CoG+4fBjBelDK7gaMutPaPhfmcV/AMWvsPi1ycmD58qT59bD0Uv6PmEkwfxZEUExiAyOlSI6NI7GEoIYFhBZaYRWvBgS2QEtQdCoHiUYnmP+2R+w/vxP0K9eYnrnJabWTyVQ9A5PokMzjO7BQZTX1LLypcIvbmNt8zlWNi6wtf8Oa3x/YlolLO0CYGbtB0fnUAkUNrb+hIQvLK298Jgm8djiyiIEJMxMBQicYUqLECYhAeMXOIjn/zGMCQjxPlPjX5qjfgkBi0cGlhIsJLsgMB7cNYHhHSM8uvNIioc3HzIewPDWQwkOD8Tz24Z4SKAY0UaMHlji7i1TGNH+vX2jMDi6iGevv8bes9cYmV3D6MI69PNr0E3MY2HrUBoqK+ZVHJy/xsD0IgamFlDT2okHJjYwFiP0HDwZBKODL+xcxKoGMRIofAJTaBaRCAqLwat3r/Hy7TkWlqdR31SN/oE+XkuJ+Ozzm5JRiBCgEAWSt0coXGknZqa2yM8txejwGGQtreiUt6K1sQYNFaUoSk9HXFAInK3tUFJUTBB9g2evXmB1m0nz/VuMDAzC2tgYYV5uKEqNhrKxGJ0N+WitzEZmTDDyk2KgU7dilEl6sKsJ2vYaDMgIi7Yy9DA08ioeyxmV0CrqpL20x6StUQVcZBgZ1GFqbpnna5UWxmtnegbK1hpoZTXS3tvCKKaHuiUwKRrKMEtwLAx2Y2W4T1oE8HB5DItDKowTVIsDSox21kud2dPKOkx30iJ6aqVlxsXqsYsdhVjvKZWW8TgYbcdXT2bw46stXB4u4IW03tMSLmgXr56s4d2zLZxvz6GSEBhW1GBe246Jzjr0VudCnp+AjvxEyHLi0Cw6tAmMJjEsltGWGo7GpGA0Z/BxDkGSGYmO7CgoRKd2RgiU+VHoKYoiKKJxLS6rFI5hcTDwDML/h7K/jrJs2847wbyUnMHMnMHMzMzMzMzMzJiRkZHMfDPz4mO4T0967wldbtsl12gNg8qWbUmW7O6u6q4ePb7+5jpx8sa7elK5/phjbTjnRJx99p6/+a251lyWwYmwC82AY0wRPDJbUDjMCGrxKXa/+HPMPvw1xg++j6c//rd4+wd/hftf/ys8+eH/gk9/9m8o47/hg3gNmZVTyC4fR0bJKKLTW3DVPxeXjYPozD0ID2uaMc0InxAGBpTc1i4+aklFGzq9K4ygPqIiOXfFEud1CAkdS3x82RwX9KksdK3VsoyVjb18iFsRRIdgTsjIwidnPjSAd1QuJrYeo6J7Cdm1Q8iu7kOOgKKqF6lFLYhMKUd4QjHCFCiKTvIVMuKpEDHJpQoYsi+gUFVsIzLUCCjpghJYeBAWkq8QZaE1LSi0OQpREx5eUupDFIWPipJcpaVz08JAWoGGjHjSTM7TjI7SAERgQsVAUGhhYUcw2DLKsrG6Cllw34b7NjY8p9QJFQevm7ObJN3D4MWILC29AAkp+SivH8T83gtM7TzH6MoDZJX28AFOQ1P7FDILGvi98xUosrJrUFreiZLyDmQTqAKK5BQqCl4TKeWRklaKZFpScpEaHZWWWoo0qg1RFok0mayXqAWEKAmqiiQeS0hkNC8joQiLmKhURIQmKEj4+4TTwuDrpVEUvlQTPlQTflRrAYSxdDWdhoQAQlpREwIKD2dPuBOSMh8jkL9JED8rPDBaKQoBhbQCDm/3AMIpFolxaajm/TJJEMg8nKmdJ1h7+HPsP/197D/6KXbuf4nl/UeYXNrBwOSCGh01u7aB+tY2qqt87O0/wL0nP8bNRz/Dqy/+FJNzR3D3joWJFRUDAeHoEgJ7h0ClJqTbyUJyETQzAsLcTFSEK1XCVZoGCgICI97n2laOaZXE6XMCB4GFMZ26VlUY6ttoFAVNweKKGfQv8zliwGWgtk2gTyDoXTSC7gUalbyc17tsxvPmMNY1J1CMceWCvprcFh4ehyTCsGd4AvPrOzi4/QCPXn2OO09f48aD51QU92h3+d1fYmx+TS0Xm5pXjk/498wZtNg7+8KOkLCTtbMJCmfeg57+8fALTmPwFw/voHB8+sVbvP3qU2wfrKOptQ7TsxNqtvWZMx+pUj46OiYwNLAgVB3hdjUQTvbecOA9LvmnkvwSNZBgcoSqrrkWdSV5qMzLQnp0BDwd7VBWVIAvv/4CL969xv7xdbz57C2W52fhYGqEzGi+PyUcnZWZmO6pwnhHJXpqitBcmoOBVu73NmCCDnWkpQxjBMRISwkGmosx0V1NMDTT8RNqtKnueswSLCtTA+hpIzgmJ7C8faBGyd169hYT0zOoLspCW0UOOqry0VlTjN6mCpTlJKOxLBd90pVVX44Jvlcm3U0QPovyeYPt2BnvoTMnKPoasNBZqUqMXxurx8FwNQ6pJA6GS3F9tAL355vwcKULP32xgx+/OlQlPF4/2MELAuPl3W2CYg9fPL2Olzc3UE3FMNlegY3RNsy0lmGwIhO9xSnoLUxWoGhKkwl20QoMChQEh4yIaiZg2nJieSxMoyhkeCytN49qoigG4yVxOFPV0gsTVx+co/O5YOOCT0wckFrRjtKeOfik1cAukpF3xSiCi/vRsHAHYzc+Q0rzFGKrh9E4exPzt76HXUZou0/+APeoQL7367/BD//4b/H65/8GRy9+g4n1V6ht20Rn9w4GB/bg4hyFjz+mg6fq+FAUB2/uD2R0FKFwjnAQUEiNe9n/iOc/4E1/VscCdnQOKTllalSUiYXUk7HDFT5AZz4xhUdEtgJFTf86Sttm1ES7zPIewqIPmaWdiKUDlKqsoXFFCFegYEtoiImiEBNohMXkIigiC8ERktROQWBIEvyCYt93QV2V4bK8VgKJ96Bw8yYUvNS4bqkJJTkEBYkTULjRXOjoNOpBoy4EFNr6UN8OpZVuJtcTQGhAITAQNSGwUKCwkdaZ+1IqhECh9LeXeReuQVQy3oiKjEd8AqP55GIMzV3Hwj6lO6PolNwWpGbVo6Sym1AsRHBUJhVIJSoI0hqqj5KKToKiAVk5dQRDuSoImMDP0KoKyVskyX5KCVIJilQeS02X45LHICAEGFQSGlUhbZ5KckdEpBASiQgLjuPDHwE/Xkc/OnhfXkstKJRRYYqq8OP1FUicVhaaHIWXgoa7A2Hh6KW6qwI8QwmLMMhIKtX1xPtCqy68eV5AEROZSIWUr0qO13ZPYOnoNa59+ke8V38fo1RbC9deYkVAsbiFQYKiRxTF9Dw6evtQkF+MyakN3H/+DW6/+DUevPw1cos6+ZuHwZSgsHMOIaiD+Bsw0LEjKGy8YW7priBhqlTEiZIgJDSmgcFp9SBg0IJCe8xYAGHEqJ0mJcMVIKgGDPRsVL5CUy3WEvpXBBayz20GUgZSjpwBlj6hoMdnR09aQkWjPkxphgSHAS6d10FQQAgKC4rh6x+AcxcuURm5obC4HFVVjejsGsDG7hE29o9x98lrHN56yOuzgZGZVd43KdA3Y4BHSFg6eMNCqr868ZkgJNykbpNfHAOSZPgw4AyOTlCg+Ox7b7FzbQOtHY2YWZhkICMrQH78HhTS/WRhbq8gYWPpCic7T6rOUKSnZKC3i5H/xAi6WurQUl1MZVCI8sxkqgo/dDTW46svP8erd2+we3xEULzD5uoyAlwdUZ4Wi4bcOPRUZWBpqB4LdMajLZUYaCrHIBXDAMEw0lLKY6UYISCGmoqoLsox09+A1YkuLA23Yba/Ccuy6tzCIPY3ZzE+0oslKojlvWNMbx3h7qsvMDU7i9aqYoy2VRMutRhpr8NIp0y+k1na9RhqqVagGGqsVDO0Z/oaqSgG1DrZG8MdWCawlnvrMddeitXuUjXaaXewAqvt2TierMKDuQa1XvaLzV78/Nk2fvRsF69vraoKsgKIN/f3ub2H7724hTdUGNVZ0ZjtrsUGFcVQTS56CIm+klT0F6eiJTNKwaE1Kwqt2dEqVyET8KQrqklGRBEUI5UZVBSR6MkMVxVk1XKoBdEYJSzOBEclwsbHH+fsHHDRzglndE2RWFiJ5ZuPMbl7F31SrkDyGEXNCCpuhiWdqH1sHvxz6xCS3wS/jBp4JlXAITIfzjEliCzpQ0rDBMqGVlE9uonmsR30T1/H4Nguiovb1VrLkhw1MeXf+kiXUDBT5T3OEQ7nBRKXzHnMEp+w/fiSGc6cN6KyMIWFgxeKqlsYEVfgIiOoy3p8YPgZH0hNKo9YVTW2ZmADeXVjqghgVmU/jaAo60Z8TiMi06oQnVqJsHgqi1iBhKgKSWZrFUYBwqLzEBwpiW2NsggKS4NvYCzc6JTcPIMJigA4EASOohKoHJxOQHH1RFGIqaqzdHKSzHakghAHLjX0taBwdtIModUoChdVO0qjKiT/4KqKCaqCgtISDqrLSQFCVIUGFNZWDoQGW1Ec9vxfnHyUirnK/6u8ogmdA3OUx3excfwO89uPUVDei8raQSSklsMvJAXRVAclVd2oaxjRgKKqC3klLQoUKekVChaJKVQSBIOAQnIW0orCSFHAoKVJDoOgIBiUspDFaNJ4XOUzChQogoLj6ZSiVbdToF+kgoUoCr9TikK1Mq+CkPA+URIKFu6yvgXBwWspSkIUhTuvnxu/r7xeQBHgFa5AIZCIDU9EbFgi9yPhcdUPyQky34NqJioZdR2DKKzrwsrxpzj67E+xcPwDjGw8w+LRp1QUT5Si6B/nQ983hs6hCQyNjiMnOw8tbQO4/fwnuPP6N1jZe0MnmA5Hp2BCwVctEWpj5/8+N2Fp7Qkzi9OQECUhEHDktgYUAgPZlu4n2X6vILj9Hh4MgAwNrZUZGdgoUEiOQgFDjyAgNGTOhdb0CAepmyTA0BVwEBI6F82oKAgHPicKFFQBV1TJcgP4+wUxsPCAra0tQkNDER1FB+9KpWpmyWvshvCAcAQFhTFYyESrrFU+No317WvoHZ6GGdWsLgNJG5dAVenZwsEfptZesCUsPP0J6MBEeAckwVNGt8Uk4NXnb/D59z97D4r+kT6eD8CZD89DFl4SUBjom1M92cDW0g1WvC42DAJ9PYOoTlPR09OHyclx9HW3orY0V0Xp2bFhBIUP+ttb8NmbN3j3+efYvXkTr9+9VaDIjKMDLMrAYF0+ZrsYqY+0Yqm/EfN9TZjspDPvqMAooTDVVY3pzio6cOl+qsSEbPN165M92Jrux9ZMv5qXsL8+jqODZcxTDe3sHaoFrqY3b+Du88+wuLBESDSqJU1XxroJmX4sjHbjzsEa3zuJpZFubE8N4WB+TOUmrq2M42BhBKtDHVjqa8YKYST5iZXuKsy35GOtqwjXRquw0p6JW9PVeLHaioez9XizPYCfPt7Az15cw9ePd/H5owN8ev8Abx4eEhjX8OWzW3h8uIKG/ARVFuRwfgD9VdnoLExCf2ka+oqSVQ6iKT1Uta3ZsQocMmRWJuN1FSRilvCcqs9DJyEhaqInR+ZRRCpQKEUhUXFCXgF0nKkoHBzxkSlvRD6YXXPrmLt2H6s3n2Pj7mtMX3uIxrFVVA0uoJoy3iUmE/qeIdBnVGcmkr+yCf6FVXBKzYVZRDIswpJgE54CYz7QrhJVxmUgI7uY0WaGGpFSVlJLZ+emYHGOQJCk9kXJTVwkIC5a4MPzZqor6hPe9B9dMIaFvScKKhpw6/5TtHcN4sJlI77PlBCxgoNPArpmjlA/JAntGeTXjiGjrAfJBFNiQStSVTHAZqTkNyMurRqxKRWIT5Nhs5UnwCAkThLbMmQ2UlQH28DwNHj7x8BdvoMH5bWr1F7yUaAQYNg7u6shs1pIiF2l4jgNCjVhj+YkoFAms7upFqgqpASItmaULRWCmA1BoO1+shEVYXUVVrI0paUzTVqZnCclzJ143JVOS5LbAiBPOilbNLcN4t7Tr3Dt3uc4fvIj1Uop8RxC3ds/AYER6WpobF3zKBqax1FLWBSWtyOnsBHpmdUKFKkyUoyqIj5JktongKClZ1bwfBkhIQChyiAw4hOlC6pAgURURnKKdFMRHvHZCOHv7u8bSQURetLtFK4UhZ9XyHs1IbkK7bYXAeHF6+dFteZN86XKEPMU+PK6qbImVBReBIGvexBBoVUUCYijehGTiX0eVJ/xMelIScyh04uhEi1BMUGxcPAMx1/8Gfaf/Qob93+ExeM3WNhlQLS8i96RKbT2jqJ/Yl6td52Xl4+i0iocP/4Cz7/+UxTXjjNYiIO1BSNpSy9Y2foT1AIJQkONevJ4DwpTExcFChnJJM5fCwlpBRRa04DklJoQUBAehoYExAkotF1PKqFN+52gUEqC2wy2dPkcqZbBl3RPielckcWOjHHxvB4VrhfS07IQHRmtAOFoZ8vrexW+3A719kekfzCvtQt8vLzh5U715heIuIRk3hN5MDSzh5mdB/QlCe8YCFvXcNi6BCtlYescAJ+gRASEpsM3OAmRiWl4973PCYq3quupq7cdLR0tsHNyporRx6VLslKfmZpfZWJsDWt+pq0FlbTlVQX6lJQcDAyOYmJiAv3dHWiqKcVYdxMqc1ORHBmMqdFBvPn0U3zx9fexd/MW3n7xBcaHB1GcnoThJjp+Ve+oBfuzvXTMLVgYaMYMI/jpvnoFiXEqC+nPF8c6RUiMtjHqZ8Qvo5dW6exlZNLBwjiur83geHcFa4tzuHbtFpZk0k+NLLkAAM9mSURBVOLOXRw/fI3VhWUs9vdgZ2JAlRHfmB7C4nivWnlub2UKmzPD2J0dVQUBJUdxn8A5XpvG2gjvxZ4GrAwIKBo1BQG1oBgux05fITa7svH5Xh/uEhjv9obwB6/38eMn21QUyypP8VpA8eQYX75+gM+kzPj2HJoIhom2CuxP96K3IhNdRSkKFF15CUpJyGin1uwodFBtqZwFFUVDUgjmeS0WOyvQV5yIdsKkMz0Evdkyh0JTanyyLAFn7CztkZCRBeeQMBhc9cBFOqoPje1Q0TuFse3bmNq9j5VbL6kwXmD9NqX68VPM7N1Fx9Q6OmbW0EGg1I3Ooah7GFFFVfDhD+wckwqnuGxEFjOSL6yDias/dC0c4MCbtKBA+rkzkZWRj5LiWkbIbvjgYz0Fi0/O0/GfM8VHZ03xAduPCQ3VDUV1YUWpm1dag5v3HuLHP/0Flpa36Kx9cOZjI+TXDGBg6Q7qB7ZQ17eB8tZ55FYOIJmQiMqoRkhCCULjihGTUkkrR1JWLZJPTCb1yTwLGUGkyVVoEt6h0bkIpKLwoKS+6k41wSjW6aqvAoVSEzRHmWhHNaEd8aRVFJLMVsNjqSQEDgIMsfegcBRIXH1fI8rOniZqQuBAJaE1jYogKKxktIwTHZQsDOMIcytHWPB3siQoLHn9pAtK1rsQoLgS3rcefIYHr36Guy9+hhuPvkJX/xL8A5J5vYL5natR20ZItE+gpXMGZZU9hEQzsvIbkEFFoSbhnYBClEVKeiXbMgWKtIzy97BISi1GRlalOv6t6iglLAgVQkTyFeEMFFTBNyndcdLt5O8dovILqgw54eDNe0MDiyCqCj+Cgg6KsBA4iMkxMU/eOwIKd6ondydvvi+Qn8Po1ycSof7RChIJUqCQcPLkbyUjrLLSixASHIvw2DQU17QTFE9x4/M/w+7zX2HtroDiMyxQUUws76BHQNE9iq7BKfQPj6GsohyZOfm4/eQdbj75ASPkYgYFUVQDngS1NyxtCAlbzSgnURPS7SQ5CY2S+BYEWsWgbbWw0AJCe04AoUyS10pVEA4EhZhWVWhBIepB2cn2e2jwWRGTPIamu8mERoesjNuyZOo5XRgykvf18EV6cioyU6maPQk5AwM4WlshOToGSTHR/A3osF2cERIQiMjwSPj4BPB+pYLm72bvGgQjK2+Y2VNhu4bCyS0EdlQZsu3ln0RlkcBnLA/vvv+FAsX6zrICRRsdvqunD67omeOTc/pUFGb8fha8FjZUElTWVu6qSKYbn+u0lDzMza5gmtDu6+5CW0MNVuiIZ4Y7UV2ci9GhPnz67h2ef/oO67v7+PKr72GQr6vnuaWhTuzRcV9fHMbR0gj2ZgewNtaJtXE6aOlWIjCkzMUcnfVsdx3GO6ow0FSGqZ4mBYolRvwrQ93YmRzGnsBiYx7r87O4tn8TS5u3MLdzG7eevsLc3CyWxvqxT8WwvziGHbabc6M42l7EHGGwPTtC2EzgcHECtzdmVTL7aHUCGxPdBEwT1odbsUZwrfdWY7WzVK1ut9dfSisiKHLwaLEBz9Za8KN7s/jNZ4f43sM13NsZw+3dKbx9dA1vnx3jCYHx+vER/1Y/lVSy6nra5ecP1+SjpyQNHYSEJLRbMqkeUkPQmReLnkIG1nnxaE4OR1tmNKabipWi6C6IU/WeZD0KbdfTSGEMJkrjcUaPEX18Qjr8o+NhSMenY+OMDwys4ZeQi+ndexhdv43FG6+weuct2xeYv/4EC0dPMLx+Az2Lu4TJEWFyjNGNfYyu7WF0dReTPDawcYCW6RWUdA0ho7oRvjGJMLS2g6WtE7KzC5GXW4aC/Crk5FRAR98aH36so6rMfnTWmGaiIPExASGQOEs5bW7rgcwCXsjDYzx89ByffvolHj15i5yiRniGZ6NlbA8V3SvIrh5BUkEnYjLqEUX1EEXVEJFMCFBFRLOVGdrRSaWQWcpxqRUKFGm59UiVbpfsWjXnQsAh9aBCY7Lh4RuNqx4hdBL+sKejFyXxrfHGlpnXMgPbxUPlKFzdpBvIVwHDlQ7PWWZry8Q7vl62HaTbyf5kVBNbO5qtdEPZy6gmDShU95IyF0KCsCAoZLy5OdWEqYWjgoVAw0IUBs/byrBZW6oLvt7a3gs7h0/w6otfaWDx7AfIK27l36VT9otDcVUn6trH0Nw1g6q6QWTlNfIaNiG7sAnpOfUEhZQcr0SCJLO16iJFFEUZIaAxAUYiwZBEQEgrxwQYkstQE/fSitVQ2cgIOiHJ7zjT2ctwWJk74RWsRiwJLKTbSUChNV93RqWSm1Bg0KgIaZWy4DlRE1IDS2ate7r48f3BCjjyWVEh8UiOzUQqlYwoGG+eS5Z8DZWFb3CkWtdkbveRAsXO019j9d5PsHDzc8zvPcX4EkExOklFMYKW7iF09g2isaWF3y0dd3mPDYxvwtUnkb9/BEykeoGVF0FBVUETSGjVhBYUkpsQGAgExPlrYXAaFlpIaF9z2rSQkHWyxbSQ0JoWEFrTguJbWAgoRE2YQueSBhb6VN8yIVb3vCF0ZU3uT67A8IoRnbI7lRchG5dIkPvAwtgYjjbWyEhOQlpiAq+/C5wdHBATFYvE+BT4+FJd85q7M4CyvxrC59JbQULmP7l4ykTVBKUsSqrq8e7rz/Huq0+xvrWEvqEedPX1UtUGQ9fACh99ok9FYc7vqel6srbgM2DN50NA4UKIEfLb29exsrKJwf5BdLU2Y3l6FOtzY0iMDEJ7ayMeP3+Gg+NbuP/wMX78gx9ge2kBM/1dKoq/RSVwuDDMdhI3VsZxTHuwN49bWzNYHycIhtuxNdmrZjGvECKSk1ga7cAyt5dG2BIUmxPDShXsrVIFLBIUBzdw/c5LBhe3ce3hIyyvLWCLauFgcRyHK5O4ubmAG1sLONycx8JYD+ExgRtrc7hJE0WxMzeIHUJL1qmYJ6zWqHRWeuqw3l2N9a5yXBuqwX5/Oa4PVWCvtxDr7Rl4ttqKH92dxZ99dYwfPd7AZ3eW8dn9TXzv+SG+eHYdnz7Yx7tHB1gZaUVneSYWqJA2CcOByhy05iagNjkU3VQaLTJPIicKfSVJyrpzYwmKULRnR2OkOgsTDXlUGdHoyAhH78l6FD054arraUxAYUTH7O7mjxDeLGZulJV2TvjE2BIGdGyd0+sY36DcIiDW7r3D0u1PMUNQjO/fxzhVxdD6EQZXr2F8i7DYuo6xtX2M08bWdjGxdYCpvesKIGO0uv4RBMTE47KxKRzoVIvLapCRXcS2Dr5B0fjgw8s48+EVBYuzF81UruJjtp9QaUjXkzElaVpuKQ6ObuPxk0/x4sVnlJ3f4PrtVxhdvonhlXuo7F1DZvUwIgiJkMRSBEbnIyimAGFUFGEJmkR2VGKJUg3S5SS5iuAoRr7cl5IeUt5DtgUiMhoqLC6Hlo3A8ES4MxIWFSGAsHN0hy0dvZ0jHb10G9k5K2WgRj+5+apF4EVNSJkBNWObJucEJlKiXHIVjjQ1Z0KGxZ7kJ7SQUN1KUtLkFCgEEuZWoigYkdIUKAgPK7bSPSVLSdoSFmbmLlQJnXhNUNxlJPz49U8Qzu8mzi0+qVDNKm7qmUF92yQycxuQnl2H3JKWE1BwnyorJb1KKQqBhCgMURWphIZSFLS0TDHu07RqQkxAEZ+Yr0qCCChkMp4fo34PZ8k9iGMnLOhktK2260lrGnVBOwUKDxcvpTD8PINUl5OLnbsChQejTg1cAvlZQWrtC1ET2amFSk1I95Mk0ZMSs+ETEI7c4jpMrN7G9Xd/jJ1nv8HK/Z9iTkCx/xQTS7voHZ1CS98QGjq7MTY/j66BfsQTFFNzm0jKqIKnfzrsnKJhZCpgcKeSIDAIie+CQrqdNF1Pzu+VghYG3wWFFh4KDgZUEco0kNCXyXYnoNAks78Fhep+EljoakBhoMPz0v10Ag29yyfAOOl60rtiwn0ZFWUKPQHGyWgpGR118ZwerlwyUKVkkhNSkJuVQ0XmDjMTE8LdAwlUF3HR0XC76koH7oaI8Bjez178/q7wpZJzdudz4R6qCnlKjkKGx/pQUbR29ePrH30fbz5/ibWNRfQOdKG1s5PPvieMTR3x8VlDlacwMrLidWMAae6kktky6smDz09rxyCWN/awtrmnyrFL+Yy50UEsjQ8gyt8LJXnZuH3rFp49e44vPvsMd25cV1Vf+xqqMNFej42xXiz0NWOVQFgaoFKgI723PY3H15fpqDsx0VaJraleHBEghytjOKDtLY9ge2EA80PNmOlrxdxAj1IGy4RJf2cLujt6cfPeS1x/8AKb169jg99rn5C4vjCGmxtzuLW9hBtUE2uzQ9iYpZqRiXaExI3lKdwkbA4WR1UJj525ASz0N6rcyQb/t82+WqqJGhyPN+JoqAo7XQXY6ynETmcuDqkubo5V4XisBmsdBVhoycNkfRYGK1MwUJWGsfocLFORTHVUoKsyG9NUR2uDzegqSkNDepQCRWd+okpgt+fGYKgiDf2lKejIilILGDXLnAkqjGHCojMvBu3pVBO0QYKil6AYoKIYL0/CGRNG7kaG1oilVDT38IS+owMuWVnhrKkFCho7Mb1zExO7d7By9zXmj59j4fgZpg4eEAL3lOKYFSM0ZnZvUUkcExBHmCQ0ptYJis1DjCzvYmR1X213js/BIyQSl03M6LCTGd1WIzOvkFaCsxf08cFHV9TSiZ8QDNINJcAQSHzIG9qMN9DQ+CKePP8ML19+QfsKdx+8QUX9INKKO9E1fR35zTOIK+xASGoVggiHQCnXESMT6ggCWlCUTLKTMh4CCoIjVmo/ESaRjEJD0uAdlAIP/0Rc9Y6jxeIqoyYnPggudGwOfDgEEKrLic5LU3KcN/aJopBcg6r3xHOaLifpbtKcE9MCQ2ZuSzeUAELb3aSFhQIFFZ0lFYOYFcEg3U4CAzNuCyhMT4OCD5e1gIJwERNQ6NPRJNBpv/v613jy+me4/eRr+AenqhnEmTlVaO2RFQLnkV/ajmSqqaz8JiqKZuScKIqUTFEUNRo4EBSpmVVIYZtGZylzLjKzpWtKIPItLERNiKqQORcx8TmERa4myU3QBslcFEaIYuLY/TxORjrRBBhiWkgICHyoHAQM7gSymABDWlEU8loBhazt4UrQyuvlmAY4Ap9QZCYTVFGpqqvLh/uR4UkIDY9HvlQhnruOozd/jG0qisW7P8bcjXe8dzVdTwoUPf1o6OpC95gsu9tDlVlIxVXFKDiZwUwWbJwiYWBGMFi7U725ERIaWMiQWOl6knkTGlXxraKQyXMyN0KrFrSw0ALCWM2TEFDYw0CfkFAms7JtCQsNMLSgkC4orZ0Gh4GCibzOGka6tmpmt8BCl8pCDaWlutAlLCRXoadLQOh8m7+4oobUGhMaBtC9qK+Woo1nQJedmYWIsHDYWVvD2d4OuZkZyErPhKO9E/+OMSzo3D157b18IuHsFgJX70ilJPzkOQqIU6W4f/p7PycoXmCBjrK7tx3l1TWw5j3vyeBBFi+6RGAZGVnzWtnBSu5lZY4ICAjD8NQCJpfWsURQzC0sY7C3F7PDA1ge7ccI1URzWQk2CPSDzU2sLcyhv60ZtQU5mO5uxWRHA+HQjrGWSvTV5KO3IgsD1dl06AN4dXsTe/P9aClOwWxPLfZm+7C/NIS7B/NqJNGLO9t4RJg8OFij+lhVhfeOdxawMjWCsd5BrC1tYWNzH/Nzs7i7v4kH6/M4WhjHnCSox/vUzOxtmTNxsI5dpTYmcLg0hSOCYn9hBLtUFTc3p7EieZPuGmwTSlsExUJjPmZr0jFcEInmRE/URzuhOswG5QHmqAiyQnmQDarDeSzCGdWRLspqotxQHuaMvsJYTDQXK0Ux0lCkht3KrOy23ETUpYSr7icZ1SRdUCNVWegvSUarDJFNDUV9cjDPx2KwIl2BojU1GL08N5gTiQHJURTHYaoqFWeseDMZ82bx9gmGF+WljqMTdKzt8LGeCaKyCjFG+Te+cwurt15i6eYrLFBdiM0dPsHs/iNGZA8xL6Wad24TFDcIjGNM8T0TGwcYW9ljtL/DSG4PY2xHV7bQxgfS1IkO0tWDkSydTXaBMmt7dzVJ70PeQB+fNyEoqCoumBIaRvjgrD4jlyDsHtzD40cExYsvcffuC7QzMm7tW8Xajc/RPXcTRW2zSCruQGRmLcLTqhGaVIbwxDLEpFQhObsBiel1dI71SGKbkFar9qOTKxFBqIiKiKBpuqVOhs/G5kBqP7nygZDqsQoABIajo6wTIc6eEKCpOk6iFAgC1bUk4DgBhBYick6zr4HCaRVhQ1hYUxGohDVhYMltC6oJAYK5UhOExEmOwuIEFOq1Fo5UE06wpaKQxLfke3ToOOLosD//3m/w8rPfwwIVoYNbGFx9olHZ0IfOgQWU1/ZrgJBZh/yiNhSWtKOAllPYwt+iDqkynyKDADiBhHRBCSgysmsIBlEXAooyla8Qk1ncSSmFKi8hZTykNlRysqbsR3hoErz527m5yOilk9nXHv506gSFp7aryR+eMsLpBB4CDYGDKAqtidKQ0h/u9rz2Fi50aDKvQpLawXx9oGbRJ6qI6IhkpKfkIyosGf50XkF+0QgLi0NFbQc6x7Zx/dM/xNazX2P+NkFx9E51R00sEhQjk2jv7kNTVydaunvQPTCCvOIaAiIebrx27j7xvEcDVR0nAYQVTUp0WJ2aXPddSJyGgqgFLSjemzH3jXncyE5tSytDYmX+xHfnUPwuSMi29vxvgUOgISpDuqOke0rUhY6MgiIUdGjSMpoX079kDAM+/waiOC4b4dLZK4SHHpwdXVBUUIz62nq4ODnzc/URFxNH8Ebj8kVdWJja8LgH3D2C4clgQJYTdvGievSLgyO3l9d38Ys/+D28fvcMs3SknT3tSExNhwkDIL+gGHx8zhAXBFL6loSpDazMHGBjzmuiZ4GszAKMz6xibG4VSww45xY3MTA4jInBXqyODWBzahQ7s4zSN5dxc2sRNzYWMEcQVWem4GhpDjP8WzO9rRhvrUR3aTrac6JVwbuV7gq8uLGEu5vj6K/KxJI46rF2rI+34WhjFO+eHODL5zfw7iHbJzdot/BW6ig9vq5Wkduan8DsUC+WxwaxPTuG64TAMaGwR1WxtTKDa1sr2F0jVGYnsDY/yXYEO2vTON5dJnQWqS5msT3Rg+PlIUy1FKG7MB5tWWFoSglAfawXyoLsUejLAN3HHCV+hEOgLUr9rVAaYE1Q2KEy2BH1EVfREHUVzXFuaIpzR02MB4bL01Vdp/biDAzVFWG2vQo9Aor8JDTIjGxRFDlxVBIZVCOF6CtKUfMnmtLC1VoVHbmx6CIsWjKoPjLD0JcdgQGCoi87XNV5miHAzvjKKIaPdNVs2eSiMui4XMUVG3uc1TODOx+wjvl1Koh7WL/9Cit33mLh5mss336DxeNXmLn2BJM7VBT7BMXuXSqJI4yvX8PQ0jZVxC639zG8sInJNYJiZRu9cyuM4K4juaAMn+gaMcJPpJooRW5RBSKiSa0zFxUolJq4YK5AcfaiCT4kKKTr5ybhcP/xW9yh9JsleLqGl7B98wu8++YvMHPwBuVdyyhomEBl+yJqOpbUmhQVbVL/aQKlzRMorB9Bfs0Q8qsHkVPeh9zyXlUvKSGzHjFplUjIqkU8IROTWqm6qCShHRSWAm8+CG4KFj6Egoxg8iYkCArpOhKjw1eT57RgcCYE1Ep438JCa5KvEAWhVRGiKFRXEx2/RFYG+hYwNrFV+QYrqgRzyUdYOMCcD5E5HyYLwkHlKbhtZmYPqb4rkLAwp3OipNelo6ltGcGLd9/g1ee/RPfQIizsfJGRX4fmrgkUlLerWkViGblNKCrtQnF5FwpKO5S6EFCkZFUjmZCQpWKT0suRLKDgfmZOLdKzqCxESfB4migOKSp40uUks7SjozRVZ6VkeVJiAWK5HRwYq7qCXHndPAhbb3fNiCYBhXZkk0yS04JC4CGguEoIq+KINE9e+xBfOiJ+hq2ZE1xs3ako/BFAePjRMbk7+fKz/RF6ksTOyShRsJChuWGhsfyOTWjoXcT1V7/G5tNfYeXBz6mOP8fczkNMLR+gb2QWnb1DaOnoRhuBMb24isKyBrhQldjyc6VMhaWND6+9m+pqsqKSUKAgJP4pUBh/R02cNhNjqgqCQmDxHhRqDoUGFKftNChOm2ZElHauhQYU77cJDEMdttIlpSOT9QiGU6aAcclIwcKQTttQdUkZQ+eSAS6cu8LPMIKfTwBKi8uRmpxO9WqrhtjqXTEiKGypLtzgTPi7Sun40Dh4BceqUh4WDt5Y3znAL371C7x48xjj04Po7OuAT0AwruibwdM3DLqEwzkqGR1dcxgRFqJQjA0s4UrlWVbegKGxeQWLpdV9gmILvQoU3Vgf7cPSkAw7HcVtOt7bG1O4z6h/a7wf/dUlOFqcxeJgD0bb6zFQV0JnnIwOOr6urFCsdBThyf4M7m9NYHOkFUczfbhFNbE92Yb1iUYcbw5RcSzj7sYYbq+P4vnxCkGxS4Ds4+1jWaOaCocKoLs8A+10wvWpkWhMZxRelIqpvgY1RHaqswFjrTWY7G7AeHcdxrpr0UvnLA58sLIAzZkxqIr3R36IE/KDHJAfYIMCQqHY3xqlBENFiD0aot1QE+6MqlBHVIU5ojKcbaQz6ni8KcYTbfGe6Ej1Qksqt7NCMN9eQcWUh87STEKiGnMdNWjMjkO75CZyCSMqCvm7o1V5mGkqJRSoNJJD0Etg9BQkKUXRnh2lyowLKGTE00BulILFQH4UJiqScSYjPgO6H+nAk1FcQl4RDDw8cIlS8yM9Y9gy6mscm8XE3m2s3fsUK3ffYvXe51i9+xnmb7zC7OEzTBAUE1u3MbN3n7Cgqti6gdG1A4xTUUwwGhia3yAsNjC+tothwmJ0bQdNA6MwsHZCdEoOVUU1I7dKhEYmERK6+OA9KMx4I5lpFMXHuvANjFZr/z569Rm2jm6iqWcI9r5RMHKOQGR6M8o6VzG6/Rwt44coa11GVccKsqsGkVrSjcSidmRW9yOzph9ZNQO0fjUpr7hxFHky16KkAxnF7UhndJ2U24z4rDrEJJerbiq/0FRGTDFw8wyDi2sQlQFh4eSlHL123oN0+6jks42jMhtbSmip60QwaIfAyqLzkseQ7iitmjgNCvkMK0LB2MiKD6MxnYi1UguW5vYw50NpRjM307QmhISJqb2ChTmlush3PT1LnCdUPX0jcfvhZ7xOP8YrKor6pmF4+cSihICQbqLQyCxExxfxmrcRDp0oruxBUUW3UhPS9ZQqo8EyqpXiSKKqkMl7AgrJVWiskqCoRHIKAZJShpTUciTImhaJspxqHiEhxQGlaGAeLfdkxbwU+HiGUFX4wI2KTLqWtMNftbDwdqWycJPRT992PQkonAlgAYUrVVuIXziP+6iuJ80Q2UA1M1uGyIqqiAlLQk4a1U1cJgpyy5GRWoCYyGRGwfGq5Mjo4g3ceffHWH/0Cyzc+TGDnS9VMntq9Qj940uqymwDQdHc04/R2WVkFdXA2tEHts6Bat0JM0tPmErdJkvCQWBxoiZ+FygkDyEmQPhdkBATUGhUhT1MTDTb2hFPp5WF2D+mLrQmYPjuvrKTobP/GCh0CAotLERVKGVBpWGgawqdy4Y49/ElWJrZIDe7kNANx+UL+jDUM4cNVa2DrQfvY09VlsfLPwI+ofHwDo4nWH2xe+0GQfENHr+6i/7RLvSP9PPelAl+hvAi8K3tPXHmo8u4KCOyGJTq6ZvDjKq5obkPlXUdVHcjGJ1cwsLSDuYZrPb092OagFiVJUaHurA7NUxQTOPW2oTKA2yM9GGNINmbGsFCfzc6qkpRl51CBxmHnrwYDBZFYWewAk92p/m+cUb1owTCFB5sT+NgrgObY7VYHyrHtZl6rHQVMgoPw2R7Pm6u9+H5jRk8vT6FH7zYxQ+e7eHOKv+XhlwUBTkh1koXSS5GKIuiE08NQlmEG8rCXVGb4IdKqoQsf1vkEQg5vrbI9LBCtpcNsjytkOtDQPhaoyTQDkV+hISohmA71EQ4oystAN3pgWhL9kVLkgfa0rzQnumH1hRvHvNCK491ZnhTGYRitjUP64MN6CxLw2BtPraG27Ax1IratEilJMRasmLRwP3hyhwqiiI0ZkSiRrqc8uOx1FHJ4xlUE2FoUxai1qPoIygG86TWUwzGyhJxppTy2pRUd7C5iuD4ZBh6euKCnS0+1DeA5VUvVHQNYpRKYePBW6w//BKLdz+noviM9g7zRy8xtfsAk9v32AowbmJq5xZG1w8xRjUxSVD0Tq9giKCY3NjHCCExuLiBgfk1RBASFk6eyChgdJpTTFmaC1NLF5z5QIey1ESB4uzFbxVFfHIuXrz+Etdu3MXw5By8w2JwiVF0KCPj0p4llPStIoFgyGqZQtfSXdUNlUBnmFM3iISiFgQllcE7Og9+tKC4QkSlVqj1KuLoFOMYLcdnss2oUgscRSZqJuVJgts/RNYUiIGrGvkUAEdRFXR22mGv4vC1ZmNDx25lz2iTMpqwkCS3bEsrZufgQsB82+UkkNCOdJLZqQIBGVcuD7AJoytrwsCWD48llYP0LQs8REUYU3kYUnUYmUjy0wqXGA1e0bVAFB3k/tEjPPv0x7j//Ad4/PLHGB/fpMPOJyyiYe/or1RAeXUfymsGFSgKCQmxnKJWNQLqfZ4iq4bKohLxUraDgBA1oel6qkJKWgUhUYEkwjQxSeZOlCGBCiw+rgBRBFFUpJQiz1UlyuMIipjodDXxzptqweOqD0EgysLrPSwkeS3bAojTJl1OTrYuChQCjUAfUQ7eauSTQEIKAspsbG0JDynpIQARkMh2HCERS6UqM7Qjo9Mwv3UPj778Mxy//ROs3v8ZFm58QYX7HGNL19E1uszgYwx17b1o6OzDyOwaMgurYWzpBhunAFja+/Ga0/ETBOYyOUy6n74DCotToNDC4ncB4r0pMPB3JBzeg4KAUKA4pSqkpMc/BgvtsdNmKHkOqgyN0qDC+CdAISOiNF1RBASPGemYwZD3kj5b7WuuXDSEiaEVzIz5mTwnCsDSzBH2hKWdNQMfOw+qCqrB4Dh48/dwIux3rl3Hj7/5ER4+v0211kFVMcZgLxRGpg5U3H5qGPeZDy5rehHO6jKwckdNcy/W9u8iMbsMTa0DGBmfIyi2sLCwhoFBqrzBDqzRCa4NtWF3sh931qdxc3UcR0vT6K8qwd7EIK7NTWCwuRYFyfGI9/VCYUQA+goTMVWbgkPC4OHGKG5QRVxfHsExgXG0MoidiQas9RRioTkVyy1pWOvIQEGQBXIDLDFRnaJmS1+frMOra6P45WdH+ObtIb5+uIbb812oi/NG2lUDpDpdRG2kIzoSvVEdaIMmKoLuJG/URziiwMsYxd5mKPGxRJEX1YOfDUoJkPIge5QRFJUhDqgJc2Jrj4pQB37OVTTGeaA53g3tVA092X4YIhSGCkLRneGL3iw/OnJ/wioZB5ONWBmoQ19FFgarcrDQWY1VqpsmKoqu4lRlrdwWUPRQ+fSVpKMuLRxVKcF8TTS/VxfBWKkm40nXU2smQZEj5cWj0E818T6ZLev8ul/1ha21C4JjE2Hk4U5Q2OADPX1YuXggv64Vg5R/q/deY+3BV1i6S7vzOVbufIalW28o319i9toTzOw/wMT2bYxv3qSaOCIoDhQoBqkoxlZ2MSLdUctUFMs7mNm6jpKmblyxcEBKbhkS0/OQW1wNOycf3jxXNJA4L2pCllI1xsfnDVBY2oDjm49QXd2M+sYOBEbGw4kS1iEwFvoyrts7ApbBCfBIKoBbQh68U4tR0juNwvZRhDMCrumeQe/ENoqqepCaW08n0MS/XavWo/AIjIMtP8PcwQdmdl4wESfg4AdHHnOmuTBadXaRSXSaUU9iTi7ecOG+Zo6E5CaoEByl9IYMddUsf+rgIENfnVWXkygKZYyQtXBQyWsqCUlcy2Q5gYHOZSP18BrzQbUmCJxkVraFI85+fBlnz+pAl5GXroE1r4k+znx4SS0xa0XIR8dm4uGTz/Dp5z/Dg2ffx7O3PycwfoY7994hIDBRTWi0sfdFXfMw6ppGeb0JUZpAIr+sE3ml7dxvRTahmi7Dhamq0gjSlKwqZOTVESK03DoFDAFFCkErlkCoJifLmhYlhEIeIsIzEB6WRlikK1BIzafIyBRVRdbHKxiedOSeVAUeDEI8pRtKgUMzb0KOuTtrRjoJPOS4QEJUhSiKIN9QBQeBQKh/pIKD7EsVWRc7NzXsU0XEUtPonL7atjC25f3tzWsQhdyydmzd+RIHz36Bo9e/xs6jn2D73tfYpULekKHf27ewsHmI1b1jbF+/j6ikfFWo0sYpUC06pCdrRphJd6ArLCSZLUlsCzdVtkONeqKZyKxrtdYEIWHiCEOqBkOBAt/7u0Eh3U0Ewmk1cXLstH1XWWiAoJ2UJ2rCSu2LGcuEPbWvOaavRkcJKMzo6CXBLfYtCLTgEDOgCSiMTooQao8b6lnQLNVxac1NGMQQmLZWDJJsXfmM+MKHv4kof1fvQOwcHKg1sx88uYm+oQ4Mjg7ALzAM5tZXocP/Nyu/CslZJbDg/S1w6Rqew8TyAf3ENSTk1aCpfQhjk4tYoM+YXVjFwHAf5kY7sTncqiLm3Yle3FyWLqJJgmIKjblpVAOjVAfjqC/KQ7iPL1xNzRFia0PnF4v51lwcTTXg5gJVx3QHDhb6sDvXhU1CYrWnCEuNKViuT8RmazpujpYzYvdDgu1FdKUEYCQ/ElPlCVjvLsL3Hq3i976+he+/3sMXDzfwZG8cC+0FdKjhaGfEv1Kbht4kH9QHWaEr1gXD6X6oD7VFkYchKvwsaVQO/jaoDrJDbYgjalTrgDoqiYYoF9SyrWMr+YeORA/08DM7ktwJCC+MFoZirDAM44TGaHEI+gqCMNWQgaXeagxUZaGzOBkjtbmYbStDS3asSmL3lqSqbqe65DB0F6YoaNSnhqEhPYLwCMcIATPXXKQBRXoI2tX8iSgFij5+74ECqR4bizOD47OMBNPUms1BUfEw8/TARV7cD3T1YM/Ir7C2FcMExfLtl1i8+Q6Lt7/A/PFbNat16eanKsE9f/0p5q49Ut1Ps5LY3rujhsuOr+0pWIiNr+xhfFVsH1Mb19A7uwpLRh7OfmFIz2PUSvPwjaADNMJHZ40oUc1Pup6MVSnxHEZ39Y2dSErKQEVlA/xDo6l4PKHDKP6sqTUu2zvDlf9/QEom3KPi4BAaA1N+tiUlsSedaER2BcLSZCW4BMRklKGqdRBFtR1UNIyc88qQU1aLzKIq/h/lSMkuVUNiPSiRnV2lAKC/ZqKdGu3EKIpOS1pbwkDW/baRIn1UC3aEgv1J7SZVWvzEJJEtrUBDXqsFxWlI6BtYnIxIMaG8N4AOzZAPtpG+hSrnITVxzp7X5bXRwSdnDdVDWSrlOnro9AsrkZ1fibsP3+Amld/tR1/gOp3f3affIzh+D3nFTQQwozbCr7y2V3U15Za0obSmHxX1Q2z7CIwuBY7s4haCoeEkqa3JV6i1K3JkOHPNibKoRmo6r1OqFBAsISQ0a1pER2cRFFJePBmhoYziI9MICllPO4XgSIG/X7jKRXgyMBEwCChU+XCCVybUiQkoZF8gIWpDAOFMRyS5jRD+lolUCNry4g5WvPZmjFDZWhIIJnRmEhELIK4wuLhMmF5ktGpsYM7r7Qov/3g09S1j4+aXmNl5gdHVB5jafITla88wu3UXE6uyMNEuRmc3UNc6pEa9GcloJjtftUKdrr6dRk3YeMDCimCQ2k6Eg+QtpEtKWhNzF6oOJ7UwkSFBYcB7V2DxDyBxAgptfuI0NH6nneqK+lZREAp0ugKK02YsJUBOQGFExanP66IBhab6rAEdvcbxy77kCGT7W3jIvnodzyl4nBzXQkbeZ001L5CwteS9bOXEYIiqwiMA3vyN/QLDsb27h8++fI2bd/bQ2d2EitoK2LvwWvK3vGxkhZDYdCq3YQxMLqu1xidXrmFy7Qb6Zg9QWD+Azj4qg5FZzDDQnF1aR9dAN8YHGrEx3IT98S5sj3Rif7pPoyiWx9FalIHDuVHsEhZFaSmwM7GA8bkrsDh7AXkhvphtLcS1ab53shWLfdVYGW3EfH8l5rsKsN6ZjZX6OGw2JuJ6fz4eLTZjvSMfiQ66qAx2Ql9qEEbzojFaEoet4Wp888Uxfvj2Oj4lKL54sosXN+bxcHMYxzNteLLUg+PBSjRGOKAx1JqwcCI43FFFdVLqa4bqYFtUBlgRDnaoD3dEY6SzahuinNGa4I6WODe0sG1L8kRXshcG0vwwmOmLgWxfjOQSDEXhmC6LwFQpnXxJOFa6i7HaX4/OoiR0UTn1l6erCXSt2TGoSQo+aUNRGR+EzvwkNClohKJBJbMj0ChFAQmMJlEYyYHoyCBQsiOoYqgqciMwWCjVY2NwZmpxHUWM5n0o64Mi4mDp4YmLlpb4SE8Pjm5+KKUzndm+icUbzzF3/TVmr3+KmWsvqCJecP+5moA3T0jMydrDu3cxu38Pc5SPM1tHSjkIFGa2DhUsZHuc6kKAMXdwC/aBETCjc8grlYluhYiMz8SFK2b44BN9OkVTgsJUgcPhagAyC6oQl5iJmNgEpGXmwjMgGEa2dtCxtMJZQ4LFyBiBsfGoaGpBfmUVUotKkVndgKTSGrhSfZjQ6XjFpyGtuhFecSmw9gmGlYcfLKVeU2AIAmOSqKhSVOsTEgMHd384ewXBNziG1yUBviFR8A2KhJdfCLx8QzQLGnn6wZ9Rkgs/QyDgILCwdYSNtT3NgUBwUjkLLSRk28raUQHCgmpKzMzMDgaGltA3smRrhYuXDKkqJKEoY9z1FTQEHkamNvDn/6DHh+zMmbPoH5zFH/3pn2OR1zMlo4hOvQRHd17g7pMvsEVwH955h1uPv8azNz/jsa/h7BkBQzq5nJIWFBAKVY0jlPpjqKa6KKrsRjGVVnZRK9LzG0+BguohkyDNlOS2ZvSTTMiTIbLpmQRFmtSDKtLMpUguQmxMNsJCeR0Z6YeGJhAUyYilQ4iLy+A5AkSuo3cIPE/mSkh3kzvhK2DwcNHAQraly0kA4cvfJ8Bb5lsE8ZyfmpXt4xao5lE4yox1Ki5Jfifxs6Xek3RJmdIxGl4xhbE+o1+qLUmQmplYayZBugYjICwDPaPbWLv2CrObDzG2eMx9gqFjEuWNAyiqbkdFQw8KylvhwNcbEgACCQMjJwUKGfEkkDAlEBQc/oFdVarDSKsmVML6d0CCZihO/3coiNPqQkw7r0LmWIiS0OYjtGpCFISJJMHZfhcaAhMBg6xjcdpEFXxr4vw1oBCTbS08tIpC2z2ld8WYxwkKCwZFUofMisDg/SzrrKg6Zx6BCAiKwM7uDt589hIHh+to6ahHckYqjMyt4cjn0MjGGXYMGErrO9HaP4WGrjEMz2yhZ2wdFa1jKKzuRreUUxmaxOTMOibnVtA7PIDRvkbMdVVisbsOK71NSlUczA5ghSpjuKEEO5N9WB8fQEZcLIwu6UPnw4vQO/MxYt2dMdZYiO3xZqwNNqoyF8PNxegoT6FzjcBKcwo2mxOw15aIO+MleLFJxTFeg6JwJ6S6GqItwZegiFHDReuSfPHicAq///U9BYkvHu/g3cMdPLq+iAc7E3i2O4bHK93oy/ZDcxTVTJQ1uuMd0RJlT1CYoDaMaiLYimaN+kgHNMU6ozHGma0LOpI90Z7koaw71RsDVCNjeSEYzQ/CGNXDeAEVRUEIpksjMF8bj5X2bDzl39sYbUddeqQq1yGT6xbbK6giolEU4YmKuABUJQQrUDRlRFNNRKA2MRj1SSGEQzgaCI0mWbwoMRCNCf5ol9nbGVI9loqF6qKfqmKklIpinD9Cc1svsnNK4EbnaebiigtmjOT1DBlRhaCRP+LywSMsHT0nHJ5j5oCQ2Of2wVPuP1JzKab3CAja5OYxlcRNBZZpSngBxMTaPma3r2N25zqmN6gsVncIjAPC5RbcYhJh4OSG2LRcJGUUID4tHxd5E3/EiFmTpzBVXU/uPpHIKapDVAwj0+h4RMZKLZlUmDs547KZCc4Z6uFjnctw9fdHfnklckvLUFJbj+beAfRPzqFtaAItgzLyqQsx2Yx8cwrhHZMAx6BQ2Pj5w9bHHxZUTxaMYs0Z4RrbucHSxQeOBIWTVzAcPANhxxvczt0XdoyKJEltbmWvQBERE69m8BYVlyErW/rk4+Dh5g4TY1NCwOpERWjyFQIMURRSr0kAIUpCJhxJa2LuAD2C4gIBoWas8gHWuWyKy4yOL1w0wgXCwor/l76xDT76WAexcdkYpFzv7htHOhVQRm4lVnduEQ6f4fjhF7j56Csc3fscd6gq7r34PiO3DTgzQs4pbYOs79zUOYeapnGU1Q4QEr2EdQdh3KzWFxdYZOY3qVFQkrPIkIl5KndRi8S0clWqI42qTCbZxcbnKVhInScZDhsWlgR/qp0QwjYqKpGgSKNizUR8bAYtXRUF9CIo/Dz9FSjUhDoCwsfNR20LKLRJ7piwOKQlZKkchMy2llIgLo5UIQxg/DxDEBkUq4oBqvkVtm64SlBY8joKHMTE2cmqgR78O/5Ul8GESWRMFmITi5Bb1EK1VKO62epaRjAxv4O51QP0js6jvY/QqO2Ctb2v6m7SNbCHjp4MIriqFIVSCCZSiuPbAoCSyP6do57+CTsNht+lKE6DQky7r81NyOgo9X6lNDSKQx0/acXktQIW6X76LizENOri2y4ljUnX02+DQgCihYUJAxtJZtvLJE+Z7GktBS5d1dwhKU4ZEhqJ/f09vHr9FOubC2hu57MbH41L+kZw8wuFpZMnLJy8kUdFXFLbjgyq4dikPIRHp6OwpBnVDE5l/fOe3iFMTC9jemENPYN9GO6qx1RLGaZpU80V2Bnvxe5UD9VECkabSzVrPPR3IC0mGgaXdHHpwwuwuKiDlEAfjDaVYHmgiaCpR09VISoz4pEZ7o10Pxs6wxBc683EYU8qnixU4dO9TlyfqUF7fiiKIxzRlxOGhao0DOREoDDQDhsDVfjmzRF++OKAoNjCF8+v4dHNVdzfn8b97WE8WOnEcmMSelOdMZjmhLZIc7QTGBX+hqgKNkVNqIDCimrCAc2ERHuCG9rirqKLgJCupl6BRIYvhjIDMJYfjLFiQqIkBOPFBEVRCCZKQ7HQlIjnO/34yUvNrOw6QmC4Jk8zFDY7DmUx/sgNdkNxpI9GUcQGoj6ZYEiJUHBoSCQcCIvGxCA0ExRtqWFoTQlFJ9vOtBB0CyioKt4nsyf4I7T3DqO6oQ0uXgGM0vlQWFjhY11D+DECHF/YxcqhlGR+jsXDl1i58ZqK4YlKYMtop/GNYwLihqqoOL52SBCIhKSt7yvlMLqyQ1js8TyVBRXFJEExurKJmf3r8EpKwRkDExXFpxeUIzopG+fpJGV2tnQ5fUQ1cZ5yOSQqDTnFdcinlZc3orSijUqnE9buPtC1ssYlcxOCTQfmjk7ILilDbnkFCqgqWrp60Tc8joGRScrYafQSGFIFs4PQaORNmF9HxVFcjPD0TISlZCAkKRX+/F/cg6PgzEjWnmCwJUBs6cTs+Lds3bypsrzg4RsIb/8QOLp6wMDEnA7FAaFh4cjPl/pVhchIS4WPpxejQGOqBDNYWNopNWFmbkNIOLwHhLmMaKJJ95OZgILOTaAgNXCkKJwBo2MdPrQCEDEdnj97wVCtQ+7uEQJnF4KxsBY5+dVqnsDRnZe4+/QL3HjwGQ5ufYqdo5dY3LyL4ekdtPbOIi6tTE1QrGwcRkaBVOJtQ15ZFxVFDwHbxSi6SwEji8pCoCGAEGVx2kRdpMgcC6oJmWAXHZuDhORC7peoqrGqbIdvOC0M4XT0URFJSCAoUpJy1SJGUu/JR026k+Gw/vCVlQNdqSZ4bUOpMKNCY+DvFYggBimpfF96Yi5iqUyk8qxUoJXV8sKlWmxkihoK6+7iq5aMlbkaHq7+KslqzOsmAwDEmTnZu8PF2YPX05zKzBSWjIS9PEMRFJTAaxgOQyNHwtkU7p7BqKhqoVPawgLv37bOMVjb8Tc0sscVXRlVZkcQuFFZOEDf0F4DjRM4aE0z8klmZv92iQ4tNGT00+n5FNq6Tt8Fw2nTHldAOKU0BAYmp+FyAob/q6AQE1goYBAWqivrBBIak+1vFYgAxZxKTq6tHQFhZ+NKUEitMhnRR1BI3snbH3t7u3j7jvff8hRa2xsQGBKM81f04UBoS/Bl7uiJ1LxKlafQJXguX9KDIwOqyuJy9Hd0oaO5Gb29vRhnoDe7uIaOXqqMhjKM0BmO1xVgrq1aLSO6PdGlSooP1xZge6wHs328fxPjYG5gAHN9+jAHB5QkSfntOiz01mGmsxZ1eWlIJDyCnOzgaXoJWf42mK1LwNFgDl6u1eHzg07cmq3m30nBXEsutvrK8WC+G2udJZhtysP12U68u7NGUFzD6/urePd0Hw9vruD+wTRurvXi2mQVdnoyMVcegKlcN3RHmaGdsKgLMkK5jx4aCIp6WhNVRmeCK8Hgie4UD3QmuaEv3QuDWT4YyaaKyQ3EeBFBURJAOARjsjwU05XhmKoMw1hFKK5NVePHrw+xOd2DBsJhpKYA3cXpqCYQCgnBnCBXqgpvpSJKI30VKJrTozWgEBWRIrAIRjOtIy0CHekR6EwP4zZBIfMpqKAEFKNSFHBsnrJubAr17T1Iyy2GHR3hBUNGsqZWaOgZxcbREywfPiMoXmDl6BVWZVjs7gNMbNzE2Op1jCzv0/ETCrQJGRa7TDgs7WBkcUslriWBPbK8hYnVXUws8RjB1D+3jJGNLQRmZuEDA2NEp+cQFGWISMjERd6MmjIexvjwnCH0TOwRlZhDx1aF+rYR1LdOYnn7CfbvfQHXsGRcstbMJD9nSAdrao7knDyUNzYiv7KMaqgDfSNjChb9w5MKFF29Y2jtGlZ1fVp7htDU3Yfa9k7UtHWgqoUAIjzK65pR1dCKirpGVDY0o4xtSQ1BVVbJCLSAMjqHEVAagiOjEZ+ciqseHjA2NYHrVWcUFOQiNysd2Rlp8PMLwuUrhnRG5goSYhaWGjBYWGgqwMq2lDAwMbZTfcmXL5koUMhcChnZZEAFYWTKB5+mZ2SNi4zoLl82g62NO6M3f6RnljIKo3rqGMbR3ZdYo8KbWT1G98gaalvGCNc2xCWWwssvAaHROSgo6zgpgFjGa96KsvoR2hDKadquqPK6QeQTGHlFbYy8CY08KgyaAgeVRZpMyEuVmdhFiEsoQCJbURcpyUWIjkonJCLpLELh5xuq8hIRVBmy2p23zHe46qfyFGp4q0cAwRGIwIAQvjcD6cmZChCWxtaqe0kK/QX5RuGqky/8vMIIhzREhScjMjQJ0VItln8rPjoDaSn5CCFAnB281PodUqU2OEDe5w0bmcBI9WdoZIFLFzQ5C3Ne0wCpZkugyfsCCKAL53VhYmKNzJxSwmITw6OLsLHzxBUZXko1YahvDz0dW8LcHqYywsnK4/2Q2P8RUJweKvstKE6c/D9iWlho1cTp4woEAoTT+yf2u0EhcyvENFAQOw0J2dbkNAQUAgUNJAQMGtPkQ0yNbGFl7qjMxlK6nVwh83i0oNBUJXBDf38/Xr54hLl5Pm/tTQgMCsbH53RgSeXnF5oAK2dfRCfnwZ2/99lPLsDJ2hIRPh7oKC9ER0UhmqqK0cfnd2pqFnOLq+js6UJ7VQH6S9MxVJ6JWSqKlV4Z8dOAzuIUOvUSbA51Y763E+W5WfBydoSfqzMSg/1Ql5OExd4GrI80YaGPSqE8GyHuznC1tISjoQ6C7YxQk+iJ/b48fLbVii+2W/Fwvg63FzpwZ7kHDzZH8PY2FcP2JB7tzeDtnS28urWOL58d4MnNJby4u8l2FY+vz+H2Ri/W+Dk73Wk47EzCSpkfRlOpHIKN0RFpi1o/Y7SGWaM9wh6tkfboTuS1SvOigvBBT6o7QeGJoWxvjOb4YiI/ADMlwZgpC8RMeTDmq8KwXB+D5YYYzNRFYrEzA1892cTdnRl0lGZgsEoKAWagJScBFbFBKAr3IjC8UJcUhiw/Z9UKKOoJCrX8qaxslxaOVqoIWe1OQCE5ira0YHRlhanqsQIKNepJs7LXItoHx9DcPYAoPrAf6RjAzMkdc9vH2Ln9WtXDWT56jfVbb7Ak3U8ySWnrDsZWrhMG+2xpy7uYXNnD2OI2hufXaXzYFjU2QuudWkTf1Dz6pxbQN72AzplZRBcW4hMzC8RlFhAE5YhJzMJl3pQCCFETH54zhqmNF8IT8xGfXYX+2es4fPpLPP/xX+Dh9/8VfJIrcMHaGRepKi4Ym+AcIwhx3k2dnXT6Tahua0HX2Ch6Jib5d+cwyL/b1j+Glh5ConsI7d2DaO3oo5NlVNLegQbCoraxBdX1jWgkNJpojc2taKDVNbWggfv1Le18fQ/bDtTwtcXllYRFMpyuukBX7wqcnO1RWJhLZZGPoqISldi+dEkfRsYWMLfQKApJZGthIWZGVWFsJEMZZa1xMyoRS0asPCbH2WphIa0Or4+FpZvKCUTFZDHCL0Nmfg2CqLpCuR/NKL+mZRTF1b2IiC2EVDx1cY3ke934UCYgJqmMoKgiGEbRObyBzpFNNPcvE5ZTaO6aVTWgKuuHUVTRg8JSqg1RGYRNfkk7sgubCQoZIlsNWQEvNq4A0TF5qpV5FMn8n2R2dmBgHKP2EHi6B8LDjTCQ8uInVWRdnb3VKDup1eTq5EkV4E2w5qO0uIIKIRxujDSd6Exk1nWQTwQCvMUiFRwCfCL5Hj9CIxwxkakICyb8+LdcCAgzGWbK6yalIKS8uCgPdyoumRB5RWBtYAoTI0uY0wREDoS0HaNiRxl14+4HewYchvom/I3s+X0I+uxS2FKpXLlMh6lvSzUiw5AtYCpKQkY7SSKb29/tftIMi/1WRYhpQaGFhva41vFrTdsF9d2uqN8Fi/cg4LHT9o+B4lv7FhRiAgdpJdmt3T+tHr5rGlA4wcKUgY6U3LBwUbXItPOCZOEuKWUTFxePhw/vYGp6FM2tjbwngnHunC7vaUd4yQRM/ygEMXhwoVq/eOES7MyMkR4ZiN5KmTiWjZaKAvS0NWF6agqzDGbb+Cx3VBZivCYf0/WFtBKs9tZjvlNmIadjVdaf7m+nYmhGfSn9RXgwksIDUZISjfaSdMx3VeH6fCeO16gMJtoQ5s1nUE8PDsZGCHexQT2d48FACb7Y6cYXm614utSGtzfn8fr2Ep7eWMLLBzt4Qji8ur+Hr1/copLYxZvH+3hyvIJnPP7yziaeExp3t/ox05yE1ZY43B3KxkFTNObzfdAWbo62SBsCwwLtIVbojXFCZ7QD+pM9MExIDGX6YjDDC/0ZHhjI9MJIjg8m8/wwXxKERaqHhcpQLFWHY7MpDjttms9fakvF21tzeH59Eb0VORhvLMNgdcEpUHirrqfq+GBk+DiiJiEELelRaEiRobCSxCY4BBgCCx5ro5qQ6rGt6VQYmaHoztF0PSlQ9E/QgY9rVvfqn5xHUn4pPjI0IyxkLeo6HD74HGs3P8XyTYLi9ju1SpiMPR9ZvUu7STVxSBhQNSysY3xhAxPzWxieXlWjGUYZmQ3OUrFMzKN3fAY9I5OMdCfRw21RFbmM3C+Y2SImJQfZBaWIT6KiuGKKMx/q48xHRjhzRh8+4Tmo61vH9oNvcPz2/4aD1/8S6y/+JW7+4C9Q0rsOfSd/XLSxxnlzE3xwWQf2rq6oamoiDPqoEtrRPTaO8aVVzG7s8P9ZUTmLPv799r4R1eXW1T+Mtt4BQrKXsOhCbVMbqqki6psJCUJBrJb7dU2taGzrRDNf09RGsLR2oKKmHuXVdQosOYSek9tV6BnrI5A3aHV9JarKK6gsshn5mRIixlQIVqqLSeo3aWZW2ynHZGyugYCuKArpE6ZyEEC8VxKGfHhN6CioMKT0gZGZG5VBN0rqhpFV2o1MOvSk3HoERGbC3iUQdo6B/LyrfAijMTZ9DZ//4E+wuHkfFQ0jyKXjL6NqaO5bQmXLFAprCIW6UeRV9FE1tCApvRbxKZWII4Sl5pNYZk4dVUsrcgsakJ1Xg2zCIjmpGBHhmQgNSdEMh43IoJrIQhxhJWU7/OnkBQxS8ltamXDnJWuPy6xrFx+4EAiudCo+Hv6IComGv1cAFUcAz/urpVIjQuOQk16AzKRcuFEZWJrwWtCZuRIK8ZEp8HLxgxXVpoUAQkbiSHcd7x3ZlxFQZox+pcKsr0cQweRD5RJExyYO1AQWJgSKqTVM9M1gZmgOeys7/g1XgsMWpgZmhIYTlUuCgpxE4ZJEvnLFkr+NJZWEu0paS9eTmYUmcS2mSW67aPZleOwpIHzXFDBMfhsU34XEaVCctu+CQWv/2HltIlwgIdDQmGZfVIYEJ1o7DZD30Dhl2qS5hRmDnBOTYn5yP0udMQUKBpjOLu7w8w/E+tYmJiYZgLY2wDfAF+cu6vH5sIEjFaVfmAwQiUNQeByu6MqQcB0kRIQhjgqgOi+DUChFT2sTRscnMLO4gpbmJnTXlmG8vgiTdXmYaizCan8jZtuq0FucTkhQLXTXY6ylCq3l+ShIjlVWm5uG1qI0RttZuDbTgrf3FvDqzirq+B5XK1P421kiL9QLY1WpuDtdj68OB/BuvxsP1jvx5t4a3j7awVOqiUe31vCAquH1kwO8fXqIV4/28erBHu5fW8Sjo2UCZJvG1x5MqvzBUk0wHo3n4rA9HktlARhMtkdzuCnaIqzQGm6FnjhH9CY4ERRXMUIwjGX7sPXESJY3Rrg9TkhMFQdgriIEizURGiVRF4Wt5nhc60rGflcKVUsm7sw3YaWnBP1lGZigqpLup/a8ZJQnBKMiPkjlJ2oSQ1AY5oVato1UD40pAogIzWinpGBVHLA1lSbDYzNC0U5otqVSVWSGKVCMSPXYnuFZdA5MoLFzABXNHXDwD2KEboczUoLYX8Y3L2P1xnPsPv4Sm3feqTzF3MELTG4/VnmLoeVr6CYU+qhMhmdW1JKJg7I/No+BKbbj8/yMKXQOjaNraELV/e8cmUY3FUZxaw+M6Cz8IxORkSsTt/LwwYd6BIQOLpt4Iqtc1n5+g+OXf4ytx3+C9Yd/gp3Xf47rP/wrPP3N32Hh9o9g4RWDKw6OuGBprrqfjKytkZKbr6qA1lEh9IxNYnh2AdPr0v1FcM0tYmSe/9fELNr6htE5SGD0D6FBVAVNlEKTwKC9E42tYhqV0cTPapHzzS1KXdQ2UrEQELUNbBsaUdXQgILyUlg70umbGyExPRk1VVWoqayCrY09lYIhHb6FUgpSzE9mVMvkORNRCibW7/MQAgltl5OMcFK5CX0+yDwu9tE5fbVkrJ6ZO1z9U+Hin4arAWlw9IyFm28MvP2jYcyo1ss7Gmtb9/DpV7/B8YMvsb73CAvrNzG3dsTfZw0t3RNURP1ISivBVY8w2Dj6wdyWkbmVJ8ytvWHvHEzQRMDdM0atZREcmoHwyGwkERBpsj5FShFiYrMRHJIIv4BY+AfydUHRCGIkHxoSi8CACDVvwtcrRJX8FmB40kGI8/WkibJwdaFRVVjxu7o6MAqNTkFBbhlqqwjqmlZUl9WrLio15PWKsUpyJ8WmIiY8HnZUYroX9FV9IsMrJmqNBSNdU/U6OS6tqb45YSIlrCVfwaje2JIKQY+AIFC4bUlwy3osAgiBhZOtI2yli5AAseRv4kzH52DnRpXggAsXjHFZ11LBQBLa2tFNMhRW7LdBoUlmn7Z/AIzfAQYxrbOXba2j1x7TOn3l+E8UhvaYbGtfJ632/PvX/Jaq+KdB8V1AiEmXlEDC1JjBDa+H1qSkjAzOEJUsw75l7pAoClc3T9TU1WNqZpLBVh18Ar3x0fnL0OO9bcPf3j9UQBEPD79w2PI6f/ThOdjb8JypCdJjY1CVm4nasmIMDQ9henYOXe0tqC/IRFtBMgYqqBA6ytUyogNUIK1ZsWpdh4XuWkx2VKOlLBe5idHIiI1EWWYKarIT0V6cit2JZnzv6RZ+9PoGbm7PoJKRd2qwOxoZRW90F+HNTi++f3Mcn+734uFOP17d3aDz38LD42XcPpzHQ8Li3YsjvKKSePloF8/vbeN4Zwa392fx8uEO3j45xJs7S9juzcFiVQAej2XjRncSVioDVa6iNdIMnbG26IyxU5AYICQGUlwxmuWJ8WwvTORRRRT4Y7LQHzMlgVioCMZydSjW6qOx0RyHtYZobFFJXONn3hzKwu3xYtyZrMRiaya68mMxXleE6dZyVV6kMikE9emRmjkUKeEoi/YjGLgvixUlhxIW0v100u0krVIWBATVRGtKINpPQNGfJ8NjCYr6th5Cog/949MIS0plZG4JHXtHfKhrDFf+iA0dI2gbmsPkxg2s33yFPTqdNbZis3sPVa6ib2YTwwtb6J1cIjAW6ZwJh6EZNHXzvf1jaB8cZ6vZ7h6ZUa9pGpxCflMn/BLSkZRXhvjUAgQEJ8LM0hvJ2c1YPf4K15//IfYe/YZK5ldYv/9H2H72z7H32V/g5s//Bm/+p/8DL37/rxCUXodLti6Emw0umpoTMCYIjo1Fc08vmrp60D06jv6pGfROTWN6S3InVBebO5jb2FW5ma7hUQWLll4pCNeDZgJGkuCt3G6TfUKjmdBo6dBYQ0vrCSyaUENA1DWJ2mhGZX09apsbkZyZjot6l+Ed6IvysnJUllUgODgMuoyaDIwsVe5BoyYkqU2HoaBA+S+AoMNUs64ZEUtiW5+QkOOq5TmNotCHjqG1KsN+2dAZDu5RsHIKxgU9O1xhtCi1/mWhpY7OUVz1joLF1VA4eUVScVRjYHoNg4T36s4RtvaO+BAvYWBwjK/tQ31TO1KzChBHVRebkIng8CT4+MciQFYtC0xmhJiMwKA0BAamEgwJiIhMVSOvIqPS4RcYC2+/CHh6B8OLYJDchA8jeFEIPoSEN/8fT1dC4iohwdaL0PCmSfJZgCElwvOzSlBV1oDSoipkpuYhJ6MQQb5hMNY1UzPUQ/zDEBsRh9AAOhY6fr3LBtC7ZEAFIGqCao1mwOBGKqDqXGDkynOyL+tEX5Z9bhtRLRhTLZsbWSgloQWGqXRL6RvDxtwaLnaOuGpPp89jZvxdnB3dYW3lpEafXbrE15nJuiCiKDRDYMVOg0K2RVFIxdjTkPgHsPgOIMTEwWtN9rVOXgsA2T5t7yHwT4BCbbP9Lig0kPi/BgqBhBlV3GlQWBLY0o36HhSOmrVZHKnQMrNzME5F0UJF4e3nhQ8+uQR9eZ+dB0GRBE8GNdYO3giNSCQoLuLC2Uu4cv4SHC2skBUfh7zUJHTwmVqanUZ/eyP6GmTEUzkWOyqx3F2jnGJnUSo6ChKw3FeLqbZyDDaUoiY/A4nhoQj19kZ8aDAyY8JQnByB2e4qfH5/E7/44gG+//o27uzOYKQpjyolFceT1fj8cAhfHY/jzeEInh9O4uWdDby4s467hMTNg1k8ubuJtwTFy0d7yh7fXsfh5gSOdqfw/ME2Pn95jK+ebOH6eCmWqSjuDmXQsrBMUCyV+aM3yQ49CfaEhCN64h0JCpmQ504l4UFYeGAi3wezpUG0QMyWBWGZoNisDcNmQxR22qTLKR67VCjX+1Nxb6IAD6fLcX+qCvdnGzBSkcrvkY+ZtjJ0FCarEh7NWXFoz01EU4Zm7kQvj3fLgkUKFlQXKSEKEh0ZkWzD0EI4tKYFvQdFd1Y4enMjNF1PnYPDjPLHML6whPCUVJwzN4euLImqbwIbV186zyGen0Vjzzia+ufRM7mJUaqItaNHmJPy44dUFjJEdvMmYbGLYVmofnqVSkIDjHYCoWN4kopiUoGiZ3Sa0fwcGvtGUNLUAb/YZCTmlyEkJgtZBa1Y3n2Fo+e/wsrtn2Pm2s+wcPQHWDr+NVbu/TGWHhAWb/41jn7yX/DiT/43/OovgdKuFVzmjXfZxgnnTS1w0dgE3mEhVBSdaO3t5/8xgeG5BXSOTfB/5P+3sIbx5Q0sbO3zO69gfGmFIJlSXVSt/QMKGG09/Spv0dwuKoKf06nZFlXR2inHZFnHNgUMMTkn0CirqUJ5XTVVhT0u6uogLT0d1VXVyM7OwxUdOi46Jynp/i0opMaPJLIlgqQZiVMQJ8AHWBKKfK1aZP/kuJz/5JweLjF6vnDZFOcIC11DRwLEmcrDDucvGTHqNUFqZgFsHT3gTgde1jFOIA8gNK0ILsFUHBEJyCmvQ2FNI7qHJ7C+e4g12sLaFpZoK+vbGJ2cR0fPCGrru1BS1oTc/Fpk50rp8XJERucgNDwVQYHxBEI0goMSlAUQKt6eYVQMwXBzCYCbs68q1KeK9XHbzdGHDthLmdRlCvaJhK9nCGKjUlFR1ojqimYU51YgNT4TCVEpar0KOzogGTIbGRKt5l3YWtipriG9S/p0KLJSmzEdvoVqtcAQSAgs9C8bKlDI/qXzOtC5ZAgjKgUjAsCUsBA1YcRgSEz/sj7fowNDqg1bcwsFCzfHq4SaDMX1gdtVH5hT/V28KLAn6C003U4CDO22thvqPShMNKaFxbfQOAHG7wCEOHatcz+9fxoMp4+d3v7H3vP+2Em302lYaOy3u5tOm0ps02RbYKGFxG8Bw5yq4mRpXoGFvb1mka6rrl4MJBLRzMCqvbMNPn5+OPPhBQY5/H68Vn5UogFhyar6QVRsJkz5PHz0wQVcPHsFl89dgpeLE4oZdNUU5aOhLB/d9WXYnx/CwVQPtodasT/agYPJHhzM9GCiOR87E7I2doMChaiIIE9P2JtZwoGBb7CnBxJDA9BYnIZH+3MExSN889Uj/PDTIzw7HMfhTA3uLzXi5XYX3lwbwetDOv7r83hOEDw8Wsat/Rncvb6gQPHyyT6ePdjB8/s7uH19EbsrwzjamcLje5v47NUxvv9yDzdnKrHZEo3D7kTcH8vHQlkA1qtDMJHrib4kAYQz+k/aMQJiLFtjE/nemCsLxLwkrkVNVAZjqy4CGw2R2OlMwLX+dBzQbo3m4eFsGZ7M1+D5UhNerHZQVeRjuDoTyz1V6C5JRQOVhJQZ7y5IRVdBCjpzEzBQmopeQlUqx6pRT9LdREWhLE1yFBprTg5AC60jPUSBQhUF7BkdZpQ/ilE609isbBWZG1y9ig+NTGDucBUdvcN0GsNIzymDtZMPPr5ozCh9Hnu3H2Pl4BYWCYs1wuLa/bfcv4/RRTqa+Q21atjg3Dq6JxYIlwWqCMkNzGJAbGyW0fw04dMPr/AoJOSVwDciC31TN7H38Pcxf/wTTN/4GWaPfomlW3+Epdt/gpXHf0ZI/Etc++ovcO37/x53v/kv+MW/AQZWn8DYPRwXKX/PU1GcMzSggwxAJSP+9v5BBYHx5VUqiTXMbB1QGe2in5H0DNvF7X3Mb+ygd2IKrQMD/F6jaOsjLKgoOnql7UJ7dw96CJDGVul+auW16OaxLrR2dPBYKxVGM4+3qXNVDXWobqxHaHQkLurrIj6JErC6CvkFRXQO5tCnkzJU8yZkeKW9asUEEmqN5FOQkFa7L2soy7a0n3xCp0eHePGigSqwdumKBS5fMVev++SsDvSNzZGSmQtjGwd4EQoOwbFwpDmFxMDOj+oiKBLOwVFwC49DWFoufOPTEJKai+qOAQxNL2CIkFjZPsTBzQfYObyFiZlVNVeji9bWOYjmtn6UVzUTgiWIT8hBVEwGwiPSqDhi4aKSx95wJhwcbN3VrF17KykJ7kpzPzEPOPOc5A/CAmKQHJeFnKxSKok65KQXqtXvZDKdlC4J9gtDBP9XeyvCUEejDsTxXzl/hRAwhLGeKU26nEwUQMTp61zQpdPXU+cFKGL6VHOSqDZge5nvVXkIKzo4pSbM1GfrES5XPrkIw0tXYMOAI9Q/mP9bksqd+HkFw9HeQ/0uenS+WkBolYXA4fQEOy0ovgsJBQqZg3EKEqdB8V3TOnut8z9tp4//rtecfq9q3+cnvrXToDitKLTbWiWhPf5dUKgchXQ9UVWI6lLrvZ/Mp5Blgf14Dauqa9HX3w9vH1+c+eA8FQXvfWtXeAXGIDQ2A86eoQgMk4XBQvHBh+dx9pPLuCC/kZExMhPiMdLahKGmCkx312J/th/7k924TlgcTfbh+tygKtm9PlzH7S7sTfdguqseZVlp8HBwwpWzF3GZZsHP8nV1RlZCKHbn+/Gzz+/jVz98jt/78g5+/Gobz/cHcG+lGQ9W2/B0bxiP9ybxYE/Wm5jHtY1xHG1P4cGNFdX19PT+tgLGI0Lkxt4Mdvj3b+7PKlC8fXmEH7w+wDFBsdNBBdAahduDmZgp9lXKYKbQD72J9hhMcaaSuIqhVBeMZ3tikkpiosAH0yV+WKgMwjxtqSYUK3XhqrtptTEau12puD6Yi1tjhbg7WYIHMxV4ulCHF8sCijZVXmSoOhWrfTVsc9CYGUtApKG/JAsjVbls0wiNeLRlRqA+KUitQyGgaKHSaEkJRnNKkFIUAoqW5ECNqkgPRld2KEZK43Cme3gE/Yy2x+YWkVZYgiu2vNmvuqmFi0xsnQmIIljZuuDMmXO0M3R+2Xj+5gs8fP4a9569xtzaAYIj05GUUYZcRp9D0ytY2TvG8s6RamdkidRFgmNxE2Pza+iVpPn4PCaXt9BJdeHg7Qc7Dz8Y2wVhYOkpdp/9Myw/+mNsPP9nOPj0z7H/4n/G4VvC4et/g+Mf/Tvc/slf4u7P/xMe//5/xVf/4v/A9pPfh41vEi5YEBSMBj/R14Oztxcj+walEPompzC5KtVrt9Skv5nta6rk+dzOIf+3PUytbBIQE2iQNQhGx9HJ6yGA6RkaQRNhUM+IqKuvH1V1tXSSregd6kdXfw+a2lupLtqpJlpRXV+n9tt7u6liupFVXIjLRobw8PVBaXkZ8vLzVUmPy4xc9cUxnXQlGREQRnT+hvIwygQxQkSdM2CUzFazLcetqTxs6ags8NFHl6CrR4fHiPnCeVlOUjNS6tJFQ5w7p4MLV/QRHBMHe28f6NnY4RM+JPq29nAJDFZQ9omMhjMfYMcAOuSAUHhG8SGNSoJdQDgMZa0MvxBkVdShtLkd2WVVVJR9WCJM96/fxCrVxuzcEqZnFjA7u4J5qrPZOarHvjFVgysnpxiZGQXIzS5GblYhEmOS4ePhC0c7F0LDHtYWtrATh0JIivMPonPIyyxBFgEheQtngkQAIXkJta62VxCsTG2U89c4felSEgjow4SOX7qOBA7i6LUgEZPXCijE5LyZiUTHplQWV3Dh44vqmKgTSWhLF5SYkXRb8frpnL0MM8InyDsQceGx8OO9KZVtZaitlNvQ4fWWFdqMCAIDI015DjUBj3DQmuQotIriu8ri/wwUWkd/el/7Gm2rfY3WvguN32n/QEloTQMBrQkc/rF9yVEIIAQUYlpQSEFLqXxsI6OfbGV9Fk+4Uo25e/igorIWg3yWvHz9qSjOw1AmRPJ1br4RCI3LgL1rAFxkadzQBFzRM6OP+QQX+HsbGZnCw9ER3VVlBMAgtqV43WATlnrqsDvSjuOpASqBfsz3yHyKOhxMt6uFiaa76pCfHAs3ezuc++ATnP/oHBXKedhbmqEoKwHrUx34+sUR/vhnb/DrHzzBN58d4/XxNK7NNODGYise7o3j9tYEDpaGsEG1sjbdhWvrY1QUS7h3YxmP72wok+0bVBrXNsdx53ABzx7u4LNPj/G9V3u4NV+Lve4kpSoOupKxTDWxXBmCxbJgKgoHDGcQEDnuGM1yw2SeJ+ZK/DFL1TFfEYjFqmA1/2KpLgwbrfFYbYrFZnsirg9k49ZIAR5MleHxXCWeLdZSTdTh1Woj3my142iiXoFirD6XbfZ7UAxX5GGsOh+9Rcloy4pEI4FQlxioTIAhE+40XU4h37YEhSS0OwiKnqxQjJUIKKgmBsYmMcZoMresGles7XGJ0ejHjExlqr27TzB/vLM4e0FHzZZ8++5LvPz0HR49fYbD4zuYX97GJ+cM+JoP1JBWA0pIS3tX2Lt4ICEtGwOMUAUeA1MrqOugOhmew9DsFkZXrqFldBnmVxlpXNDHx3rO6Jl/gttf/zscfv1vcefH/yvu//Df4/GP/yPu/eQ/4NbP/wOOCYk7P/1L3P/FX+HxH/xXvP7Dv8fBqz+CtXcKLlldxTlzM3ykpwsHd3cUVVajkc5/cHoOM5u7hMQhprdktvh1bt/ALKNmmRQ4JfM7VjYwPL+I0YUlKqFl9FNhCDx7BofQ3ifqokeBopPb/aOD6B3pR0dfJ6HRR3VBmDQ3obmjDa1dHWju7kQRVYSxDZ2QvQ3yS4pQWlYOH29/XDyvQyhQWRgyYjO2VvkJUxPNQyflxQUQAgsx2dYAQwMQY77+yhVjqoYral6GDqPoC1LeQ5fbBIUUDDxLR3fuki7S84vg4OuLC6Z0jkb6sHCwRVhcDLIL85HH/6ewohw5JcUIS0iAR0gYXxsIay8/2PgF4Wp4NLyi42HvG8Dfxg1XAwLhHRIKVz7ofsF07EUl6OrtxcjYKPoHqNj6hzE2PoXFpTVsbe1hdXULG2vbWFpYxojkfppaUV/XjJrqBlRW1KC4oAxpSRlITUhDYW4xsqhmrtq7Q++yMZxsXVVeQmpBuTi4qoSy5BrE+Uu3khEVgTEhKSbbAgetctCCQQsLgYGoDVEMkpfQ42sFFKI2FDwIB8lVGIsa0TeDOX8XY/4NURYGlwzhbOOCAI8AJFCVRQZFq/W6ZdTPpQsm0NWhEiEMjKkmJC+hVRdapWF6Mpfiu5BQoJBKsKccv3b7tGmd/nePfXdfAKB9rdb+ASBO7LdVhHYElOQqfjs/cRoO0mq3RVkIJMQUMPh/y4gn6ZKTeUAWBIC1pUzAc4ejg2alR1c3bxSXVGCA94EXA0KBgIEZ/08qEHe/cARFp8Da2RvWvLZBYfGwoxI588E5fPzxZTWk2UTPAHEBvlgb6cbqSCsW+uqxMdyKrcFWXBvrJhz6MNyQT1DU4/p8N46oFtbHOlCRlYRwH3eY6+sT/Bege/48rEwM0F5XgmM69s+eHOAPf/opfvOjl/jRqxt4drTA9zXQmnB7exLXVkcxN9yMmYEGLI+1Y5/7x1QYdw4X34PizvVF3DyYw011fAGP7qzjq3e3laK4OVuNg940BQlRBHvtSRgv8MRGQwxGslwxluOG6UJvTOR5YJLHFyuoIAgTAYXYbJk/lqlANlrjsNIcTXUiyescPJ4sxbNZQmKuCk9mq/B8sQZvN5rw2V4Hbs+1oL88GT1ltNJUNGXFoSM/hZAowDAVRVd+Ijpyo9GcFoqa+ADUJgagXsp2EBSNSYGEhLQBaEj0V91ObdwXVdGdEYzRwhicaekbQFvPACPjXkbCFdAlJC5aO+CcGR9SynM3nxBN3yIjsq3tA3z29ktM0fm2ywIv7d2orW+FBaOJM2cu4KNP9PjaK0piivowMLZAVWMn8iqakV/dhYL6frSNMbrfeICh9QcY2XkKp+AUnLlsgjM69hhdf4U3v/5vhMF/xO0f/yXu/ejf4+Uv/xpPfvGf8ejXf0v7Gzz8vb/CvZ8TFt/8Jzz5/f+Cwzd/Cgf/bFyyvIqzZmYnxQw96RRL1ES6odlFKocDLO7fxMLeTczu3cL8wR1MbhAam4eq9pTkLma39zC3uUOls0pgLBIwM1Q/41QZI2yH0UIA9AwPYGhqDD0Cit5ODI4Nqbatm5DoprroakdjZxsaqDTcAvxxVl+H8jqaD0sZggJDcPmiDp2MTMDjw6lqO/EBPDGBghT+06gKyn996U7SwEILjkt0YGISwUli/AKj4Ct6pgSFCc6f11MQ0TEwQXFNHUydXHDW2AjnDfVhZGWB4IgwZOVnE1pFqK2rRFuHKKVuqqM+lNXWIDk7B5Gp6fCJiIIlAWHn5UUFEg7f6Gh4hIXBIzSUqiQQVwOD4OBJp2nFCNPaGq4+vkhIz0RmQQky8oqQmJmNlKxclFTWoLFNqoaOYW5xCWvrm5iYmCE42lHBgCQjOQPRYbEqByF5BlEOYYERhIS3musg3UqSa5A8g+QTtF1LYoY6klPQe9/NpFUcsi32XWAY6BEaVB/mhIN0NwlAtErCgH9D1ISMdBKTXIcRr6cFr7czHZoPHZkvFYUfoSElzk2pAmVSpClVhdkpOEgXlIKEhVSP/bbM+LeAYCR9YmrS3YnD/8dgcdpOA0C25djpbe2+djTU7zItKL5r3wWEmEDhNCSkFUhqQaE1TTeUjaouoB0qa2fjprrpZIa2u5sv8vOKVTDh6SVdT2dhRFVpRHXpQrUYEB4PSwd3goIKxDMIfvz9z13QY9Cji4v8XUwIeCsjI7RWFGF7qh9rw23YGe3AFmGxSyAczQ9irKmY8GjGPpXCzngLrs32YKixBFU5KUiNDIW3kwNsjPRga6KLwdZqvHuwg++/vIHf/95z/OKLJ3h9exu3NqYUYBYGmrA1N4Cl8S4MtJZjtLMaSzy+vzyKo60pBYQntwmKW+sKEDd2pnHn2gLuHy3hwa0VfP76Jr5+tovj6Uoc9KTi5mAWlmrCsdOWoACw1RyH2VJ/jGa7KhhMFftgotBLnVshGKTbSUxUxVp9JLbb47DdEUvgJOHOiICiBE9mKvF8oR6v1lrxcq0Z77bbFChuTDWqHMVAZQY6qR6as+PRnkdA1RSqle3acwiOnBiVwG5JD1dWl0BYEBoNhEZjkr+ChMCimeBoOgFGR2og+nMicKa8qRm1LR2orm9BZmEp9O0cqCjscMHSBnpUF7auPjjDaPVjPohJKZlobe1CXn4JkpPpHDLykJ6WwwdBCtV9omDxwZlL+PADwoIqRCaHFVS2o6l/AQPzspb2U4xsPMP4zqeYv/kDzN3+EXySqujcLXHmnBlaRvbw4Os/x83v/QVu/vDfEQR/jU//6L/hJSHx9DcExa/+Brd/8u9x52eiKv4TvvgX/x+8/cO/gXdMFc6bi6Kw5GcZwIo3n6yaV9/Zg+G5ZUyu7mF+5xhLh/cxu3sHMzuExd5tLBMYi/u3aMeY3dzDwva+Gjorye/h2Tm0EqKdw8MKFq39vdynYx3uR1NPG1p6OtDL7Z7BXrR0tqKlqw2NHS38m63oJkBC4inXzn6MoKhIlJZXICkhiZGYOa5I9xOdli4dnz4dlZSWMJTuKDomMQMBBE27LxAxlTkU3L50UVMg0NqajonHLjMCVqBgdC0P1nkqs0u6hgikszexd1CK4mMDA+hYmMOd4ErLzkR5RRmqqsrR3NyIPn6fPqoiVUdnfBzj07NUTQMorqxCWV09ErIy4eTrA/eQEAUMVwLDhdvWnp6w9HCjCvGEb2wsYnLzEZCYynMRsKJDMHKh83TzVKrEKzQMgeERCAwlBHz8EZ/AB5iQcLZzoeNl5Gl7VUXwbvzNgryDYUFI6PN76vG7iJoQaGjmPMjQV4160KG6vXzuCi6dZeRJlSbb0sq+QON0N5SAQl/UBo8JJOSzrM1s4GBN501gXCFcBRQmVBaiKES5iMow5jErXnMv/o9eMjBAihS6+8GXDs6IYJO80umRTqrLibAwUSsN/jYk/ilQiJ2GhVYZnLbfcvjfOaeFhJ6elbLTrz1t34LhdLeT2Leg0JoWEKdNQCEwEDhoQaEtQqiS2jRLXgs7Gw84SB7KiYqC0M/MyEUr/UtgUCjOXSbIqRJFUdi7+vI+TYSprRusCAoX9wAEh8Xxetrjk0+uKFiI+jagqvB2ccTCUBf2JvtwMNFNWLRjZ6wNuxMdmKcz3yY8dsfbcW26A3sTbVjqrVGF//rqStFQnIXMmGCEeTmgqzoP33tyHT9+dRs//fQ+fvD8Dh7tr2Kisw5jHbWY6WvGKNuO6mK0VOSiv7EM80OE0/wQrq9P4NbuLB4fr+LxjVVcWxvD/soI7onKuLWGJ1QZnz45xIsbcziarMBhbzpuD+dhvTEW263x2GiM4nYMVuoiMJLrhplSP9XFJK2AYrkmVAFCTLbX6iOw00JItCfiuD8D9yaKcGu8BLdnavDZjUn88OEKHm/24NlWD55vdWN3uJbKIRsjtfnoLklT61FIMlvyE1JevCUzBq0ZUWpobFcuoZEdjdp4//egqIv3VaAQq4/zVQUCVRdUSgB6s8JwpoygkIlm9dInXVQCA1s7VT1WDZO1toO5kzvOMFr9+LIhH/RApKbnIjunFFlZxYiKTEJwUISafWxhYQMrC3vKWKnbYglL+yAU1gxhcOEmhlceYnDlMYZWX2Bs5zNM7H+NhZs/xdqD30dkQTfOXLGEnXsoPEPTYeISh7GDr/H813+Hx7/6r3jK9tmv/hYPvhEl8R9xl/b4D/4a9375X/DVvwY+/7O/h3tkJc5buOEjUwucY/QZFpuB/OIaOvR+TK5sEBLXsSRQuHYfc/uExd5dTG3eJCwEFLdVHarF3etYP7yJpd1rmFmXkVuzGJiexhjVxdDMDPen0T81jp6xYbQNdFNlDGCAQOgmKJoZnTe2t6CxqxXN0iU1MYqQhFh8dOUSnH28kZWbixxG2eYmvDYqT2ECPSNTGFJxGUn3B2FhrFUWChQaQBietNItpU+1cZkOVZSG1CsyNrLGFULjCqPlK4TDJTrVi3SiF/j5tk5XqWgCcMXcDOeUqjCAvburquBZWlZKRVGD1rYW9BIU/UP96B8ZZuQ/ipHxKYxOTWNidpbtFPoIyK6hAZV3KaqpJjiyEJmcTAjGU2WIwgiADdWFqQtlvps34eGjzMLdmzDxgR3BYO5yFWYOzjC3d4KzuxcSktMRERativ9J/78Fv5+NqS3CAyIUNMwEkpeNFDw0SWpG+KIK6LgFFAKECx9fUrkGMYHDxU8uvW/lvMBEchlaYGhVhuwLLKRSrRvvazl2iZ+lVRSmBIdARd5vzNeactvFyh7BngTEVS+CwgcBPkG832VNEVfYO/jAyobQtHZXJupCFIWZdEcJLLSAMD6ZZHey/z8KCu2+cvSnjn/X5Lx2foV2/7umQKH326CQrietctCaVk2choR0TQkUrHjfCSCk60lMXmvK/9GckDQzceB5KRDoTlAQEi5+SlXExiShlb4lPDwKVwxMoS/laqx5P9i5qQl3dnydjQNf7x6EEILjqps/zp/jfXzekIGPIa8p1bOuHvKT4wmEXuyMUDkIKMbbsNBVjenWCsKhGzfmB3Aw2YZrky3YG6cyGG3G5ngHVkfaMEZo1Ocnob00HS8OV/D1w0MC4wbe3tnDrfUZtJXnoDyTEXhlIZpKclCcGo+yjAQ0FmdgpK0aG9P92F8awcHyMO7uzeHh9WXsLg4qu3+4hKdUGM+oND59dIBn12ewP1xMNZGDuyP5uNGXhdW6SBz1pmG5NoLAiCUc/AmJQJW0FkhIt9NKXZhSFTJvYrUmDBsNUdhrjsdRVzpu9GfjaKQAh9PVeHxtFN/79BCfPz/AwyOZOb6CNzeXcDzLYK8yF5NNpeivyEYdoVCbEo6Bsky1YJGMeuogPFrSI9GTH49OURfJwaogYHNKMOoT/BQs6kVVEBKiKkRRdKWHUFGEU1E0NtPJCSjakF9WASM7O+g7UFVY2+CiOW8YqoozjODOMtKyc/ZAYEgMYuMzkZSYC7erfqQ/H1Y+lJf4cF/hzWfnEMTP4T+9/BDzh59jbPs1Btaeo3f1OQbX32Dq4PuYOfwxlu/8ApuPf420uml8aOzCyDQT9l5hjICvom3mAZ4REHe++Wvc/eY/4/43/xEPCYrHVBjP/vDv8fI3hMgf/C3e/vP/HY9+7y8RmNEJY9cofMCbWY+Raf/kMvLKa9E+PIK5nWtYuXYXq0ePsHLjKRYPHxMYjwiJe5jducnzoiYEDjIK6hBzVBYTy2uExJyCxPjiEiaXlzE6P8djE+idHEE74dA90o/hyVEMjg+jqaNZWedQDzqGe9HH14QlxRJadEQmxkhITUVBfrEalnn+HKNeOnZdwkKf+0pNUBUYEAT6MmGMDksDC+7zmGzLOhVX5PoS1gIPid6MDK3U6CeZ8X1Fh3+HgDh3/go+4edL0cK0vDyY2NngkqkxzhvoMnKzQnxyAkpLi1FVWY6WFiqKgV4MjoxgeGICgxOTGJycxjCBODIzjfH5GYxOT6rv2C8lnsfHMMNrMDU7g5GJcQKyH81dnahpbkFRVa2q1lte36Sq98akpCEwMgqegYFwkGGKHp4qx+FPxREeLkX9ohHoE4yrdq6wYwQZFRyNYKoJW6moy+8sEb0Jv7OJXBcFCI2JwpDF/wUU5z+6gHMfnn8PDIGEFhSariiNmhC1Ice1kLA1t4OzrYsa9STHBBQGfK0VVbGFQJvXUwBiQMAY8r62kOKYBKGnowu82Lo7ucGJasjOxpnA8IKVtdR9coW1ref7bijVito4URbf7YLSgkLr6E+D4rRpz2tNe+y98//Otta0x07be0Uh3VMnps1RaIEgjl+rEr4LC9nXJrG1E+/ktZZUUaIkzEyk68mFsHAhLNyoJnwJCi+E8bdeX99GRBQDJ/4WhpLPoIows2Iw4x0GL79ItdrdVY9gBIbFIzwqid/Tis+JLu9nPRib83sbm8PWxBRDdVQPI51Y62+gumgnKKow3lSsFMXBFBXHWDO2h2sIikbsT7TicLaHwKDC6K/HYh9VA197ON2L19dXCYxl3FwZw/ZULybaa5CfEE44JKKuIBtFfE6yY8IJjBh01RRjY6of23MDbHtwuDaOO3vz2J7vx+7SEO4dLChQiH325Bo+v7eCm1NVOB7Kwe2hXNwhLERJXKfC2GqhsmiOpWoQKEQSEGEKGguVwYRJODbqI7FeG45NURPNcdhtTcV+Vy52+4twc7EVT2/O4e0rQuLz+3j77j6+/uwRnt/dxzJhKApiuFLmhBRjpLpA7VcnhaoV7cR6CgUWiUpVaEHRnBpGSEiZcQ0oRE1IMltmZTdTZUiOoi87HEP50ThTWc9ouLMHta0dKKqug4kMK7MhJKyscMGc0ZydAz6iZPxYRpzwQXLiDRAYGIvggFgY8mE+c+Yj2gcwtPdBfEkPhlaeYWL7Hcb2Psfw9huM7r7DENux/c8wefAVpq79ADNHP8H8zW+w+exPkdOxig9MXWDiGgADSvyzJlfRNf0AL38loPjPuPuL/4x7v/8f8Pw3f4vnf/Tf8PQ3f49Pf/3f8ZaweP5Hf41X//zvcOtHfwHfxEacueyI83yYShrbUd83gJHVVcxfO8bq8RNs3HrN9iWWrz/B0rXHVBj3sbBLUGxdx9z6PhY2D9juYXJpkwpiEYMz8+gbn8YAI+yeMZkoOIReqolOAqJ9sBvt/V3oHu5B90AXWrqa0d7Xjra+NrT0tqNrtB+hSTE4a2yIc4aGSMjIQk5eEaNMK1ykM1eztCW6ohnQGerT4RvQOWpNgUOfioMQ0aOz06Hj0qVTk1aHrTZnocvrr1bFu2KsRooIJM58eA6uXr5ITM+AuYM9rpiZ4qyhHnQszSj1w1BSUoSailK0NNait78HA6PDGJmaJBRmMEblNE41MTFHSHJ7bGYKYzw3QoU0PjOBhdVFTC8QFATh8ISokEEFysHxEWUjk2NUIhPoGxlE73AfunmNegf7qFqG0NrRqbqdAvxDEBFKiMjCRVQViXQM8RFUKAS8Gb+zKABx1JpchEYRSKtVE9ouJgGFFhIaZSHj76UbSkChmUsh7cVPLkP3PEHJayowsDG1gaOVI5UMrx+PX+Z5URSWRpbqmIWRgMpQmeEVfVjwN/K76glPqghnqgtvgiLAzQdeVCR+jH7FGZpaSNeTM6Ssh6mp5CuuwlhMtk0ICyOeP+l20oJCqshqHftpOJxWFtqupNMQkX05/t18hFZRaO0fnvt22PV7k885SWaLaUEhpgWFFiSyr1USYtruJ1G32jlBksxWeQqCQMqNS9eTP3/vhcVVlJRW4rIOVS+vtbGZE2wIVlk10sMnBB4BkVTeofBmEJqYkqWqCV84e04BXk/XDJZ2V3H2o/PIjIrGJp+tzZF2wqEFs13lmGov43Yr1UQHIdKItYEa7I634GCiDbsjLVjpqcVSVyXW+2vYVmB9oB77hMweXy8Q2ZnsxspQG6qyElGSGofa/GwCIwMp4cHIig1Hc1keZvoJm7EuzA21YnN2EHtLo9zvxMbCII53Z/FIQHGboHi8iy/vzOLebDWuDWTjOkFxazQfhwOZ2O9Jw1F/BjabY1T+Yb0uisohEjNF/pilrVSEYrs+ipCIpOqIxl5nGm5N1eH+2iAeXZvFm6eH+PT1Hbx6cw9ffv0cX331HMf7S6jM4f+dHIn59mpMNRRjqr4Ew9X5KpldmxqBgcpsDJZnERZpVBYy8imGkIhDO1sp5aEd+STdTwKK9rRQBYimRD+0pgaiJzMEwwVROFNV30JH14fatg4U1zXAytUd+lQVAosLFhYwdXLGR5d0aFega2QKawdXNZnLXCWwP8KHH+siNrOKquEJZm78CIObX2Bk62tC4isC4guM7n9P0+5+jcn971NR/BCzRz/H3M3fw86Lf46q0SOcMaKDt3BUk+Y+0HdA2/hdvPj9v6Ga+E+49wf/BY//6D/j5Z/8PZ7+8X/Foz8iMH5DUPzp/xMv/uzv8ObP/9/47F/8fxGU2Ysz56zxIR2ELFo0ME9I7N/C8tFjKonn2Lz7Fut33mDl+DkWDh9RWTzADNXEuFS8JRxm1rZVPSgpHjg6v4Sh2Tm008F1DtPpCSD6u9HW24EucYACiwHNfgfB0NbdiuZOuY6taOoiLOggYzNTcMnSFJ8Y6CM9Lx9ZuQV8iGTUjMyDEFAQDqdAIXDQmkBCTF/PRMFBYCHK4fIVRtRUDpLQFkiIyUgo2ZeCa2fpRM9e1MG5y7rwDQqFs5c3wWlAYBngPNWNm58P8gvyUFdVjiYFii4693EFhsn5Bdq8sikqqZnFRbY8PjeDiVkqjOkpzC7NYn5lgedEbYwQMn0KCNIFN0LlMTwxgiFeq7GpMYwTJqPjQxgbH8UYQVvHe8vfPxghwRHw85YS435Iik1BQmSi6v+XUUea/IMmQS3bWmCIac8JOGRbCwytaeEgwNBCQ9saUomZ8boKLAQSbg6MaKnY9PgeOSfwEJM8hbmhKBkjmFHxGdGxWRuZI8DdB6H8n50Z3Xo7uiElMh5RfgSefyhCQ6JgI2U+LK/S3DQqQnIVjKyNJV8hBQK1KuI7pgXFadNCQkzr6LXb2lYLAi0U/kfsNCAEGFrTwkDWPpHCgKdVxWk1Ie3pY9rhsRYCSWNNtQEtKJykK0lGrjEQkJFPre3dmJlbgoWNIy7wnj132Qw6elQjVm6wlwq/fJ2s+eJL9ZGSlI6MhET+Bldw/uOzvO/NYGV7lc+CMawMjDDS2oydqQHM91ZjvKUQE61l2JugmhjvwO5YK7aGG7HaV83tFmwONhIUNWpN6OXOMqz1VmG+owxz7SVY4vbaUCO2+L6DuUGMt9agKCkahcmxKEpJRHpkGMEUiqrsFHRWF2OwuQpDfM3cYAeB0Y7h9iosT3Rib3lY5S6e3FzDm7vreHd9FLfGS7Hbk05AZOPGYCYeTBXhxjChMZxNVRGD1YYIrDUQFHURmK+QmdhUFWy3mqI1Bf+aE3B9tBQvbkzh5YMtvCQk3r59gLefPcGXX77El++e4NndA9zamENnaRa6SzMJxQ5MN/G7tVZirK4IrVQP1clhChSSpxgsy0BXfoIChUBCm6/QgqI+3h91cT6qy6kh3keZDI+Vbqfh/EickSR2U0cPalrbUdrQBAcvHxg6OEKXoDhrbAIL56tUFDr4+KIuLvFB0zGxxnk+ZB9eNMBl3nR2XtGYufYOC7d+jtGDH2Py+s8wvv8jKoofYZQ2cfhTwoLbOz/ExP6PMXP4DeaPf8nX/wp7r/5nNM3cwxkDB5w3d4Cu/VWc0bVGZfc2nv2SaoKgePyHVA5/9l/x/A8JiD/5W7z4n/47nv/p/45Hv/p7vPhn/y88+7P/Da//7P+HkJwhnDlrho/pSKq7B6kk7hMSVBA3qCRuvcPanXdYvf0aS8fPsHCdiuL6Q8wf3MUMVcUklcT0+g5mZNTTyjqmV9dVMrt/YpKqYkRFyP2EQ/dAJ7oGe9A52EsF0YX2nk509nWilYCobapDXUsjGjpa0dDVjsScTOhYW6hoPjM/D3n5RZTlGlBInkLmQkhS21BrJ5A4DQqtmpBuKF1uX+J3k2GDly8bqRFSYgKJCxf0VQLwgjhKRsJnznyM0MhYPnjh0LOxxAcGlPGEhb3bVWRmZaCWoKirq0RnTzvGpicxu7xEW6UtY2Ftje2K2p6Ym1WwmF4gPOalnVWKYnKOKmNyGAO8JgNjgxgSQFBZCCzGZyYxOTuJadoUVcgkFcbQ4BBSklMJCakiGwhXFw9VkiM8KBJOts50yMbQ5/9+RTl3TYJaYCBKQjOhjqA8GdF0GhzyOulaEpOuJpmNLWAQFaHpnrrI1+jCQLrsaKIonKXLiLAQaAgoJIFtZ26nTAMKMwUJKxMZOmsIU10jeDq6IpT/t4OpNVytHREdEIZIv1ClKqLC49T66RY20gXlxgjbFebmJ6OfCApTU6f3uYr/EVCcttNQ0NrpfS0EtApDe0577PRxraLQmp6Y3rdqQkAhJtsCClEN2nMCCm0rkNBuSxeoFhTmAo2TZLezo7eChYuTF5wYVJaWVuPew2cIjoqDrrk9LvD/OXfFAhcvm1Nd8DMIAlefYETGJCEkIAQx/v4IdmfwePYTXBZQWBNAfHY+OHMGCeERWBjqxURHFfrrcjHTXomVPgFCAxVFK1Z6a9Xs5A1CYq2/HksExVxrKRVFNc9VnoCijNs12BxuxrWZPtyQ/MPcMNpLc5EVFawAkRsXheyYSBQmxaA0LR71hZnoqCrEcFstJnuaVNJ7cbQDq4SF5CoeXV/Cs0MCY7WDKqIQh32ZuN6XgaPeVNwfL8Dd8SLcGyvATmscFqpDsN5IVUFgLFcHY6k6kCojXNVzWmpKwGZ/IR5vD+Lx3RU8eLSLR08O8cWXz/CD732KL9885d/twVBDOf//Dix31aIpPQaL7TWYbqnkd6vGWH2RqiArhQF7StMxWp2nSrN35cWjPTsGHdmxBEWkmp0toGhIkGS2H2EhSWy2sV4qP9GZEYKBvEiMFsfiTEVNowJFfXuX6md2DQzCRSoJA3t7RqEmMLZ3gKEl4cAH7ZOLjAQY8ZjZe8CBktHY2Qd69kGoGbqO5Yd/hIlbv8TU7V9g8saPMX7tJ7SfY+LoG0zd+AXG9n9CUPwUM9d/genrP1egOHj7r9Ey90CB4gIVir4TQcEbOKtmEo9+9r/i6W/+G1786f8Dz/8ZofDHf4eXf/R3ePJrKo3f+zvsfvVvcfsXf41bv/hbAuW/ITCDiuK8Bc4QYMUtQ7j2/CfYfPB9bNz/HpZufUH7DIu3XmP+6CmWjqT76QGW9u9hcfcu5raPaNe4fwNLu4eYW9/G+OIyRmZnMTw1iUFGyQIKGeHUQWUh3U6d0vU0IF1PPQRGBxpaG1Wtp7qWJtS1tyCzuAh6tlZUFHpIy85RJcctzGVNBDo1gYShCR9qExUpGUr0ShhIV5NWSQgkxGRb8hSSyJbZ2AIJ1eXEB0iGxWpBIfMoZBlVkfYfnrsEO2c3SvogmLs6U6VRaRjpw9LRDolJCaiuKEVtTTlaOpsxTEUxvURAEI7zq6tY2tggHBaUypBuKIHI3OoSphfnMbNE1TE3xeMTGJ0aUaOl+kcGCJtxpSYEFAKSKb5mlIAdHh3E6PAwiguKEUKFExeTAG9PP3h5+MLZ7ipk9JGxPr8rnb44bR3pCqLT1wJBICGjncTkNXJctmWorHZfVIaYqA95vRzXqAoNLERpCAyka0kgIaaFglIavO4CEFszW2UCCDFnW0e+h78HwW5FePgSbjZUFzaG5gj3CUKAqw9cbV3gy0j4qqsvLKzdYEVFoQGFFAeU7ihNXuJ3gUK6nvT1v3X8AobTakK2tQ5fC4Z/6Pw1dvr4d0Hx7fFvFcV7VUGnr9bSPgGC7hUGJDSBgMBCoCD7p0uQS6t9j4DB2uqqKnApplUZksh2tPdU64iIskhMzEJLWx9SsvPgShV2gZ99if/nJX6GDv8PGydPeAVFITYhXY2Gc7O0RF5MEAMI/n68z01llJqDE1XzRehd0UNHXS3mGdV3V2ZhsbsWUy3lVBGNhEPzt4DoqlLQ0FgNNobqsTnUgFXubw41YYdQkddKSZA9mem9OILN8V7U56ciNzYUefFRKEiMYxtNaISfwCIDnVVFGOtowNxAG9Yn+1TuYn9pCI+vL+DpwRTuztUSCoVqaOxRH1VFdzJuEBr3JsvwaKoMh52pWKkOx1ZTLNbrI1Xier2O0GiKwVJjPB1/Dm6v9eLT+xt48fwaHjy5hmcvbuF7X77CF68fY2ViEE2EVlawFwqj/NBPADRRIXRTWUy3VtGqMVJXiOaceFQQFEPVuRirycdASZoa7dSaEYG2zGi0pEu9p2A1XFaGxIpJnqI5STMsVrqfurJC0ZcXjtGyOIKitpEOoxeNlIflDY3wJrFl/L2+rS10rKygQ+dm5USik/pObmGIyyiFd0QiLlBZfHDFlGaLjOop7Lz4Z5i79ytM3qaiOKJ6OPo5gfENJmiTxwKLbzBDmz3+BWZvfoOFu3+A/bf/Cq2Lj3HGxFWBwuiqG6FhiZi8Tjz++X/Asz/873j867/DU0LixZ/8Nzyiwrj1g3+Pmz/4j7j90/+E6z/8d9h6978gp+cY+lcTcc7QAWfO6aG0bQKvfvIv0DKxi9nDF9giMBZvvKVRUdx4obqelg8fYIWKYnnvDhZ2jjG/Tdjt3qBdx9L2AeY3tzE2v4BRSe5OUlmMDqOPTq+jt0st9N473IOuflEUHcrE6Ta2SRXZOtQ0NaKwsoyw5YNsY4XkjAzk5OTxIZIRYTp8UHl9CQctKGTWsNHJMNnfBgXPExICBoGBQEFAId1Nyk62z10kxPm9zxEk5xlZn6WzPEf1ERgRAzMXF3xESJw10oO5vQ2iGSVVlZWgvr4Kze1NBOE4pqgelrd2sLyxjY2dfcyvrBIKS0pdLK4LQFYIh2lCYxFzK4tsF9guqPyEdDspeFA9jEzJnIk5VTF0YIhqY7AfrS2tVBGMEAPDEBYUodbB9vcOgKMNHSm/p3YIq0x+EwWhdfoCBC0oBAxyTMCgPXYaFKIstO+Rz5N9OS7QkX0BgagImUTnIOuBmNooRSEmABGT445Ss4iQsGP06ubgAnsza1jytzHnb+RqQwdo6wRz/o/S/RQvpdHpBG0tHGFoJCXirRUMVMKaZmismbVtxGPGJ2D4LVAQBlqHrnXwWkhoQSGtFhJa075HV1cUgea9393XHvtt+1ZN/JadQEILAC0YpJtJTC3He5EBiw5/H/l87etpcl4qIctwbQGFTCCVtSmuOvmoBY2cnf3g7h4MH59wZGQUoaCoHPHpOWp1u0t8r6w9Y8z3O7j5wzUgEuGx6XB0cIfB+QsoigtFsJsT9K/w/iCgHZ0l92NJtXwGYYHBWJsdZ1RdgtnWCix01GCquUwltzcGG7A5UIc1URadVVjvlfW1a7Co8hR1an99oAFbVBM7Y63YnWjH3nQ3FcUADheGsTXRi57qQhQmRKIoOR75CQKKCKqLUG5HojonFT1S7ryzAbMDrThan8KDa4t4fnMFL45mcXu2Bg8mC/FwsgC3R7Kw1xGHrdYE3J2uwMPZSlzvz8VGYxJ229Ox056BjbY0rLSkYK0rCzujFbi10YdHxwt4/nAbn7+5g88/fYA3z+/i+f0bWJ0axlhbA4abKjFcV4zh2kI05MYiJ9ILFckRGGsqxwyVznBtEaq5XxobgKGKbPQXpyo4CCRU2Y70cNXKqCcpMS4T7tTQWIJCACGT7WRm9ntQSAkPDSh6qCq6UdncgsCYGDW7+UNdRmqiLKysYc7oSkY8hcSkIiIpCwaMyi7yobS/6o2IeEbLdSNYu/0TzN8mFI5+jLk7P8f0saiJnypITNwgNNjO3Po9ZXO3f4nFB7/G1qt/jq71l7hgF4iLVs4EhTvO6JrBO6YMt773F3j0S5k/8fd4TCXx8Jd/g4dUEHd+9Fc4/sFf4uCr/zv2aIvP/hSmgfm4ZO9HJWSHM5f14ROViYKaXjh40DFFZqO4YYwK4hWWDqkoCI6FwydYvP4QU9s3VB5jYfcYC1QVSzJje3UHCxu7WN7eY7uFmRU6yfl5DE5NoWd4RCmK3pFegqOPqqKDaqJVWe9QD0EiVWfbUF5TiYqGGhg72cPGww05RcXIKyhUikJP15APrRGlvzGhIGqBRkd0GhBqJBSjWOmakqS1wEFAIQpCwHD5EvcJjfMXCYQLBvjkvL7GZFu6oRhFX+JnpeYWwsrNHedMjQl/RunWFoiIDKWiKEFDQzWaCLbekSEs7+xibe8Aa7v7WN+jstr6/xf21kGWbdmZX3FVMjMzMzMzMzMz32TmvMlQlEWvHtbjft3vNbO6pVELRq1uS60RW5oZO+yQHTExdtgx/vytnXW7azTj8B8rzjn3nEsH1m99e+299iE29w+we3SkVIZOXYiqkKYoURYCinkCYpaAWNlcxdLaEuaX5hUkJjUTWCCA1nlsc0MzgvyCkRibrObJjmQ0Lt1TBQwCABnXIOU0nO3oOOnU31QTOijItryu2yemA4RuKeDQJb9lXZa6HIeTjSO8Xb3g5uBKEMjERfawFQDwHEtOwplAkIqxbg4uChLuTm7w5baXgxs87F1UEtuP75fmJ1EXLlYOiKSKiA+Nh7uzH8wZId/Tl+vnyusozp3/xULmEZHkM6FgdqUe5HUZmS1ToOogoHPub4JAt/7mMWK618V0QPjvQ+G/tSuQ0MkTDrLUrb+pEMQULIypLGhSXsaczlxfT0rGyL1Kx04omprYUcGaQu+eOf+zg4KErgnK0YHn0TUAri6B8KSi8POLIigSkJVViqa2XpTWtCA5pwJOXhEwd/CBDc+fnXsQPAmTmJQ8OFJR3L52HXkSMTOSdzKXAaoEupSAd/HCjet3+HsMUV1Whpm+dix01jKKrsNMexmWuitxSOWgHW/GlpQhJyi2Bpux3E2g9NWpfMXmULNSFGKSEH+wNkabwPnqOI6XRvBom/fteA/q89IIhlRCIhElqfEoTIpGUXIM6vIyVDfa8Y56THRQIWzO4v3H+3gl4yiebChF8XK5Gu+v1+HZfDn2e1Ow3pGMx0vNeLrcgocLzbhc7cKL7SE83xvD071RnG/04vHBON5+uIyXhMTbz3bx6r1TfPHBQ7x3fw9PjzZxtMYgbGIQWwxQN6hmxloqUJcdh9xYX+THBaC9NBPLg21YpQ1RXdSkRiIr0AX9pRnozmdwmBqmACGwkMmKRElIs5N0je3KjkJbegg6M8OuIJEfrWygIFqBYromGddqGltfz78whMbObsRnZuG2mRkdrqEaLBVIektXThs1otIVtryQobFJSEjJQGZ6NrIy8pBfVIeJxTPMaN/HzMGnmD78GqaPvo7pk68wd/E9zJx/jwAhLGiLDwQYP8P6i3+D/Y9+hZmLb8HCPx03pbudTwAsZOJ1v3ScffLneOdn/4IXP/1fcPnj/wmX3ycgvvsfcfLVP+Hgs99A++lf4Oyrf8DuR38OU98MGLsHEDaMOEyMoU/nExqTqrrdORAgaXktVAzvY+fB51g9/RBz+8+xJN1jz55i5fQxYfEYGyc0Kor1A1ETR9g4OKYdYHVvBzNrKxhbmMOYdCNdnMHk/BSGCYYrRdHPc9eh1scJEMlZSL6ic7CH/8MLtl7uKKmuQUl5JexsRMrTiREMV4rChlCgI6Tp8hKiLMylaUWaZKQdndJbmpz0qRpk3IQhQaEKAiq7AsQt2h1CQuyWgIKvSw+1vLIKWHt6EqA2uE1FYe5gjcSkODTUMRLpaEL/cD+mFuexe3qGg4uHOHrwiMsH2CYwtg+PCY0TLg+VupDmqIW1VdUUNbciPaIWFCjmVxaUopAmp6UVLpcXMTY+irm5GUxPa5CZmqlURGxEnLJAnyAFCemqKqpCchTSBKVTFDpI6JYCCnH4OgXx5rpONchSBwgxHSDE5DM96PiDeW+52jlRXdjBiarBnoCwJazteB08ud/H1VOBQta9XNzhT0UR5OELH2d3BHv5w5uvh3j7ExieChZuVNRxYQnw9wmHj28E/ILiYEklIRMcGdEpGzFiNqMqEEVhqZqZrgBgpXowXSkGMemmqnP4CgJvbOucvLz+ptMX0x2jO05A8P9lV8f/TkVI2RcxU1EGdPSiDHSqQkxXFkZgIsUoZV1Pj+eU65K0vnvXDDdvGuEu7zsDA+mUcdWcJcdJNWQnqgk3t0B4eITA1zcSwcHxiI7OQEPbMBq6NShvHkdedR/MXUJhZOsFewLFI+iq15MTAX3r+jX4O1iirywP8b4ehJcxLO2cVQ8zY15n6UTjyGvVVFqMpb5mNcvdfE8V5jrKsDFQi+2hOmz2U2H01mOttxFrPVz2N2JHmqSGmxm59+JkTnpO9eJyawpnBMT5ypjqAXW8NArt7CC6q4pQm5eNwuQ4VGSloCwjQcGiOicFwy01mO5twdJQB538DN57tIdXzw7x+YtdvL3dTeVQi/c3G/DOegOOhnP5O7JwvtiGp5t9eOtIQ6hs4N3LLbx4vIW3nmwrMHzw8gAfvX2Ed7n+5GIZZ9ppnK2PqxzKUy2316exNU1Q0NYnetBanI6sCC9kR3qjPjcRms4arI10YHO8G20FqahIDEWiuzUaUiLQlhVDUIT+Vk10vlYTHQRFV3bkVbMTQdGTHa5A0ZcfpSAxVBSN8XJRFARFNSM+mbmta2AI9e2dSM7Nwz0LC1y7dw+RySnwCQqlAzKkrLSnTHRGRFwaugcmkJ9fxofMEtbGRnBxcEIwo6umnmkMzh1iXisjsD/E5N4nmDr4HPOqS+wPVW5i5dFPsf7k969Khn/8P2D9+e/BLboM1/nQWNOJ2FLOm7vF4uTVn+LZD/4DlcPf4vybUv/p77D/tb/D2qd/i62P/hLbrwiKb/wjzj77S1gH5ECPkYxMiSqgMLS2gXdgBEKj0zEwuYmLF9/E2Yvv4v67P4H2ybexsP8OBhePMLp6hMWDSyqLS8ztUU0cUV0QGOtH51ijqljd26ftYml7EzOMjieXlwiKOdUVdHxmigpCRjWPqJ5PYgINKefRRwfcNzoIB18vmDCKzysvQ1RMAiPL1+qBTkrktDkdzhUsXo+nEKNjlB5OJjLTnYyheJ2wNjKS1x2gz9clXyQlxcVUs5NAQooCyjaPvSvJW2tHZBeWqCZEPYLipjmjbxszxMRGoqqiGC3NdRjkb1zmf9snHA7vPyYoLhUs9k7PqahEVR1j85DQ1GpVM5SYAGNqflblNgQUAggFC0le09Y3VjE1NYG+3m7U1tTAi5G4qwOdrV8ognyDleMWKMjIaIGGwELXvKQr0yGOXufsdSrhTaUgS52SuEpkX8FB9lkYy/t09aBk3Rx+dD7hVDXOVBLSlCQ9mex5LayNzFWzko+zh1IP0tQkYPBxdlPjJsL9AuDv5glfgiMyIEgtnRjd2piYqff6uvojJ6sYI+MLGJtcoWps5XOQqOYN0TOyVmZGVSAD7nRNSQIKBQtpmuK27vU3IXDl2H8HijeBIKZz/rr1/z+7OvZ3SkJnohoEELreTJKDENMBRVSELKXrqy6vIVWORU0ILGS/zuT+lP0CElEY0hwlisJH5iAJIARCklFaN4C63iVUdC+hbmgD2TUDSCtpQWBcNlwDY+EVHANnTx+qhmuwNLiD1txUNGYnw8JIn+fUAT5eQXC0dSEobuP69XsI8fHDbG87tiZ7sEIA7ExK8roZu6Nt2OhvICREVTBI7GvAxpA0PzXTmlTTkzQ7Hb62o4V+XEidqJk+HM4P4ZDA6KsrRV1BDgqSY9FVW6p6PFXlJhMc0Wgpy8VkVwO2pvrxeG+BSkBmwNPig0cbeL7ZgacLVfhgsxmv9jrwZLkOJ7P1OFjoxBPtJO5rNdBuT+LseAlvPT/C++9c4OP3H+LTd87x5GgRxzL2Q37P6gjuc/0+l0/25vB4dx4bk91YHe/ETG8tQZGKssQQFMUGYLC6QP3u1eFWrI+2ozknAVUJoSiO8EF1XBBa0iPRnEYIFCYq65IpUHOkauxVfqJDLCNMdYmV/EQ/QTFYGEOLxkRFAhabMnGtVtXkEVAMo46gSC8shqGNLa7p6cEnNBy+wWGwYBRmzYcsLCIWzW2DaGkfhrdXCKz5wDhb0qzN4Whvi8CQCNS19ECzxEj8+D3Mat/F3MGHWDz9AgsnX2LryU+w8/wPsPvWH2LvnT/Cyce/xPmnv0RQZhuumTrB0tMPjn4RuGcTgMP3foEn3/0nHH/xG+x/9hfY+/hX2Pzwz7H66tdUEb/Cxed/hdMP/gwdmkcETAoMGcXcJciuMWI3pCOq6xzG/uOPcPT06zh4+i3a99VMeRfv8/sffoWRpQfo0xxgduMSmu0XmDv6ABNbl+iZ3sHE8j62jh5BS6Wxf3IfW1QYK9t7mFlZU+MNphcXuaQtzGOGTnNKwDE9cQWOqVEFCukm6xYSCCMHBwRHx6hzKE1OVjyPVlLNlCYD7kQ5SPOTUhKMoGW8hIBC+o8LKMSkuclYoGHhCCNTOxgQFmLiiAQOV06JABF40GFKqQRTOsP03ALYeXtDz05KeZjAwNKEjiwQxYU5qKOq6B3sxTwBeEw4HF08Iiy4fPBYqYsdqoo1AeWulusnVB1UF0eHChar29Ij6mpA3uIa1cXSHJdLWOG6gEKjmUJpcQmC/ANgyshfymJI8lqmHpUmJgGGDHgTWAg0BAiylNpLb4JBB4U3QSAm6zpYyLa8X3o8yWtWphYEjjRbSdFAc7UMcPdBmF8QnHgNBBACB1vCRJy9mKuNo4KELL2dXAkEDwTRYYX5BiDUR9SEK9WEHxIjouFibcf3WjBAMkdkcBR2dw5x+uAZ9k8vsXv4QBXJlLnYQ6MJDHuZI8SKjpTXWdSCKAiapbU7r7uzgohsy9KEIDCmQzemYzcykoheqgLLWJnfQUEHDLF/DYM3j39z/Xf7X6uIfw2L1wnsN0EhTUxmBIM4f4GAKAmZ7lSOF0iImpClbr+oCtknQBFIiKpwcPCCu3uwylPIHCUBgQlIzqlHcbMGBa2zKO5cREXPIso6NKjrn0duTQ/cgxNhbO2MG7fv4s7N68iNCkZPaTb8nKRZz4IqxRe+hIWenrGqG3Xz+l2E+/thpq8NR0sT2J3ux/5sP/boUHfGOhQcVgiLDUJke5zwIETWhhrV+sFMD3YnO6DVdOFkaRAH8/3YlXEVi+Ko6QsZlVflZaIsOwVjnY14qF3D4eoMyrOSUJQShfaKXEz3NeF4fQLPzzfx4sEunh7O4aEMtpspwztrjfhI241XB4N472QK65NteOtsXR2r3ZjC/EQXpoZasbsyrhTJ5d48lc0QzgmJh8vDOOP/eLY9had7Gjze1lBVLBCGLeipzsZgTTa6S2ScRDzqCIGJplJcrE9irrsW8101aM6NQ01yGGqTQtGeLc1NSQoWslSweD2jnRQCVLmJrDDV7NSZEcp9PC5X6j2FYYjAmCyLx2JD+pWiaO+R5hPKwo4u5JaVw8LJETcMDeFMYnsFBCs1IV0aK8pr0NE9jNrGHoSFx8HX04sPkAcjLy9EhQUzcghERHg0snJL0DE0pyY5mtt7Bs3OW5jdf4UlAmPl4lvYf/tnOKHTPv34j/Hye3+DqPxeXNPnw01QeEUk4IapO7ae/wSPv/OPOPqCkPj0V9B+8uc4+PjPcPjRHxM0P8Hw0iXS8jsQFJML56BoGDFyNXByJ+BM4eQdhr2HH+LsnR/g4Ml3sfv0ezh+5+c4f/ULHLzzM2w9+jamtt7FwMxDLO19iO3LH+EBYXTy7r9BcvEQQhIqkZbXiJyiRhSXN6OxpRcDw1MY18xjemGNJoPOlgiIeUzOzijTzM8QHFQbsxqMMaKuaWmEU5A/9Gzp0M3MVZkNKQhoSThI9VdTgYQ5QcAoWgbNSX5CAYKOTC2pJHSVY03M+ECb84HntkyLKmZIkIi6EEjolqIsJImtx++xc3JDWk4+XIODoE+IS9OTvoUx/AN8kJudxmi/HH1DvQp62pMLHBIUe6dcKlhcqvXNgyPsn9/H3tkZds9OsHMiuYwTbGr3sEYlonpCEQyqpxNBscb1OYKzva0V2ZlZ8Hb3VI7fmv/F08WbTpvRPCNC6dkiuQlRENK8JEsnbl+NjCY434CCNDH999b/a7tKdMvkQwIKWyo2KzNRIzIDnjWdvh9CPP3hQkg78bsc+B0OPM+2PE+2/H2OVDQu/G5XKwdCwYWgcON7rhRFoIcXvKhUXaxtER8WjgjCz8HcQimLpNhEVR01NiUdKdkFyCksQ0FJBYYnNFRqu+gaHEZmTiG8fUMVCAzpvGX+EGmaEjiICUBk35ugECcvcJHpV2VWPZ3T1wFD7HdA+B0oBDA6yOgAoTMpj66DxW+bngQWfM3IwBqmfJ+oCwULqgZRELJfQCDHSv5Bmp+uXzdQoLh3z1wBQl+fQQyVibxHZypXISXHqbh0zU9+VBVBUZlILelAVt0YkisHkVzej4SSbmRUD6CyZwFV3bPwCEuhYriLGzdvwsfeHCN1RUgN9oLhvXuw5r3j5xvOoNQNN2/rqbLld7n0cbDDVE8bNqcGsTnZhy064Q2qii3CYqmvHmvDVBGaTuxqOrBOWMhsePvTXdijHUhCe5Hvm6AamezC/twgtDQBhUCio74My1MDuDzaxCcvLnC2NY+KrATUFqRgtL0KmzO9ON2WOStWcbYxhpPpWjycLsULKomP9vvx2bkGn11uQCvNWzsLeOtiD/d3ljDT34KUUA+UJIcQbr38PZ14ujmGhyuDOJnrVSB7sD6CF1Qgz/amaXPYHG1FiySi6eynGgsw01aKsYYCrAw24T7hM9tZrWb96y3PREV8EBpTI9GTLxVjE9CaEa0S2n1FSegviEdffpxqdpKeTu0ZIVQUIWhPCyIwpAlKchURarDdBEExKzmKsroGNHf2qBndmtq7kF1WCmtXV9wyMoKjuxf8gkLVZOkpKZmoqW1Ap8wp3TuMvIJSREVEISY8FLHhIYgKDeZ6BIERTmAEITAsFvlldWjoHkPn6Aoj+BMMLJ5hbOMJVca7mNx7gSntW7j48MeIyW+lg2ckSZlvQYd/x8IVmt13cfHxL6B99ydYe/EDrD//PlYffg2jaw8YffQxSs9EbHwmImNT4BUaiXsOjIBcCQp9M1jz5lw6eAdHL36E3Uc/hPb5z5UdyrSqL36GpbNvYmb3E/TNXmJ660NsPv1DbL39Szz/5j/g1ff+Ab3T53ANyICjRww8fGLg5RvFcxCOgKBY+ARw3S8MHoyKnaXmj6cvfPyDEBAcioCQUPgHhXA7EDbOLrDz4g1OdWYsakIUA+FgRgcliWwp5KdKcBiLiqDEF1jQielgIYAQk+J/aj5tgkIBglAQ0xdAiJIwtFLNTsokwU3HJ2UPgkKjkVtUCrfgQOjZW+OWhQnumRsjMNAX2empqKgoRu9wH2apDDb3DqE9voAk8HdPzpWqEGAIJA4vHqjktkBCe36GreMjHrePjb0dKo5tLG+tKVAsb6xgeXUJQ8MDSE1JRnJiIkJ5H0izkoezF3w9/KgaHBQk/L0ClHqQfbqljIq24VLAIsrgTSj861yETlHIMdL8JGMlTPRln6kCg0xrKnNWSNOTjLT2d/OGt4ObAoJ0b3XkeRaz57kWcDjxujjTXBkQefI+8nZyIiA8EBUYxHVnOFtZK1Bc7XMmJKS5yg0+VB0JqRmISsuApYw9cuS1olkRkN5UH01U6iOzdAor2wzExhCTkAFXd3+Y8brq6VsqR2tCR61UxGszNhYIEBrGTnTCNozceU3viSqR6N32t3YFA4HD1bYsFSReg0JBw1C2eRxhYkanL2ZKRSqOXSWsBRb8DElOG7/u7SRqQuY/EbtqbpKk95X6EBVx44bhb5ueJG8mIDHm/ajmTzG/mnxLpvi1s/NUsPCgqvDzkbnSo+AXGIvY9HKkV/YgpqgdccVdhEUfUquGkE54FHctoHVai8DEAtW85GRni8aCdJQnhMDKyEA9P27uAfDzCuZ3mxEU+rjL669/i8rCzw97K3PYmx/H+miHKu2haa/A2kgrFvrrsTzYgCUuZf6KHVES090ERTcO5wegnemm9WJH001V0ktgdGOopRJ1xbkYpppYnR3B6d4yPn/vMb7+wSVG2msIkhQMNJZgnlG+jNLemh/GpqYdG/1FalT284UqfHE8gC8fTOPF7gQOlsYwO9CO/cVJbE1SvUwPYLS5FP01OThdkhIkPThf6sXRfA8VDrfXR1Xp9Oe7U4TFDN7Szqm8ykBFJlVWKjRNhVinOlrqqyP8WvBocxqatnIs9zVgqqkYLZkxVBEyOVECYZGInoJk9HLZV5CgynTI/NgCida0EFowWlOD0EYTYPTkhGOAamKkMFaNyl6oS8W1kvp6tHb3okcURUs7cssr4BIYAAM+DFb2TpSMoYiIjEVefjEqqgmK7gH09A6hiuu5jJaSE1OQEBuD+OgIxEaGIToslNAIRUhQMMJCKDv5/sbmbozNrKFtaAatI/PoGF9C59gC+iYXMb60g4h03hiM7ozp6C0Ip7t0KOlFdWjuodRrHEFF2wQis2sQklwAR0+CKyAc8clXkIhKyIR3SAxu8yE3dCEoJNlr741BQmn/+Y+hffL72Hn8c6zf/xG2H/8ezt//JRXFTzG29gG6pwmK3c+xymMOPv1LfPEn/4K/+t+Bf/4/gZXjD+AZmgWvoCRCIRLOrkFwcQ2GC298V49QuLgFwUF6bNhLPR8pveACC6nyau2kSoibUDX4BkfAytFN9RAzoEOytneBlS0fJoJDchOiIsSkGqmoB+nhJE1Nb85BIcurXIU9H2KH11GcpYKEan7itiS071BJ6RM+di6ehFkYYmKSUcTo1iPQj6rGAjcsjHDbxAAhIUHITEvlviKMzmmwQoe/uUfHv7WHzf0j1dwkSkKanrRnFzSqidMT7F+cU1mcYpug2D4+xPr+LlYFFDubWNnewPLmqirpISVC5Dvi42LoSD3hYu/821yEriCfJLCldLgOEtJ0pFMXAgIBgEBBgCDgEEhIOYc3wfEmPOR4AYfkJ6xMzGFKZSGjq6VHkxoTQXUlMJDchDQvSZ5CEtIOhIq85mxlCzsqEVcbewUCURDBXt6I5j2sUxNXuQoPqhFLZX6uHggNDuf92Yz0mhq4xsfBjkGSFe93z8RUpNY1wTU2Ce7Ricjhs1LV3oGZNcnvLKKuqQUJPMZPcjbSq43X0IBRvT5Vtb4+lYS+HQyNRIE44h5fu3OPQQCds5hE9RLFCxjknhCnL01AainAMCBEDPm6gSgFgcXVayY8RpTrlXqVbtgCiCtY6HISyhQcfncPigkE5L4TSIgJJERRSKcKCXbMqBRVfTKlSAgKaw/Y2PEaO/rC1SWAQUII74FweHuFITIhB8mFjYgtbEJCaRfSqCbSa4eRXDeC5IZRFA+uonP5DO6R2TCz9UCknzeaMqPhYyvfQ/A7eyDQP5z3iwtuXCe07hnxt5mpbueFuVnYW9SogWi7hMXaEJ34RCeWh5sJjloVcc/TsY41l2C8pQyL/Y1q+tQjOuADQmNjrAVbU1QacwOqkmxPQxX62gmXxQk8e3SAz149xUcvH2BmoAXDzeWq0GBPXT5h0YwNqoLFkXpMt2XgYDgfL2Yr8OVhN75xPoqnG/2M+Ceh6WqiYhnDzlQPv7dTLUVNnC0P4VgAsdCH8+VB3F8dVlO7PtkexzuHc4QFYbM3i0uqBlEMMtp6qqUcW6Pt2KZqmuuuwdnaBEYai7A+2IwVbg+UpKEzJx4dOVQOVBQyGruvgGpCoKFms7tqdroCRaiChhQFlN5PXaIo8iIxVBCNqdJ4zFcRFKW11Wjr6kR//yCaW9tRUl0NZz8f3DPjw8dIys8vEHFxiSgsLkVZRQ1aWrvQ1TOI1rYeVFbUoZAAyc3OQnJ8DGLCgpEaG43EyAjER9KZR0Qihe/towoZGdOghsAoa+xCQWUz8kvrUF3XgvrWbiTllak5us0ZlVkxCr/HBzMgKgm5JY3ILW1BYW0XYrIr6OikH7VITn2ERiaisq4dkwtb8AxLoCNkZMWb6JqZLa7xhm0b28OjD/8ER5IPefpzbF/+DJuXf8DlH2H7yR9g5eK7GF57hbHNz3H68a/w5S//E/6CkPjlf/w/8ODVTzG08ABVbXMIiSmEG1WFI8Hg5B4IN69QePtHUWlEMDoMYYQTBGcCQ6InKWtiQ1lsRbN18kAQAWtu54y7jFwtHd1hzdcsbJ1ha+cKW8poKyuJwgQAAo4rWOgAIUpClvKaylUQJuY8XnIVksCWpic9QvHOPQKCD4rUjnLx8EYg4RwWFoWEuCRUVdYgnNfDxNEa1830cN3wDvz9fZGTlU3o12JNu4+jy0vsn15gdnEVmsUVLG5Kd2A6/u1dKgfp+SSgOFWw2DjYV8pi7/QYO0cHBMsetpTtqrIeA0P9auR3mAQKgYHw9vBEkG+g6hIrOQiBg668t2wLJMQEEgIRAYcu9yCQkH06UAgMBCg6SIjpusf+FhR8jzlVhZTeEEDICGsnGwdl0tvJxU6at2xhy89xsXZQeQkXHqcS1MZmahnAezDI0wthvn6IC41QQPB0cFY5CslZOBM+AgpRFBHc78DjpdSNRaA/HCIiYB8SDlMff1hSWSbyeanuG0Yw1bh/YhoCkzKQWFiC0aVVjM1TfU1Oq/L+eQVlhGskHB3cqSx5XaWr8y1jNbWtFMZTlYGllxsd9O3bAgyZ3ZBQ0ZNikVQDYqJMXkNDzISfY0wHbkh4GhiZq95yhrJfXhcVQeVgIk1dplQx0pQluQlLBjuSR3mjGUn1zDJ3Vs1g168b4eZNE36/OUEhiugqiS3AUspDgUKKB7rAnqBwIiicCQpPTypwBlduDLJComUK3hoklrYiqaKHkB1CRt0oUuqGkVg/gsz2GdRNaNEwuQOviDTYWdsgNzoQCQHeMDMyVr0vvRlsuDkH8hzx99zRwz09GWwqk4KZobe5Fherszic7sOO5CXGW7FMFbFBp7o22IKVoWZMd1djjsBYIUhEccx2V2G6s0LVjVocbCQsurE01ovBzma0N9dgfLQHDx9o8fEHT/HBiwvMDbZjfbIP/fVFqMiKxVBrBbYXhrC30IvVoXKsd+fgwUQJPt5ux+VyE14ejuGTp1qMddRih0pCVIzkUmQpTV+n0ty0PEBQcH2xl0uqi+U+PN4cx7NdDZ5QVTzdm8EjgkIGB+5pCKX+BmxPdOHx1iyWBppwf1ODoQZCq6sKqz210NQVEhap6MiNQXd+PPqLkzBQlEwAJKgmJ5n6tEvNdheuANGRcbVsSw9Wg+7686IwVBijQLEoI7OraivR0tKAgZ4edLS3Ib+4AA6ejIItTBkVWyIkNAzp6RkoKi5BZVUtmps70Ern3t09jPb2XtRU1aGksAhJsVGIDw9BGh1TanQkMhNikMUoKz81FQVZOeho66IaGUJlfRtKyutRVlaLpvpW1De0IaeoAlZUA+aujMy9PHDPhhGfbxCqmnpQUtMBr5B4lcO4dotRpIUzEtML0Ut1srZ3H/ObZ/CKTMF1OlIzTz9cp9O5dtccDQMbePrZn2OHamHvBeHw/A+x+/a/xdazP4H2rT/Dwdt/gsm9LzG5+yU+/Ml/wB/9E/Dp7/0tpnc+QMuIFo2D6+gc30URI51gwsLWNQwOHkFw9Q6Bp18EPH3D4eYpoAiEq1sAnFykaugVKKwJAit7V6qRUBjZ2Kn5q5Oovuw9fGFKZymqw5KmchSiJt5QDwoWNJmYyEwUBk2Ok4fe2s6FoLBVXWP1DC2pJPiAGJrBwclVAT2cYA4PDUEMHVZmSjLysjORTPVg4WyLm+b6uGV8F8FhIaiva4Rmbgla6Q57+RQnl8+wsLGNeZnhb20TI9NzChQb+4fYPSYoTmRucS2WtrewqhXlIb2gtrG+s42NXVEkO1hYWkBjUwPi4+Ph7+OLQF9/KksGDFHxKj8hTl8S2AIAcfACAB0gBBr/GhQCBQGKbAso5HgdKGRbV+pDBw0xSZxb0uGLknAgGJxtqR4kgU046MZI2HFdusa6c93TkdfI0YVqwwZWhiYKFh72jlQTV4nshPBoBHpIMUAXhEvAxP/jKeMsCB5XazuE8JgQQtEtIACBiQloHh1Fz+ws8hoaEZmbB5fwCBg7u8I/LgXZ9Z1IrWxBbHEV7AhOHyrxnFoqjY5OzCyvUdHtoqe7H+VllUiIT0JQYAg8PBl88PsMjcwICSOaiYrkxVnfukkVeYsO+w7VJaFhoC/QkCYpURc06VZNSEjZeX2C05BKwogwMeAxYkavYWFGtaDyEap5ifccoWEmZchfj/tQY0LMnPj51mqemRs35HcItAiv1zkUI8m7UI0YmjvA9DVc1Khtqm2Z8U4S2s6uAfDwCkdARAqis/kfS1qQUtmLjFrCoWEcGc2TSG0R0yC7YwEtc8fIrO6GlYMrz7MHsqJDqADNGEBRFbp7w5PPoQ2DLQMD+T36BAXvCX0D+Hu40dGPEBR0yDPd2JlofZ2XIChEYVBBrI+1YXW0jU5bIvs27Go6CZQWrI40YqanChMdlZgnKMYGe9Hbw2B0ahhnZ3v49KO3cLq7jKXRbiwOtWNjsgedVbnorClQxQKfHi/j6f4U9qfqsDtQiPszNTieq8Onz1bx5atzjPfWYZNOXgb4qXEbi4TLTBeOCIejxT5CoI/qpvsKGLRHkrMgLB7vEBTaWTzansajnRmc8b0bE/I/2vHymPcO/9Pl3hxGW4ox01GG5R6CsKUUIxUZChQ9hQkYLE1Bbz4hkRX925HYAopWAqI5JQQtKcFcBqlmqI6MUPTmRGC4IBZTksyuJSjy89KRl5mCysI8lBbkIjs3Az5BvjC05MNHC4sKU2Uf8vPz6dzLUUMZ3dzUgZ6eEQWKirJqqooCpCbEITUmCmmERFZ8NDLiwpGfkoCC1CSkExhNfCj6GV01EjTJyZkI9AsmWKIRHhQOB94MLnwoXAP81bgDA1vefHSw/mGxcOENce2mMe4Y2sA7KBZ1LQOYWdnD7OoBo7I9TG/eR0BCPm7ZuMLSJ5DKwg7XKNEbhtbx7Bt/Be3LP8X68z/G3ge/wvEnf4Xdd36Nw/f+Eqv3fx+a/W9j8fxHePWjf8LJ+z9H79wTdE6do2tKi9axNa5voYOwKGmahHdYFh1uICEqRcyC4cbf5SZLzyBaIFzcfdXc4g7OXrB38uQN7gY3/yCY2BEETi4IS0yFtZsXTG0YvdExijKQJioLG+er2e4IBFERAgsTQsFEiuTJ61QRpoSJIZ2kzBiox4j5NuX2PTpFqT7rys8UmEdFRSOKjimOkMhJSUR2cgJhkYTE5GRYuzrihsld3LM0QnpODtXdNM4ev8DBw2fYPHuI/YdUFRcPVH5iZWcfU4x4V3f3FSikGWr76EQpjYVNgkTqPm1uqF5Pi6srWOa22OzcHHJzc+FHSHi4uiOI1yIpJgHBvM4CCZ2CkCYknToQMOian2Qp4NCpA9kvzUy60uGyrctf6EAhxwogdMAQUEh9JoGDqAeBg0BDlIVsuxMMjnQ0jpJvcHGFt4sbfF53ebU24m9iVCq9mqQbbLCXL4OeBERLjo6giOC1TImOgw8/w5uf60cAxAQFq5xcQEgwYgnkPs0UptbWMbuzi6lN3jsTE2jo6UVifgk8o9LgHJaIoIx8+GfkwislHWZ+AbDlZwQmJCI8IRn1Le08l5sYm9RgcHQMfYNDSvll5RYgScajhMfA3cMPVhJkEAR375jhpkT5N/h83DIlNHRNQjJATsBAlS25LGna0peBmpLruOrOKk1JRlxKM5QEJldzoYgqkFwFlwIL6aklYywIABnDI/O137hhQMdMSN02Vt+nEu4CHkJHn8cZEhgyUM+OqsLJxg2uDl5wcfKmoqDC9I1EUEwmYnNrEFckoOhTzU7pBEV68xRSW6eR0jKDjLYFVIztoUWzCys+Xybm5siLi0CklxsszUzh6OpGhe+DnLxiqhUP/q6bVBWG/E/GMLinh4rsDGhnhlVz0tFMJ7ZGm6GlSpDeUCuDDdikg92Z6lKlx7cIiv3Zbmhnu7A22oh1AmN9vB2r08PQTI5hcKhPFbh8+vw+vvPNjzE72oXx9jo1N/fmFCN7wqetPBsTPQ14oF3EW6creLQ1gvPFdpwttODZwSh+8pU0WR1gmNH+/GATDhYGsa+64lJVLIjpQNGPs6VBNVOfVtPxGhIaqgYNXp4s4/nhEh4SFqerY9id6cUaf/sHDxisTbbjiVZAUQRNexlmO0ox11aC8Zos9BYlYoCQkNntunJiqBh+V66jXSCRFkZAhKIxKQhNyYGqKUp6QMnI7LHSRGjKE65yFIXZiSjJTkEFAVGck0ann4XQyGAYWcl4BGP4h/ghJiYCCXExyEwjVLLzUVpSidaWLiqQXtTWNKC0qESBIo2gyIrncbECiwjkJ8egNCudqoI/srkVfd0DVCNdiI9NUlGek4U1nMyt4GRrBw93OhcqEgcvV5ja2+COqSlu3mPUyAjanQ45K68S3QN8gMYWMTCxhMmlfcxtP1bdcCOza3GDN6UpI/ZbdKbXGHk1Dm3jyRd/g8P3f439j/4S+5/+O9z/5r/H6ef/iOOP/xrnn/4GG89/H2tP/wBTB1+ge+EJBlaeYXj1CfoXz9C7cIjuuX30zByid/YQRQ0jcA3i7/YIhpN3MBypLsRcva6AIRV1nd381A0sZuvsCRdGnGaOTjCytYezXxBM7fjg0aT5ycyS0t6a0ZqldJu8UhNi5nSY8p9NRCERFAIJMQGG1HG6Z2DCB9MUdgROgG+gmmI1jlF8TFQUkmPiUJyZhZKsLDo1goNOLCElDbZUiNcMbuOmqR46Bgdx9vA5FcIplnaPX8/sd4y9swvsnz3C1v6ZGpm+eXBMxXZAcOypvIWAQmxmZQWahXlMzkxTlcxicXkJ89JNeHqG1zVBlSnxJLwigqluAsIZxfPhppMXGIiDl5LgAgBRC/K6wEEgogODHKPbLyCQcuI6RaEDhYICl3KcHCOgkGS2JLAlNyH3loBBFMXVtjU8CGtXqgVZd7FzgI+bBwKoHLwICwGHFdWEhZ6RapIK9vJTTU6iKuLDIhHgLk1RAQyE4qkwPOHr7IJQbx+EenkhKjgIsVGRyOA5H5qaxBxhqlnfwDjP0+TKGqaWV2nrmF7XoqF/FPGFpXAlcMz8A2EVEgqbkDBY+hMY0n03MBTWjJb9I2JQ0dSKpi6q/P4hzK3y/UvLaGhtRVV9HQrLSpHIZyqY73WXDiAEoR5/++3b+oTGPRrVIx36nVvG0KNT15PonwCRemHScULK0hvoW8BAT2ZGvBp1rXIVVBYWdPIyIFDGdkjTk7moBN6P+kbmuM5rcfOm/usZ6CSSN1WfL5UCjF83dUkzqeTcrBn42PK+tudz6UxQuFN5e3qHIyatBLH59YgqaEYSQZFWM4y0+nGkCijaZpHWvojszlUUDmyjQXOAwLRSNR9OvL8X8umXpDu+Na+fnasX0jKy0NhQT2Vzl7/pLu7yHOgxiPJwdMDCUBedce/rYoDNhEQXdsc71YRGe1OdqovsykC9mg1vb6qDiqMJ25Ot2CVctjVdWJocgGZqAmMTwwyIGM1fnuCTV8+wOCETITVjvrcBM121WBluxWR7NRoKUzE33KImN7rcm8GrB6v41nuH+PL9I/z4W2/hrcfbmBtpxwzfJ11wZczGycooTldGcCQl0gmNh5uTOF0epuIYwuniIMHBZ5X7n+zO4AE/V0wUxfn6BA6oRlb4299/uMH/Wodzqo+FgWpMtZdgupXKorkIk/W5mKjPxmRd7tX8E3lxaMuMVEqiMzP8t6BoSQ1FS3IoWlOv8hQynkIG3o3IXBRlCZivSSEo0mNRTlhU56bRwSSjmMCIjg2Dub05DKyNEBjuj+SUOCTFRTFCTaH6yEY6oxspB1yYX4p6KoXayioUZvO1pATkJMZRScSjKCMRxVkp/Mw05Mq80eXlakrE9vZupEmbrYc3Qry9EeUn9f19qSwCEEH14uRBUFhbMiJ3UFNnRhMqjY2dGBqewcj4EkFBm1zDxLLMdf02lo9eIaG4DXfsPKHn6KZyFQKKJoLi6ed/A+07v8Lp1/4O51/9j7R/wv0v/xnv/vR/w8sf/jN2Xv0Ca+/8IRYefQ/j2lcY2XkHI5tvYXjjhbLBtScYXHmArpk9lLePIbmgDoHR6fAIioazdxhcpfnJPwJuXLr6hMKdKsOVkZMTgWEvI449fagm+H8IB2l2MramOpBmJ6oIK5WD4ENp7Qobew9YC+hMr7otSlOUPHAmfECNRVm8VhQGJnSWjJbdGLGHBYYgLjwKibHxSEpMQnZGJsoYYZXnFCA9Oh7pfK2wqBRhPH8yOvuGhQnPyy0EESi7x+c4OHuM6WVRCVr0j09RQRzg6P4zwuIS21IgUXuCpc1d1RS1sqNVTVECjYWNTUzPz2N4dAST01PQTGug0WgwNjamQOFs7wx/Olrp2eTFcyBNSuLQdU1O4vTF0etgIJCQkdkCAZ1SkH0CFnmPbOvgIds6BSHr8h5Zl6WMlzCVdmrCQlSEjMaWPIWNmSWBYa9A4WBlQ8VhpoDh5+GFQG9fePFcOlK9ypggc0alrjYOiAwIVuMoPOydEMXzLGMpAtw9qS5CEPQaFAFu7vCkWgz29GKQRAWXlYOBsXGezy0CWIvptQ3M0KS4pCxlLvatk1NsnpxRcWjRrplGWlUNnCKiYEJg6VHFGNLp2weGwZEq28zdh9E0n5EkAiEhAelFhWjr70XXQB9aOltVWXspb9/a0YSCwlwkJccjPFzmqfaFq7NE9DKWRLoZm8FE2vDp2G/fMsAtOnqZFEjyICoxLmqD6kPfwEYV6VNdd80EEFe9nqS3nSnvR33C5RrfK/nBW1QToioEFDJXuwKQoQySpOozkUGlNrDg/Wth5QQ7B281qZONvQ9CItKQkl+H6Lw6RBW2Iq6sFynVI8hqnUF21xLSaWkdXHasIL9vi6riEGl1I7hHYLmYm6I2KQaRns6wseP14rXxJ2CHeT6C/H0hc+LoG/C3SD5G3wB5qXHY0Ujhv3as9ddim+pBxlYcSY0n2tZIizIpDHhAMOxPtVOBECATHSpaF1DM8P5eWJrFxuYiXry4wNtPT6AZkPLmDZhoLlU9jPamelSeo6MsA8NtZaob7OX+Ar721hF+/uVL/PDrz/Hlp49xtjePrbkRzA+0vq4pNaTscHEYx8sjuE/nf8rlGeEhg/8erE+q5imxBxuTeLIzizO+/pSffX9zCntz/ZjrrycotrEy1qx6XO1TmYy3FGK8IQ+zLcVYaC/FbGsB5lqLMFadhZHyjKt6T69rO7VRVbSkEw5p4YQEQUE1Icns7tdFAfvzIjFZGoe56mRcy0+KQElarBqiXpyWgMLMZMQQFJaOfHBtjOAd5IUUgiIjKQ5FOZkoyctHRUkZaipqUEZHVJCTi7JCQkP2iVFBlOako7wgi/BIRUpcJKLDgpFBad7W0Yn6xhbk5xciyM8fYT4+SAwJQnJoMJKiwhEbEwknd0bZVoxACYq8wmI0NbZjoG8CA/1T6O6bRFf/DCYWDhihPcD66UdYO/0YqeU9uGPridu2TrhpRVDomaO8ewmXX/w7nH/2t9j54C+oKH6D5z/8j/j2r/4f/PxvgdmTr7Dw8Fs4//qvsPTkB5g4/gyj2vcxtv8BofERJrSfEBzvoY+gqB1aQHZtF9JKG5FSVI/o9BL48aZ3C4yBm1+UAodHIJeEhodvGNVFEBzcfOHo7gsbV08Yy5gBN2+YcmlOs7aR+v0EBJc2toy4CQwVuREUavQr180EEvLQSfMUna1Mm+rk4smHIwgxkYR2QjIyaJkpqQSHG0IYjZbmFKMgKYugzkZRXgmqGlpgwPfa+Pjhto21GrV+7e5dWNk5YnRsBhcPnuP4/AlmV+jMlrewuX+OBUa+2tNH2Dt+gOWtfSqIDaUkBBJiMuhwalZGIk9gioAYH5/AzMwMurq64UZn50BFIbWSpJeTDK7TOXNRADo1IM5f1kVNSJOTJLlFUehAIhAQUOjeq3u/wEIHClnXbduYSwFBGahnohLZoijcHaXZiSCysIKbgzRD0Wlx3cbMgvuclZrwpyP2dnaFs+SRjAgZfUMFB2lmkl5O7jxPoiYEEtLzyY/nWXpFeTs4ItDdAx4EhRM/048KSsrZjExOY57nSkAxs76pALFIwK5qD2j72Dg8wjZBsXfxAHsPHmH7/D6WT07QRTWWWlEJz9g4mPA33eV3GPN7rfwC4BoRqZqmPKkOHX19YOniyADFC8VVZahurEFRRSGa2xsI7VFMaEbQ2dWCxvoqVJUXobw4j89nBrJSElWTpJ+XN9wYuLjS7AlEMxNRFaI6jCEJc2leMhB1YCQ1x6hiCQspR25GlaGnT1BcM6CqMCYopOmJoLgjsKAROsbSjGXsoHpbSXdfeY+1rUwD60RAO6EoqwTFZS2Iz61BbFELYsu6EVveh5TaMeR0LKKwfxPZvWtI71xBZvcaQbGJkqF9ZDRqYEzYmN0zQElUCEriwmFjZcHnxx5uBGJNRRma6qr5H6go7hoSFmYEnwnvKQtoepuwP92rSouv0KlqCYFtVf+pCbt07keaHpzO9uOICuN0jupDiglKhVk6//XpESwtzECr3cTh4Sa+9slLvPP4CFPdtVQfnaq892p/A2HTrD57pLEQ/Q0F2KYDf3a8gs+fH+MHn7/Aj798B1998hR7y2NYn+hFb3UBZvgZD7dmqCbGlclI8P3ZAWxNdCowPN6eUaXPLwmHK1BM4eXhMh5satR4iXNCZIOA03RX48PHe3hyOI/5wXocLQ2qpqeeshSMVGdisbMcc23FXEoF2UKMVWVioDgRffmx6M+PQReB0JQaTECIkghDQ6I/mlMC0ZMjo7Ol1lMkxotjMFuZiGtFKZEoSolGeSYVQHoCijJT6NQTKO1sYWBrDHd/d6SnUSFQGZTlZaE0PxflhYWoLC5GDSVwfVU5inIzkZuejKrifB6XjixGN6kJUUiKFUiEKEuMj0dTSytq6htQXVODcMIh3M8HyYyC0qNCkcZjE+IZqbs7w8RCBow5o7a+mQ5oED3do+jqHEff4Dz6RpYwNr+Pua0nWDv5GDsPv4H8+lHco6K4S1Dc44MuXWRDcxpx/rVf4vwbf42Lr/4eH/z+v+CP/j3w89/83+jTPINbUDn65y7x4KNfYOv570Fz+i3aF5g6+RQTh59g4uBTBY3OxXNUDyyiuHUU+bW9KKjro/Ujo7QN4SnF8ApNhot/FBypMBxFURAUHgGRkAnjnTz94eQdAD06MgsndzVSV0BhxQha8hHWVBc2VBeSwLZgZK0G30kCl07SkmCwldpEdLrOdMC+vv4ICQ5TUXs6lV0+lV12cjo8GRHr6xlA/54hMuIzUJZeiDI+lDkZBYhKSMFdOk1rvvemtY0CxXVDmQXvDgL8Q9Dc1InVtX2cPnoHBxcvsHVwH8NTiwoYxw+eYefwgqpCqxSFQELyFqIwNAuLdEyzmJjQYGR0nKCYo6KYgJODTMDP6J2OUxLXoibeVAACA4GEmKyLohAYCDDExPHrjtU1TQkgpHlJ9umamXSqQ7bFZOzEVbkO3jdUE6IkJBch6kFUhCdhICpCQOFEKIi68KPz93WT0h0yKtsOtsYmcLSQUdxeSk3IoDuBhjRBeREs9mZmV5BwdFKAkKYnURYOjNqle21MWBS6+4cUKBYIh1kpU7+6hjlur+4fqua9reNT7J7dx/79h9CeP8DO6TmhcR+Hl5c4ePoES4cH6JqdRl5zE/x4jc35HXr8PqfgYFhTyTj4+sGX4AigKrT3oAK147UlOIIYZCVkpCIhLQlZ+dlo62zG+OQQenrb0dfXjt7eVvT3tKK3rRHNdZUoLchBXmYqVWccEqMjEUE1H+RLaLq5UN1dQdec0Lias91JJbhv3jDBjesCFSvea1bQk/Edt0wJC0mwS5ddW4LGmeYKI1MX1ZNK5i13Z9DXygDy0eoyKsqaEZ1Zg7iSdsRXDSC5bgwZTdNUFIvIFTgMbCOnbwNZPWvI7l5Bbs8WYkr6YcQg0JifFe/pivb8DHg589mgYrK2tEJ8VCQ2VuYZnDBIvHZLKRwD6WpvbIj0+AiqgyE1x7bkK7aG6dS7alR5jwM65f3xDmVHVBSHoipoEtFr5wawImMdNldx//wYzy5P8Z2vf4C3H+1jsV/KlwtwWlUl2h0qFakftdhbg+7qbMwM1ON4bQKvHmvxHQLix1++i+9//SUu6PT3Zocw0VaJ1RECaboPc731mGyvxBo/R7Z3qYCOVclzDSExp4BxtjKGc37e5e4s4SLwmFddYffmB7DG7355to7P3z7Fs8Mlqow+gqIcQzU56CtJgUYG5TUXYqGjBGu9VZhpzMdoRRrGK1JpKRgqTkB7VgRaqSJETTQk+qEp2V91j5UyHgKKidJYzFYn4VpJWhRK0+NQnZeGytx0VFAJZGelwNrZGnrWBnDxdlbgKKDSKM3LUCAozs5EVVE+KgtyUVNSQMtDWX4migmSfO5PiI5AoI87Qnw8kRARqsZXJMYnoL6hCS1t7SgrL0U0X48nJFKiQ5AWE4KkmDCkpSXCyc0Z94yNYcUHu76pXdWxb2kbRGvnBHqHFjE0uUlQHGJh5zkW99/nw/UKhY2juGvtBgMHF5jyQb9mbg9jj1icffILfPvX/xk//fv/gt/7m/+Cy49/hZTcSVy7E8ToyB3ljbPYvPgSFx/+Egfv/Snmzr+NuYuvMHX0GSHxIUYJit7Vp2ie3EdNH2/0tmlUdk6jQqxdo/IWqUXNBEYRvMNS4OQboebqsHbxg5WzN1z9CA7/YNwwNIUxnb6lswcM6bhNaNKd1YRmSgcpSWpLRuKWdHB2dE7OLh7w9PCGFx2FF6NAXx9fREVGICkhgZFrOnJzcpBBSEgvHgNGWoZGdMb8jpzkbJQTFIXJsj8TrlQStwhdWz8/3KFzu2ZiokBx+949BDJqTohLRVx8NnIY4Y3N7eLZu59j7+SS9hiHF0+xJjmMbZ7rjR0sbe1i++hUJbjXdvegmZvHNAExTWCI9fUNwJPnXmDhTufqyP9hScdswChP5pkQEOhAIU5epxjE0QsURFnompZkvw4ksi6wkH1vgkK2TRkFy/Eyz7VAQhycQEJyE/aSoDY1V0pCmpkkL2FrbqmWnnS+/m7uKt8g4yQEFDKITgbUhfCcy9KHEJCldJMVJeFqY6tA4WnvAEdzC4TwunhJdE8A+xEqEUEhqKqrJyS2sbhDUEiz07ooih0sS62soxNsSrHF0wvsnj8kMB4QHDKA8RSHjx9j5/wcu/cvoL18hA0uF48PoeFn1XT3ID4/H77RMXCiwpD5YWw8PKhQGXgQgDJVsSPvDy8qDrdABic+XgxYeIyrAxw8HJGcnYLKhkqUVxWhojwPjQ0V6O5qwvhIL8aGutHG7dqyXFTmp6M8LxUVXGYmxyLE3w/W/J96dw1w64YeblzTh/5dnm8DXhMqDmuqX0vpcksFKPN+6N3htdGzhpG+Na+3Gaz1jRHv7YmpmhI8mezCo6l+FBdWIS6vCfFlXYivHkRakwYZzXNIb55HVscy8vq3kNG5irTWBaS2zXG5hNDMNpjYeau8nLulKZrz0pERGQJL06seUL78jtHBHuRnpOPezTu4x9+jentRIbo42GKiuxmbo53YZQS+MdSAlZ5aHEz2UD1IzqJD1YaSIoGHMm3qRDv2CYnt6X6saIaxs7GCxw9O8eH7z/CDb36Cy8M1LPZRkYy0U5G043RmQCXI96lMJNfRU5uDXjrn6YEGpSq+evUAP/vOB/j+N15gf3kYa/y+ee4735jEPh390dKwylNoqUK2Nd1YotLZ5rnaowramepW66fLo6pH07N9SWTP4IKw0EpzlTRVbU7h1dMDfs8jfPyUz+VYO8aaSzHTXoGJhkJM1udjnL9prq0IK90VWOksw3J7CRYac6GpTsd4ZSr6i+PQliGqQno8XVlnVihBEUkLx2hxJKar4nGtIiseFdlJqOIFqM7P4s2ShYz0RNi42OCulQEcvRyRlZGEfMKiJDcDJTlpKKa6KKCCqC7MQUtNKRopfwUi2XT0kSGBiIsKQ0pcFFJjo0j1GMRSUUSEhqKgoAD5tKgoOj3JeSRE0yJ4TBjyJD9C6Dh7uOMuI19zRn7SC6RnYBydfZPoHJjD4MQmZldOsLAlc12/h43TT6F9/CXquudxh1LXiJLaxi8QtxilG9gHoHfqBD/79b/g4+//Bg0De7B2y8a16/501PHoHtnH9NYLdM7ex/bTH+L+J7/Gxce/xuqjn2D6+CsMbb/C4Nb76F15SVCcERRrqsRAVdc8qnsXub2Emp55lLaOK4WRX9ON7LImxKUXISAimZDggxsQzoc4ENeNCAo6Tht3b+gz4jWRaNeOioJO1Za/2YGKwdnTE+6eXvD29YUvHbufnyy9EcxoL47nMSM1EXk5hDQBnZCYrCrOGsokSIya9QyNGMGZEbwxKE7KQnEKr2EKQeLjQ1CYwYbRoh7Be83YFLd47O27d+BLR5eZlousnGoYWgXCwSsWheVN6B6axtb+fZw9fondEzq04/vYOT5X1XR36NikYOAugbG4sg4NATGlmVGqoqenD/50qi78P9aMsKVpwMyMD+wdfeXUBQQ6dXCVU7hSE7ItUNApCh0UZF3269blGFnK8dIT6uozpLusMaFzBQop2aHr7SSgEDCIepAmJmeecxteBxcbe4JCmpSuxktcDaizUbAQEHg5OcLbmft5H/q7u6pBd+F+UjVWFIYDfHiMs4W1ao7ycnMiTOwQQUcdymNKysugWVnC/NYm5qkopLvxyi4hIWXbj46xfXKKvXOeT6qK3fuEw8VDrBIg0k1ZALIh5d65f5cqY+v0jNsnPPYC27S5rR30TWlQ392NnIpyBMVGw8LVhfe8A0xcnGDt7QEjZweY8TdZe7vBwoP3lq87tx1h6GitysybONpSAQciKiUe0UkxiIgNR3xiFKoJkZHBDrQ1VqK1vhSdTWVobypFXUUBwgIZbFy/DkMqVplqVv+OAcwNTaiibJTS8uf5CBTjefS1sUSEkx0KQ/3RnZmIjZYqHPU24rSvHgdDnSgqrEVsXjOSawaQ0jBBRTGJ7LYlZLYtIr19CRldq0huWUBC/TSia0eQzEAuKq8bpk4BqhOHhf49VKQyqE2PhwOvmQRW9va2KKbfmhzsh/FtPaodqh4jcxjwnrhz5y7qSwsZqQ+p5qE1RvtrXEpSe5NR/QEd8spgo6r/dL5C5yvdVWfptAmA7aUprC3P4/R4D8+fnOO7X/8QL+9rVRJ7Y7AFhxO90E70YHdCurMOY5sQ6GvIR19TEWb4eY/25/HFu2f4+ffew3e+uMTmbBdWx1ug6a6Edr4Ph9K7aWkIT7SzeLw7jYuNCZyvj+FsleAguA6oDg4WBlQC+3RtHOtUQNr5QRxyfY+q42J3Ds8vtvC9L97G195/iHcf7mF9vAvTnTVqIidNaxnG63IxKrkJQkFDOKx2VWBnoBYrbYWYqcvERNUVKFrTpWtsAAERpiDRQXD050vzUxjGSyMxV5uAa1W5KSjLSiQo0lBFVSC9n3KpKJypJO5aGFBZ2NDpxKNQVAVBUEZnVZKZglJaXVEumiryUVOUhYKMROSkJlDKRiA7JYnRbRLyUrnkej5lcUF2Fj83C5EyzWEEb9DIcKTHxfB9KSgncGprKlDX2EDn5ou7dHpGlnaM0FoxODpHUMg8EGuYWjjgw3eOpb2nWCYo1k+/hqOn30Nd7zLuWbnxYWBUyujRwjMIdu4R8PRPQVRiJfxCS2FkHsNIOhjRcU14/u6P8L/+X8CH3/9rFLRvUe4/xsLR16B9/lOcf/DHBMePsXL/Oxjd+Qgd85donTxF0/AW6vuXUN0jkFhB/cAq6gZW0DC4grq+eVR1TqGqYwwVLYMorOlAelEtkvPK4OgbjGt8yMwY/dnRORtLezih4eUXBN/AEPgyEvWVyqQB/ggIDkJQSDACAv0RFOSPyIhgJCfEUNElqbIbJfl5VAHxMDGl7Je2fDpKGa2qpy/AMCeQo5CfkEFL4zVLhXcwIWVqSEdhT3PEDTMz3DIyxC2CwsXVC6lZ1Sisn4JLUAHMHaPgFRgPF69Q+AXF8Ny3YXRiHicXl7h8612cPLxUikKgsX14gpWNbWioKAYGhzE0NIrmxhZERUTAlU7DWnIDVEimjOgN7xkpJy92Ff1fNSnpICBgkHUdCGRdlqIcdPv+9TE6RSG5CenppHIUJvI+UzW47r/qBsvz7kun7sR1ezNLuPN3ST0ngYQkokUR2LxudpJSHR4O9gjy8qDicOUxHr+t7yQKw50wCXB1hd/rZHaAlzt86aRjAwMQ5O2F7Bw6rMV5zG2sY2p5BdPLq1ikg1/bPyBoj7BD5797RtCeX+UoZAzL7v1HtIcKHpsE8T63BSYbh8cqtyGQUetUciv7+1g7OMCylL5fX8HY0iy6J0d43zWjsKEaIXxOXeik7fw9YOBkjesWxrhtYwFDZ3uYerpRZbvC1MMFJq6OMOZr5lQdtp4Epa8bAzTek74eyKUPqKstwvRYB6YYNU+PdqGmLB92lua4fe0m7ty4AwtDYziZm8PX3hpR7s5I8/NCSWQgmpMjMJARhdmCeKxXpGGrKhN7jLAFFFMNtSgqa0VEbjOSaoaQ1jKD9KY5ZDTNI51wSKWKSO9aQQLhEFExitj6SeR0riA0pxUmzkG4bciA6PYdpIUFoCUvhZCSHoJWsLa1RVCgLwa7OlQwcOeWHp8HGTciAwRvI4/PztZEH5Z769ScFIvd1Zhtr8SqTKE60YFFRvjLQ6101DM4WadtLWBvdRabyws42t/D2y8e4lS7ohLRD3cWMN9di53RDpzNj1CVUJlMyYjqYexyOUxITHRVYY8O/pF2Hp+8dYSffud9fPOTR1ibasfOdDej/lbszVHBLA7gbE2S2CN4tDWO+2uExPIQLggKWX+2O4OXh4uqcuzDnWkCZQGXtMOVMRyuT+HydB2ffvAQn7zHoI7QuNiew8JgK/9PC8HXhvGGAozX52K4MgODZSkYKk/FdGMeljtKMNuUjZn6LExVy4x30WhJDSAo/NGTG47u3DC0pvqiPy8cw4URmKmKxWJ9IhUF1URlTjJqBBQ50k02GQU0Tx836FmYMOq1RSZvwIrsVJQRBmWZcnwamkry0FVbjtoi6e1EB5UaT5WRhKLMNBSlX3WJLUhPQ2FmOtVGlhqjIfmNwpwc5GfmqGRsLqPeoqxsZKXys0tL0NDSCr+wSDWSWc/MHiWVLRifXMPgyAqm5rWYXjrC/OZ9zO9cYnbnJTbOvsLpy5+jtncDt63ccY9OwkAGWflEUXZH0ulFwskzEtZ2dIJuBdBufYS//8f/hP/5PwOvvv1X6JiiA3z732JB+xlaRw8JjDMMLj3G4sEn2Hz0XUzuf4K+1afomjlG2+i2GoRXSyg1DKyp9fr+VYJildBYRl3/Il9bREPvLOp7plHbOYHKtgG4h0QTFIyq6WCs6XwMLXlzExRx8clIS89EaloG4hOSuB2HhKRERngJiImOpEUgNTmOgBBIpCAnPQMRwRGU+tJnXh8yl7bMu23M6ElfnLG5FWLDo5EelYiM6CQkxiXAJyxYzZetb28HA2cnXOP6DSMDXLtzE/bugchv4MPavAunkCqCNYlgSSXAYuHkTGdjx4jaN5S/i9DJLsD8ygZOHj1RYy1UqQ+ppruwjC4qidaWNsRGx8KTUbeVqSmc7Rzg5siolhAzV01CV4X+xOHrmpx0SkGWsq17TY4VSEiThhyvg4YsdT2hBDiiLGRbTKYztTUThWKmmp6kuUlyEpK09nZ1V7CwZwQs4JAEtYyDCPXyRYiXF+xMZPyEIewYnIiJqgimAvF1cVV5iPjQMAUUURKSn/Cys6eCkNdDEObjjUBG9ZFchvoQFNkZhMMiZtbWVH5COgKIspBE9roCxfnrvARBQTt6/AT7Dx6qnIWY7JPlASGig4W8T5SIAGN5dw+L21vKlna2CaBdqg6tsvUDydttoGOknwCZxtTGAsbXpFzOEDIqS+EeFQpDFylzw3vB1Q6Gblyn2QV4wS8+Eo5+HnDy8YAVFYGxiSECuT7a14jNhRE8OFzHxHAPrHk979y4x8jeBK4EhT8hFOlkg1RPR5QEe6E5OhADCYGYSA7ENKPUjZJ4HNRn4ISRbGlcNBIzqxFb0ofosn6kNc8goXoCaQRDMu/DpKZZJDQTEpVjCCsbRWbPOlKapuEZXwZbn2jcNLDAjZu3Ecj/0E5QBLswEKFCNrfhtef93dXWhAwGpzIDnspTSC2oazeQmRiHTcJufbBJwWGqtQQzrRVYktHLXJ+lYz9fn8Pi6BCGe7uwubqE7Y1NbK7v4tnTp/jetz/Bywc7mCBcFnsaoZ3sUj2l9gmGg2mqDwJVQHG6PAZNRyUj+irVi+mIzv75xQa+94138OWrx1gbb8fDTQ1OlkawPtqmusA+2iQgVoZwSoXxYHUYl9w+5+vP92bxcH0cD/kZT3Y1eMrttw6XVSJbKts+PlrFZ68e4btfvYfzg0UcrIyrHMgSAbYwIAMMOzAqzU512RipTENPQZIaRzFWnYHx2jQMVSRitCoZI+WJKh/RlR2KgcJoDJVEozc/lODwxpBAojoBU2WR0JRF4v8FqIuaOp03UUAAAAAASUVORK5CYII="/>
          <p:cNvSpPr>
            <a:spLocks noChangeAspect="1" noChangeArrowheads="1"/>
          </p:cNvSpPr>
          <p:nvPr/>
        </p:nvSpPr>
        <p:spPr bwMode="auto">
          <a:xfrm>
            <a:off x="116681" y="748905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pt-B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Elipse 8"/>
          <p:cNvSpPr/>
          <p:nvPr/>
        </p:nvSpPr>
        <p:spPr>
          <a:xfrm>
            <a:off x="717115" y="2296741"/>
            <a:ext cx="214790" cy="2032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pt-BR" sz="135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CaixaDeTexto 50"/>
          <p:cNvSpPr txBox="1"/>
          <p:nvPr/>
        </p:nvSpPr>
        <p:spPr bwMode="auto">
          <a:xfrm>
            <a:off x="161321" y="2082959"/>
            <a:ext cx="1346603" cy="2308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900" b="1" dirty="0">
                <a:solidFill>
                  <a:prstClr val="black"/>
                </a:solidFill>
                <a:latin typeface="Calibri"/>
              </a:rPr>
              <a:t>ABRIL/2023</a:t>
            </a:r>
          </a:p>
        </p:txBody>
      </p:sp>
      <p:sp>
        <p:nvSpPr>
          <p:cNvPr id="7168" name="AutoShape 8" descr="data:image/jpeg;base64,/9j/4AAQSkZJRgABAQEAYABgAAD/2wBDAAMCAgMCAgMDAwMEAwMEBQgFBQQEBQoHBwYIDAoMDAsKCwsNDhIQDQ4RDgsLEBYQERMUFRUVDA8XGBYUGBIUFRT/2wBDAQMEBAUEBQkFBQkUDQsNFBQUFBQUFBQUFBQUFBQUFBQUFBQUFBQUFBQUFBQUFBQUFBQUFBQUFBQUFBQUFBQUFBT/wAARCASwBk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pLmwm1Wb/AESL7XM//LGP73P93dRYXk0aMmzyH+5s+781d18K9Ht5L+DVZZ/M8lv9TXuHiT4LeHfiVYte6e62Gr7fmmg/jryeVSPQ5lE+a9S/5Bt58vmb49/5LXffBP4hWvw91L+0NVn2Wrw7P3H947PvVyfjDw3feEpr7T7tfLnt1aubmdZ/D0SP/wAC8yuiEfZmcrSPr0/tYeCtsmw3U7j7uyGqMnxc0X4g3Fu1vvtbrayLDcJXyJpqeXXRXk0kGiSyxbo9jLteOuqNRdjnlTPp5/8Ab3VBXiXgz4/fZUWy8RxNIifdv4P/AGZa9ksNSt9Vs4ru0nWe1m+7NH92mzPl5SR0o2eXUyUOlXGJMjP8n+/UaJ5e37tWnT71QVYhUT5Nn8f3KJP3e35VqaGuv0fwnFqfha/u8MbqPf5B9KiyA4Ty/k/9n/ioeFZEpyJU2z5KrlDUz5kbe2+vdvAF4l34S0/bJ5jInlMfcV4jNWj4Z8S3/hu43WrfI3+shk+61Vy8w4mh8WLT7N4uuX/5+LeNv/Za4bZ5ddd4216HxPqEd5bxvB+4ETJJ/eBzXLulS46WEQ+S0nyPRfvcT2cVo88rwI29UkfcqZrb0Pw7d68t0LOMTSQIspT++u7FZ1zbSQb4niaN0+8kifMlEYgdr+z5KIdS161ZVAaKBx+BkWsb9orw/bWut6XfwQrDPqEMyzun8TR7Njf+P1z2l6pe6DqEd/YTeTcr1Y/x/wCy1bvxK8X2vjrwvpjkfZdSt5ik0Porr95aOtx9D5TvLbzNYgT/AGpq0PDCNH4zn/uPp7f99CRKsQ2DT6wz3DLsS6kT/aqR5ofDmtxXr7nR4ZEZP/HqZnqSW1/pv2/UPD+sQfv7iaSb9/8AL9rh3bl2/wC7vrzmbUryDxVLp6W1rJ/pywwXMny7/Mk27m/77+avatb8Pab4w0qBLhf7s1rcx/LLEx/ijrxHxhpupeC9SaW9Vrv9950Fzs+WXHzf99U+bmRPJrzHq2teB9a8K6lc6ZqumWdpdL95I/uS/wC0v+zWLeWcljte7sbed93+ujT5eP8AZavtP4+eG7HWPh/dahJCr3Wn7Zbef+JNzruI+or5WeHzNyP9ypUi+U4W8vLextvN/sqKSNG3skcK1kp4qsZ4fN/s+W32fwbF/wDZa6zVdHaxm8233SQP/wCOVwPiTwksj/a7Ld8m52hjeqjIDS/4SSxkRXSBvu7PuU7+3rPyW2Wzb9tcLbaks806RRSx7G+bzE278/3a0IZvMV/mpmJ1X9q2O/8A49mqN7m1kRv3DSb6wUm8v79WEfzI6NTWJofbLeRNn2Oq7zabG6ulj/CqfvP7tV3f/eprpTjIZn+GP+KL16e909vLsriH7PLZ/wCzu3V61pupQ6lZ/aLVvkf/AMcxXlsyVY0fWJtDvFlT94j7fNh/hdarmI5T0x08t12f3amt7y80q5W7sp2guofu/wB18/wyL/dqnZ38OowwXFu3mQPVx6sD1rQdbt/E1h9ot/3b/clhk+8jGtL/AFiV4vYarceH7yO9tPvp8jJ/Cy/3a9c0fVbXXLBbu0b5H+Rk/iRh/C1ZSiWXH/eP/wChUlFJlqQC0qbqSigBf7vy07zKbsp0dAB/FRJR5dElKQB/uUUUUgCoXSpqa9AHnvxO0eSfw3P9nbZdf8snrxPQXjjmg33zf2jDceTKkj/62Qb12t/tV9JeKofM0udK8l+wLa6trkSRf8v2/Z9V3U4yA1vD2qNa7Umb+L7/APtV3GlXn9m3i3Cfcf5G/wDia80rrdB1L7VD5Tt89TIcT07/AG0qbf8AJWLoN40kP2d/v/w/hW0lMQ5KkTb/AAVFT46ALEdWN/8AGlV46mSriRKJeR/u1eSs2F6uQvXRExlE2LZ61LOZo9tYds9als9dUDGRtWc3zKn8FakP+rWsW2eta2epqROeRT8V+Hbbxd4b1LRb0/6Le27W7t/dyPvV8Yw6VceHJr7RNQeK3vbFo4ZX/ifyt6s0f/XTfvr7mSvnP9ovw6ug+JbDxVbolvBevHbXc38SyJv2/wDfSvXDJHVQlyu3c8nhfyLNUl/fokPzQony8q/3q9A+D8K2njbw5aStLvt5Ps/+0+yN9u6vN9KebYqS/vP7yR/L0rvvhfN5fxI8OPu8tJrjYyb/AOIL8rf+P7KjU7T6K+MF5Ppvw31m5tPlurcRSxN/dZZkK10fh7WIvEWi2moQN+7uI94rA+Li+Z8NtfDL/wAsc/ky1x37PviQT6be6DJ/rrVvtEf+1G7VEVoVI9P1WHzLavJfE8Pl3LV7FcL+7avL/GFr5b1p8UTki+WR535O/wDip3k1Y+WTd/vUbGrljE6SHyakRKm2UIlMCNEpasUmyrAr7Kk2VJso2UcpBHs+b56NlSbKfQWQJ/u/JR5fz76m2UIlWRKQ3ZRt+ffUmykoAZsp3ltUnl07Z89AEOyjyasIlGyq1Ah8v599GyrSQ0eXS5QK+z56kRKk8uptlHKBX2UIlWNlO8umBDspyfu3+SnQ23kJ97zHqTZQBCkKxpsp2zzKlpdlAELpRsqTZRspyArulNdKmdKa6Uiyv9z7lRonl1M9RvUgV3So9lWNlQ0AQulNkqWmbKCiHZ92jZUklFAEOylp3NHNApDIf+PmKuP8YWDar8QtI09FZ4Lhbea8ST5onjgZ5FVlrtod3nLUNtoMf/CYX2sPt3vbw26/hvpyJ5jeRPnWpk++qVDHVxKzMiZKmTdUcKVMiURiKQbKvWyeWkr/AMG2q6JWxYWy10U4czJlLQ0rCHy0i+b+GtKFKhhStBErscuVHDORJCix1NTKfXMZIiZc1Uuu1XGrPuXrWCEinN9+s+arUz1TmevRhE2jErzSb1qnM/mJsq1NVGZ63extGJG7/vGqN/8AWUPWXr2qrpVhK+7Y7/drnlI0iYPjDW2/48rdvMf/ANmrz3xVrcem232RJfMfa2z/AGm/vVpalqUem2cuoXbeW7r/AN8LXmL3M2sXjXssXl/wKn3q8upNyZ2RiTQ/u03vW94Y0rzLmXU7hf3FvHIi/wC88brWbpVhJrF/FaJ99/8AxyvTtV02HR/DH2eJfkTamyphEZg/B+2jg+2bF++vz/8Af169Lrz74XJ/x8v/AJ/1j133mVpIgJKa7tTXpKmUixH/ANum+ZT6hrMrUKKXfSc1ADaZJRRUgMooooAXZXB+PPGzWqT6Vp+6Sf7l1cx/wf8ATNf9qrXjnxk2lf8AEv0+X/TX/wBbNH/y75/9mrz1IfLp8o5SHQ/u0oRPn303+CsPxP4nXR4Xt7f95euvy/7Gf71MRV8Z+Kv7NRrKyb/Sn+8/9yuFSH+/uoRZpJvNeXzHf7z/AN+rCJUljfJWRNn8FOdFkhlT++uyj+9vanJSkVEb/rN39x2307+/R/rHpr0ySN18/wD752NWLqupNH/xL7KJZ7r+/wDw2+f4pP8A4mjWNYaOaWysv3l0n+vm2blt/wD4pv7q1Domif2x5Fvp7Xm923t5n7tnb+9JT5QkQ6boP9ueZpn9n3E7zSb2ed/+Phv71eveG/DFv4Vs9qbZL112NNs/hH8K1a0TRLfw/Dsi/fzv/rbn+/8A7v8As12GieHvLT7Rd/f/AIU/uVMpBGJDo+ib3W4u1+5/qkronShKmdPkrGUuY2iV4U+6lXnh8xNlRww1cpBIo2dnDYwxW9vEkcEK7IoY0+VFFWkSjZVpEoERojb99TQw+ZUnk1NClAEiQ/do2VPTNnz0ASJ/vUPUkKU+gCBKuInl1GiVaRKAI0Ty/wCGnbKdUiUAN2UPUiU13oFIN/8AFS0xHqaOgY1Nsf3KNvmffpyJVPVNVs/D9m17qFzFaWqfxyPtoAvO/lx1zPifxdDpWlT3bz+XAnyL/edv9muPv/jrY3T31vp9nLJ5O1PtM/3f+A15r4q8VTaxcrL5vl/3aUpIuMTP8SfG/WPEF5KlxFLaWu7YttA/8P8AtVl2esW+qp5SRfIi/MlV9Vs1nT56bo9h5FtP977v/Aqx5macqDVXh8ldm2PZ91P7mKteD/3jy7FXYn3qhm8PNIn+lt5EH8X97irGm3kP73T9PgX5KeoS2PSvDHiT+yoWidfM2V12m/E7UtJfzbL929eO3Ottps2x/wB5srWsPEMc1q2ysIy5SpR5jsviF4quPEyS3d9F5c/k1zfh7wxfeLvD0Vlp8XmXrx71T+/inX95HfWDfL/yxruPgPrEfhnXtNvWV50WOTctaOTkTyqKPG0+1aVeS2l3A0F0nySwzpt+at7Upm/4QzUNn7t/L319beP/AIb+Ffi9YNd2kSx6oittmj+Vq+UfEmlLY6Vqdon7/YsiURuTzcyPLbC/vp3r1rwB4nvPCthefZJ/9vyZPu7hXkuj3MMb/Itd5pP7y2n2f3d/5VUZDPorwT8S9H8Y7YredYNQ2/NYSP8AN/wH+9XXOixpXwr/AMJPHdP88Uvnp/y2g+WVK9y+Evxm1CSH7F4gb7Xaqv7q/wB/79P96uiM0YSge51Bsp1tcw6jbRXFvOs8D/deP+Ojf5j1pGRgOtkr1X4csJtBcZztlNeXJXbfDfUlhvJ7J/8Alqu9aBnE3lmtrqFzCi/ckZPyrsbn4cyT6LbXFk2Lpo90sMn8eawNSRZPEN9/c+0Sf+hV7HYbUs7f/rmtU2ETwC5tmgklilXy3T7yfSqvl13/AMUtLMepQ3ka5WZcGuI8ltlVqIqulV5IfMrQdKqvSA7r4MyKNb1Bf4mgH6NWz8WPDdrc6Q2ppCqXkLruf+8prz/wzrsnhrVob1V3ovySr/eU16V4v16w1vwVcSWlwsiuUXb/ABdaQzxR0XfsqreW3mR13Xw90231bxQkNxDHLA0Um6Nql+IHw7fw7G99Z7ptO6ssnzPEx70SJ5T5O1jW7rTfH8+lfYf3Dt9oivN/y8/w7VqHxDeTXWpWdrLpksj7Zn+02v71eI63viFbfZ/GcD/31Wr2lJ5niGx/4F/6DRGIjotB0W8TwDoOr+S0mmXFuqRXH8O4f3v7tZ+t6JZ+ILCWy1CBZ7V/vJJX0z8FY7fVvANxYXUaXMK3EiPE/wAy4PavFvHXh2Lw34v1LTrXd9mjlEkcb/wLQWbMfxSur34e3/hrVU84tZiGC/D/ADfLjasn5V5g6bHramSsu5SmIpzJ5i/PXN6lo/kO1xb/AHP7n9yur5qps+eoA8l8VeFZL62luNMZoLr+JP7/APu1xMNz5Fyqbpftu1d3mJt317tqWj/elt1/4BXD+KvCv9sRtcWjeRqP/jr4/wDZqqMiJRORhuVnTejVeT959yuRtrm6tZpbfU5fLvUkZF8xNu9RWol43zVYROi3/wB+m72kqnDN5lTfaf8AZpRGS81F/eo3/dof/YpgTaJr114fv9+3zLV/9akf8denW15DqVtFLFL5kbV5Psq9omvTeH5t/wA0lq/+tT/2agD0yb/V1e8Pa3N4cvPtduvmI/8Ar4d/+tUVk2t/DfWyy28vmI/zo9WoUXZVkHtGm6la6xYRXdpL5kD1LXkHhvxJN4Vvmf5pLJ/9fD/7Mv8AtV7BYXMOpWa3FvL58E3zq9QWJRSulJQA+iin0AM2fJR/FT6ZJQAUUUUAFMp9FSBz/jC8XTvD19dv9y3hZ2/3RXndtNHJ4kubt92ya8jTZ/wHZXpHiqwXUvD2p2jt8lxbyQ/mteU+GPDf9m+IW0x768u0S6t386ebc3Ko1OIGhrmlNpV+yfwP92qujuulTNs3bHr0TxPo66lbtsX5/wCGvN9kkbbHpAeiabeLsiliauyt7lZ4VdK8n8P6qsE2x2+R67bTdVj0258qVvkf7tAHVJTqjSpI6AJkqZKrVLHVxkBaSr0L1nx1aR62jIxNSF22VpWzt/erHhetC2euqEjKUTctnrWtnrBtpq1rZ60l7yOeRsQ1ieOPC48YeGbvTd2yRtssEn92RG3LWrbP8lWa4ZR1M4y5Wfn9pX2ySGKK4g8i6t2kSeH+4yM6srV6j8L7iS18deHw7eS73Uf+03K1Y/aF8InQfHkeoQxsbLWDuXHyqkw+WT/vqsT4dTf8Vt4afd5e+6t33/e6tWMj1oy5kfVPxY2f8K38Q7un2Q5/Svnf4d+I/wDhHfGWi3ry+XDNI0M/mP8Awn5a+ifiuzf8K58RbPvratXyaiL5Lfd2VEdipH2w9ef+Nrb71aPwu8Q/8JN4H024fd58S/Z5v95Plp/i2HzErSOzOZ7njc1m329bhJWj/vQ/wvmrSJ89SI/nvP8AL9yRk/KnJDXKbkeyjZVjZRsq+UZX2U7y6m2UbKsCHy6PLqZ0oRKCCPZRsqxso2VWoFfZRsqxso2UagQ+TUnl1JsqTy6NQIdlORKk8unbKAIUSjZVjZRsoAj8ujy6m2UbKCCPZTkqTy6dsq4xAj2U7y6l5o5qwIvLp9LspeaAIv8AgNFPoqCyJ6a6VJJTOaAIpKa9TPUL1AEb1C9TPUL0pFkclRU96a9ICOSmvTqa9KQEb02n0mymOJFRSvSUBIVEb7VFt/4FWolZ8P8ArFrSSgmRYj+5VhKrpVqH/V1BkWIamSo46mRPMkoW4pFy2h+et6ztqz7GH/Zres4a9KnHlXMc85Fq2hq0iVHCtWErOUjhlLmYirs3U+iioKK8z1l3L1euXrNmeuunEqO5VmeqLvU0z1VmevQhEsjd6pzP89TO9U3eiUjeJC7+Wm+vLb/Xm8R6rcy/8w63b5nk/j/urXpzzeXuevnf4l+P76N4otHs/Me7utm+NPliUfeZq8+tI2pxKvjbWP7fuJ7Tb5iIy7n2bvmFZ9tbyW6Kjt5ifcVI0+Z802wh8uP51+/8/wCddx8PfDbalctqdx/qIW2QJ/fb+9XHy8zOjm5UdJ4G8MNo9n5twv8ApVx87f7H+zV7xs/l6I3/AF2Wt6OsHxm+zSk/66f+yvW3Koonm5jn/hX+8s5X/v8A9ZHrunrhfhQ/maXv/vx7/wDx567bzKz5iyXmoqPMpu+pkOIb6SjmovMrIY53oem0UpAFN/vUlHNIArmvGHi3/hH7ZrS0b/iYuv8Ac3eVn+KpvFviqPw5bbE2yajMv7qH+5/tNXlczzXU0txLK0k7szs/9+nGIEKJ5k2+VvMd9zs8n3nqR3pyf3P46xfE/iFfD9t+62z3s3+qh/8AZmpgN8T+J4fD9tsi/eai6t5Sf3P9pq8/3yXTtLKzSTzNvZ/79G+S6ma4uJWknm3ea9O/1fyVJY5Epdn+3TN/8FG5aAHbPnqPf8/3qd51R+Z5n3KCpDkSuf8AEOvLBDPbpOtokO77VfyPtit1/wBn/ao1jW/M8yK3uYrS1Tcl1fyPtVP9lf8Aaq54V8MXmsak1vZS2v8AZflr/q4W+XP8Uku5t1BJX8M6DcaxeWyaPfN/Z3l73h2bt+f+WkjNXqmlabHpyfZLRfMd/vTfxS4q5YaPHptsun6fF5m9vmf+J2rsNE8PLpUO9/3l0/8A45USkVGIaDon2XbLL+8n/uf3a6J6rwp89WnSsZSNIxIYU+erFNhSpnplDU+/U2zzEpsKfPWhDDQQV0h8yrkMNEMPlv8Adq4kPyUARui0bKfSolAEiUbKfSonz0+UByJ8lSOlSQp5dD/36OUBqf3Km2VGm3fUtIBtKlLzRzQA+So5P4aWm0AKlSVCn99/3f8Ae/CvFfHn7Q9r5zaf4anin2fev5H/AHX/AAGgcYnqmq+MLHTUn2XMUjovzfxbMV8m/EXxzrnirWJZdQ3eRu/cW0b/ACriug0fUv7Sv57h7lru6uNzu+/1rn9bTz/kdqylI0jEm8GXn9pW198v+p2/J9d9aFn+8s1uP9n5nkqv4SSOOwvPl/vP+VbWj7ZNEi3/AHKg2ObuUuLp/wB1G0jv/wB8pWxptmuj2bPu89/vy+Z/BWLq2vTQTS2+n2y/9s/erXhuwurXTbn7bL5k83zt5f3UoM5GTea9DrGpf6RK0EG7/lmn362NN1XSfs2zT18hE/j/AIuaydV02HYuyCL+/wDcp3hi28uafZ/HVag4ndaxDpeq7be7l8t/4ZkT7lY/9iX2mps2rPB/DNB92sXxtC0/kSxNLA9HhvxnNprrFeq39zfH916wlHQZ2VnN5ls3+61XNN16bw/4Y+22/wB+Ff8Ae61XeZbqFnt18t/L+5VPesngb73yTQ0RHLYq/wDC4PF187W9pqbwJ/fjTbWhpd/dR28t1e3LTv8AxVxOm+XvXZXYabM0lhP8v3K05mTyozZtK03WH+0aey2k7/8Afp81qaDbXFq/lXCtG9edpr1rv32n7t/v/wCy9dp4Y1u61KH97B5cH8NTzD1ORs0jjvG+795vk2V33hWaOT7TD/s/frnb/wAJXEd5LqGnt9rgmZnaH+JM1qeEpvIvJYn+/t+aiMtSJR0LnhLxPq3gu8a70TUdiP8A6+znfdA//Af71e9eA/ijpfjxIov+PDV0+9YSP/6DXyLJZ+ZrE+/dv8yT/wBCrtPDyNHDOkSr56R70eT+BhXRGZnKJ9hQ1es7maxuI7i33b4mV6+Z/BP7SGoaPNFZeK7Fruy+5/aVr95P9plr63+E95Ya4GvbSWK+sriHfFNH8ytW0ZGMonOTXLXWpT3H+r86Rn/OvZdEmFzpFlLnrEv8q8u8Z6bDp/iWZYl2K21lUe9dl8P9YiutP+xNIDPEdyp/s1oSh3xCtRc6TGxGdklZ3w70mKfTtR8+NXjldUKfStjx2+zQ2/3qrfDuQNYXK/xCQZrT7CJjuzkvHHgldDC3tud9kzbGT+KPPcVxUyeW9e7+LLFdQ8P3sR6iNmrxC5haN6m3MgluU9lJU+yh0qbjNnwDqUWk+KLSadlSFt0W5/4c16z40iWbwnqyN3tpP5V4PMnmI1dBY+Ob+10a50ufbdW00TRRu33o8+tA+h4L8TrNv7e0x6r6PC39vWO9f+WjJ/47W58SIfMudMf+41Quix+JNP8A+u1Mg9Q8B+Mp/Bt+0gTzdPmK+fbjt/tLWV8VL+11XxZqGoabL5kM0cbq/wDtBaSG2bYz7ap3Nv5m7fTHzHoHxc+F0Frp9x4j0g7IUXfc238O3+8leIulfU0Or2/iv4V34hdJpP7KkhniH8MnkkFa+YZP3kKv/s1JRmulV2+/Wk6fJVVk+esgiU3rJ1LR/P8AniX562pKjego8z8T+FY9c+dP3F6n3X/v4/vV5bMlxo81ymqzxQOjbF8xNvX+Fq+jNS01bv50/dvXE+JPDEOuQ+Vcfu7qH/VTbP8A0KtYyM5RPN7a8bavNakb+Yi1i38M2j38tvqX2e0SHb5T1as5v4Ny1YjSSpEmqvvqTfQBN/rKr3P7tPkqXmmPD5iMiUESZc8PeJG0e5/iktX/ANan9z/aWvSrO8hurOKWKXzEdd6vXkP2atTw/wCJJPD82x/3lk7fvU/uf7VWB6c9bXhLxVN4Vudku+TS5pG8+H+5n+KOsWG5hurZbiJvMR/nV0o/hoA90hmhuraKW3l8yB13q8dNf/WV5X4S8YN4cfZcbpNOdvmT+KL/AGlr1hGjuoVliZZEfa6vH/FUFkVPplFAD6KKP4aACiijzKACmU+mUpAVNS3fYJ/92vNbb/kfG+9/rrR/zVK9Mv0X7HP/ALteY7/L8cxf71l/6FSA9SdPMRkrgfGGiNBJ9ri/4FXoCVV1KzW6hZKAPH97R11Vnfw6xpX2d5/Lnh+dX/uMKx9e0ptKvGT+Bvu1X8PfDrUNV8VQawl5cWEaWclvLDIn7q4yybW/3loA9m0rzo7CD7Rtkn21dqhpVtNa2EEVxKs86fx1cR6AJEqfmqyPUyPTiBYR6tQ1TjqZHrSMiJRNKF60LZ6yUer1s9dEZGMom5bPWtbTVz9tN5lals9dUXzHPKJ0Fs9XkrHs3rSheuepExlE4j43+Dz4w8BXkUUPn3djIt7An99k+8v/AHzXzR8P7/7Vr3gy7h3bLi8tHby/eRK+2I6+T/GHhYfD74u2On28ezTpby21GzSP+75/zL/wFq5ZI7qE9LH0P8Zrhrf4W+JpUXf5djJIU/iKgZavlT7T5cMqRMsibW+eP/0KvrX4qru+Gvif30+ZvyWvkCwfy7mK0T92iQyIyf8ATM7NtZnUj174A+KP7P8AElzosrfub2FXiz/z2SvbPEkPn2bV8i6PrEnh/UrHU7TbJPYzb1T+/j+Gvrlr2HXNFtr20bzILiNZY/8AdNaQ3OWotUeWTWy/bJ/l/wCWjUeXWlfw+Xfz/wC9VfyV31nKOpUZFXy6PLqwkPlou+jyaOUOYr+XR5dWPLprpRyjIfLo8mptlJTAi8ujy6m2UbKAI/Jp3k0tFACOlORKloqwIafHTtlO2UAR+XRUmynbKsCPZRsqTZ89OoAbso2U7y6d/HQBHso2VLSbKAG+XTKmpPloAh2eW9N2U+igBj1G9SPTaUgGc1A9Okpr1kWQyVG9SSVC9KQRY2oXpzvS80iyKSmUr0lKUQG0U7mm0wCmU+mSVABDt85a1Iay4f8AXVrQ/eoIkTIlXIappV5EoILUKVes4aow1uaVbfx1tTjqRJ6GhYWtbFqlVbaGtCGu2T0scMpFhVp1FFc5mNNRzfdqVqrTPTitSWVbl6y5nq1M9Z8z16VOJpGJXmeqc1WJnqjM/wA9dnQ2iQu9VXenTSeZVd655SNIxGt9+sHxJ4bsfE1tFFqETP5Lb4njfayZraeoXrnlaRtH3Tzm/wDhpDHeQfZ528h2/ep/FXaWdnHY2yxRL5aJVh6XmuflRpzEUlcX4/1uOC5tNM8ppJ5la43/AMO0fLXZPXA/EXTfM1LTNVS5ljdIZrfyf4X/AIt33amTCI74Yw/ZdH2bvuLsrtN9ee/CKzmtdHnlmvri7+1rHcbJ9v7rev3V/wBmu/rORqOpjvQ71FWMhxJqhpd9JzSGFFHNHNKUgGPWP4k8SQ+HLPf8sl9Nu8iH+/8A7X+7U3iLXofDlh9ol/eTvuSKHf8AfYV5PeXM2pXjXt23mTv95/pREsLm5mvppbi7n8+d/nZ6hRKdsrN17Xrfw/Z/aJf3jvu8qH+J8UyCHXtbj8P22/5ZLp/9VDXnc0019M1xcS+ZO/3nqO5vJtSvJbu7n8yd/wDxz/ZpeaUix6f7FHmUyl30gB3przb/AOKiT+5Vd5qALHzP9yud1XW11J2t7e5S0svuS3m/bv8A4fLj/wDiqq3msR65N9ninWPT3+Rpt/8Ax8f7Mf8As10ngzwPeeI32XcFnHpFvJsV4E+5j+Fd38VUBH4V8K3niO5ltNtrHpcO3544d2z/AOyr1zTdNjtbaDT9Pi+T/P3qms9NWCGCy0+LyIE+6lddpWkx6bbNs++/3n/v1lKRUYlXStHj01P+ej/xPWtsXZTYU+erWz5KyNIjYU+erT1HClS1BQkNO2U6FKteTVRJkFnDWgkNNtoatbf9mmURp/rKmRKaifPUyJVEDOaSNGepKkhSgB2yk5qaov46AJEpaWFKc9ADKl8uo0qSSpAhf79PptLujjRnf7ifeegBayPEPifTfDNm0t7dRRv/AAp/frk9Y+NOiwNLFp+672R7/tMafuv++q+d/FT6prN5LqF3qdxPO/8Az0f7mf4V/u1EpFxiekax8RdS8TPqdv8ANHZXEfk+T/s/xf8AfVeU3+lRybtkSxpVzwN9qnv7n7RO0myP/lp/eqS5maR/Ji/jZtv8VYuXMbRiN8KwrpUN86RLvfan+/ReWFxqT/utsaJ96Z6vaUjaVbTvqG2Tf8/kx/wVxuveMJNYma3sl8uD/wAd21JR32lrZ2Ojzpabp9kLbpv79SaJD/xStmjt/wAs1+eOqPhuzXTfB947ytI7+ZueStDRP3fhux3/APPGrIOH1LRJNNmZ7eWWtzwrNJHYXL3EvmPu/wCWlWNYmhkT56m8N20clhO+3y03ffkoFIx9Sm8x1RN3+ymytLR9Emsdz3v8f/LH+Km6lqWn+GU3xS+fPtba/wDFUPh7WLrUnnlvYmjgfb5SU+UepN4whafyH+aP+9VHR9Ebf89b3idPLSJ/LbYn8eyqulXnmQ/ernlJ2HE6KzhWCz2ItN0FFn8Lwb/ubdjVNbfvIf8AgNSeB9HXXNHWyf5N/nJRGQSOduPCUmlO0tk3n2rt9zf8yf7NaGj/ALyznTb89crYeIbrSoV2XPnpt+aGSugsPENvrDtsby7pPvJHTEef21tHHeSxSr5eyvQNB2xp/wABrm9Y8PXWlXMt28Xn2r7n87+5mug8N3KyOqJ+8+WgDDm1i+0PUrlYpWkg85v99K7DR9bsdYRHT/X15j4hs5v+Eq1CLd8nnV0nhLTY7W8WXb/DVxFIq63YXWk65PLLE0cNxIzrNW94em+Rqq3njP7Lrd5p93Eslqm35JE++proNHTTZ1lfT32b/wDljI9WI4395dXMsT/c+5XuX7OfjK4+HOsTpE3+g3H/AC7P93dXicM0NrrEsX8aSMmyuw8PXnkP/wCz/WrjMiUT6aX44eH/AInapbNbw3GlXToYlt75NrysD91a9f8AA+jwX2hSG4j3hpt6j+JcV8IaPpsfiD7dpVw3l77rZ533tjf3q+u/gX4h/sHRRoesa5LqFyrjyLi6G07f7pf+I11cxjKPKdH4xtdR0vTobZpWu7ANxK/3+P4Wpvw51DytUltnJUypkK3Wup8bQrP4cuf9na9ea6FZ3d5qi/YG2XKtvX5/StL+6Z9T2C+VXs5s/wDPNq8Kv0V5mr0RvG5+wXVrqNtJZ3/lsted3P7x6qPuoRreDdGh1bWooZ08yFgxapvFfgefw8stzb/v7D+9/HF/smr3w2ZV10bgrSGNuRXpeoWaahY3FvIuUlRkNZj5T56dKhetKbTZJLz7Pt3z7tmz/aqvc2slrM0UsXlyJ95KJREeZ/E77+n7G/5aVRSbz9Y0qX/p6jrU+KP7v+z/APrpWPDuj/sp/wDp4j/9Cpkn0P8ACTT7bUpNbt54VmglijV0fvWD8Q/CK+E9Yh+z7pLO6DNHv/gx95a1PhXrCaVr7xTyIkN1HtDf7QrpfjRAH0vTH/iS5OPxU0l7rLPIrG+utHma4spmgdo2Vtn8Sn5drVzVzbeX8iV7H/wrNtY8I2OoWEmNQ8lmkik+7NXlkyUMRgvD8lU5krYmtqz5oamQGbNDVd61HSqbpUFlSqWpabHdJ/t1edPnqOrA898SeHrfVbNrLUF+5u8qbZ9zNeX6lDeeH9S+z6hJbwWqR74pvu9K+hr+wjvk2PXH694ehvrZrLUIvMg/hf8AuVUSZRPNbC/W6T5JVk/u+W+5Xq1vrJ1vSr7wzeQW8v2ePS/m2zRw7f8Avnb/AOg1Il55m35/M/uv/fqyDU31LVJJqm8xtlAEnl1C6Lsqamc0AafhvxPJ4fm8qX95pz/+OZr0hJFuIVeJ/kb51dK8hetbw34tbw/N9nu2aTTn/j2f8e7VcZEHpCbd+yuq8GeLf+Efm+yXbf8AErf+P/n3Y/8Astcum2Ta8W2TftdXj96fQB7rN/sVFXDeA/FrQvFpV7L8n3LWb+5/0zau+dKgsiooo5oAKKOaOaACijmkk+/SkBXvf+PaX/drzG52x+NIH/j8m0dv+/j16ddf6mWvK9Sfy/GcHzf8uNs/5XM1EQPXHelpj/fp/NIClNp8cl1E7xLJ/drQjplTUASx0Uzmn0AS80VFUiUATJUyPVXfVhHq4yFIvQvVyF6zYXq5C9bRkYyNi2etK2mrFtnrStnrqjIxlE3rZ61LZ6wbaby3rUhmrSS5kYuOpsQvXmnx48J/254f0/VYo2e50e8juBsfb+73Jvr0WGRqneGO4haGVVeNl2slcMvdYU5crMT4qJ53wu8Xp/1B7v8A9EPXxveXMf2y2eL+81u3/XOSvsn4lfN8N/FS/wDUJu//AES9fFHmR3VssT/u96/8s/4PuVgehTfMjammaSbfL9/+L5K+gvgJ4kbVfBtzpUrf6Vpcmz/tm/zLXzjZ3LXcO+4Xy59uyVI/7wVFZq9e/Ztm/wCKq8RxI3yPY27/AJM9KG4VI3TPQNVh8vUp/wDeqn5NbGtp5epS1n7K2lHU54y0Kuym+XU2xtlRulMshdKHSpPLo8ugCHZS06ldKjlK1I9lLS7Kdsqw1E5pNlSUUBqR7Kds+epNjUbKAFopY/v0vNAuYZsWo3dYIWZ/uIu9vwqbZRsoHqQwus210+46q8T/AN/NTbKWiq1FKQmynbKd5dHl0D1GUU+mUAK9Mp1MelIAeo3od/kqN3pAD1FT5Khd6iQ4jZKjeh3qN3+eoKCSoXdd9P5qB6Uixr1HUvNNpAMqN6kplADaKXZS80ANooplQA6H/XLWon8NZcKfvlrUSgUixC6722VehqrbVcSgyLlsnmNXUWEP3aw9Ktt83z11ltD5aV3UVyo5qkiaFKtJu+amolTJRI5Wx1FFFQSRSNVK5mqxM9Zt0/z1vTiSVbl6ozPVqZ6z5nr0qcTaMSvc1RmerEz/AD1TetJSNoxIZnqGSiSoXeuWRpEa7/JUVLvqF3rGTNRKid6JKj31jKRQPXB/FGZo7PT0RvvtNu/Ba7h3rgfipMsdhab2+fybl1/3gqVnKRcYlr4b/u/Ddj/1423/AKISuq31zPgP93oNmn9y3t0/KNK6XmsSwpd9N31HUyKH0UzzKZSAej+Y7f7FU9b1i38P2DXdx/teVD/E7VNf38OlWct3cN5cCV5Xreqza5eNdy/u0/5ZQ/3Fo1Ap6leXGsahLe3f+vf/AL5Rf7q1DJ/cqSsnxP4ks/Cumte3rNsX5FSP7zsf4VoAb4k8Q2fhXTftF2//AFyh/idq8dv9em1i/e9u2+d//HF/u1j+IfE9x4g1Vr29by3f7sP8MS/3ao/2ksn8S0pSLjE6aG/8t6mS/wD9pa5P+1Y4/wCJfnpyar/HupAdd9sWRW3tUP29ZP4q5f8AtT/prR/bEce1/M/36AOse88tGd2+RPvVyd/rC65MqJL5GnP/AB/xXH/2NZd5rH9sOqOzR6duXYkf/LX/AHv9muw8K6DDHYLrHiC58vSP+WSR/LLe4/hj/wBn/aoA2PA3gybxHtu73yo9ORv9dAm3f/sx17Bpth5iRWlpEsEEK7FSP7qLXE+APEl14qv50SJbSyh2pFbJ92JR/DXsGm20drDsSspS5SormI7awjtEVE/4E9aSJ8lQ/wAVWv4KxNhqIu+pnqNE8t6moAdbJVryaLaGriQ/JVkDbaGrXk+XRCnl1M6UAEKVNsotkqbZTiA1EqwiUIlSIlMCPy6I6c9CUpCiD0JT+aRKeoyZKjfd5lOpr1IDUqT+Gq81zDawy3FxKsECfeeSvOfiX8aYfDOgtL4fW31LUZv9Q8n+qXP8W2lKXKhxid1ret2Ph+2+0ahcxQJ/D5j/AH6+efjN8VNc1W5/syygig0F13t/fuM1xtn4tk1jUkfUJb/VtUu2/e3M/wB3d/sr91asa26/aZ/vSf3qxcjaMSj4b1u61J/sP2aKBNv/ACzT5dtWrmZY9yfLVPw2nl38/wBn/wCeexXrQv8ATbGx/wBIvbxdn39kny0hjvCqeX9pdPuf36y9Y8YWOjvLFp/79/4po6ksNY/tywvtsXl2qNsR4029K5vUtHaCbzYqAN7w295daVeS3u6N3b7kifw1l3+lQ/N8tanh7zJNKl3/AH91Vb+5bf5W3zPm2bP4nY0AdFoMP2HwBP8Auv8Ano9XtNtlutBtkRf+Wf3PrVOaFtN8B3KXCtG/ktuSriTNpvhiJ7eDz3S3j+SgCnNDa2Kb9QZZP49lWE1KPXNNZ0iljT7i/Jt+UVwv9sTfbPtF7YtO6fOqSfdrtNE1X+1bCW78po9jbNlAHF6lo9xYzeb5vnv/ANNK2vDGq3V086XCrHs/2NuytTUv3kK/dqroNt5fn7G/22pxFI2LnxDDpM0EUrfJMv8Ay0+bfU39j2d1tl0/93/0x/hrmfGE1vstt8vlx7W2vWXpWq3GlTRfZJWnT+5JWGoz1S2hktbNd6/crW+CbrJqVmiL5m+4kSsOx1KTUrZXo8B6lcaTN9rt/wB29vfM6/g1KI5bHj9hYfvtifcRmRa7rQbOON96fxrWDcyeXrF1vg8t/Okfyf7ua6TQds/yI1EtwjsY9h48m0rUpbfU4nngSZkV9ldhokOk6k/2vT/3e9flSvKfEnnf8JDfIkS7PO+5XReD9NksbyC4SdtifwRv8tMRD4qhktfFU6PF9/a//Aa6Dw3NHHcoiMnz1e8WeJNLvtYi0/UIPuRxur/3M0WGiRxzK9vKs8H8NORJxPj/AHSeJGiRf7u5/wC5mtDwrYyWLxebK1HjDy4/En3m+6tXtH3TzQf8tN9UUXk1jR9cv5bS9XyJ4W2faY/vVsWGj3Gm/f2yJu/11eZ+JHkg8Qz262zb/wDntXcfDrVb6S8iiu/9Q7f8tKCTSsLlrWbXHRvLdGrS8K/EK+keL7Q0slQ6rpUeleKvEdvFt2TLbuv4x1w+mzTaVefZ7uPy3f7v9160jJxFyqR9Q+LP2jNYvPh1YxaXN5esR3myXftkSWH+61dx+zv8UtP8daxJbPbtY6vFBultT86f70bV8uaV4hbwykV2kSz/AMH7xN3WvVPhv8eJrHxDYs8tvBA7bJ0SFV3x10RqcysYuJ9b+KNBg1rS590am5jRjE/8QxXj0yV33ib46eDvCcdib/UmxfRtLD5MTSZUdT0rz9NSsdYt1u9PlW4tZvuvHW0djE3PBt6lh4gsy3CSOI69lbPavAId0jrsr0zSfHTWjCz1qCSCdPvTbMZH94jtQBgw2ayeNlT5fkut9dl4p8J2viK1dioju1U7Ju4rg9H1LzPFUFw/8dx/OvW160S3CK0Pjb4o27fZrPf/AASfNWG6eRZ2L/8ATaN/yavRPi7Zr9sn2fcS4mrj/Elg0GiWez+Pa9XqQd1s+9V6/wBdvtRsbayuJ2nht23r5n36q7PMffUbpRqB7j8Pbpbrwjp4XoimL8q8Q8bWC6d4q1dU/wCfiR/z+at7wj42uPCkxjIa4sJGy8Xp/u1i+ML6PWNevrqL/Uyyb1pco5M5d4ao3NssladROlIZivDVGaGtyaHzKz7mGolEDJdKrulajpVF4agsoVFeWa3UOx1q46fPUFOIHEa9okckMtvdRefavXjuvabNodzK/ny3enJuTfH/AJ+9X0lcwxzwsjr5ifx14L4wmutH8UarbpAs9r9/Y/v/AAtWkSZRMOw1KT907/cf7r7K1Evo4/4q5vWLb+zYf7dia4k0uZdksMj/ACxf73/xVVf7et4EV/P+R/u+Z71ZB2SalUz3kf8AergU1uP/AJ6rUz6r+737qAO2e8X+/UL3Mez5P3dcn/av+3Tvtzf3vv0EHongbxn/AGHeLp97P5mnPu8p5P8Al3/+xr1ZNsnz/wB//wAfr5h+3rJt2fx133w3+Ja6O66Zqs6/2c/yQXMn/Lv/ALLf7NAHriJ5kOx69G8E+MGvkTT9Ql/0r/lhNI/+t/2W3fxVwM0flvsqN/8AY/39/wBKciz3R0Woq5zwZ4t/ti2WyvX8vUU+7/01X/4qujpAHNHNI9JQA7mjmk30vNKQFab7j15P4h/5GiB/+oXs2fSd69amf5GryXxh+71uxf8A6cbj9JKIgexP95qTmkekpAS0UzmpqAFSlptKj0AOSnI9Mp9AEyVIlV0qaOnEgsR1ches9KtI9aRCUTUtnrQtnrJhdquQvXRGRjKJuQyeY6u/8Fa1tNWDbTVqW01dUXzGMonQW03yrV5HrFtnrUheuepEwKviSPzvDOrL9/fZzD80NfB+j/vLCzdG8xHs12vX3/NGtxDJE/3GXa1fB2t6PN4O8T6n4clb7R/Z8klus0n3nj+9E1cTO6hLcckzRvK7/cdWf5/7yLXsn7M//I4a1/2D1/SSvEYZmnT91Ev3flT/AGq9m/ZeuvtXjLVXX7jaXH+slKO5rU+FnsmvJ5epS/7tZbpW54gX/iZN/u1kunyV2W0OWMtCm6VHViSo3qCiDmjmnyUygsZspadRzRqA2inc0qUagR7KfzT9q0eXSkAeXRT6KQDPLo/ioRPLhVHbzHp9OIBSbKWimAUn8FNkooAJKNy013aoXelzD5SZ3prvUbP/AHKa709Rjneo3eo3f71Ru9LmAm31C703fTXes5SLjEc71C7013qN3qAB3qPfT+aikoKiFMoo5qRiPUclO2UPQA2mvTqPLoAZzRzT6ZQAc02nc0c1EogMhT/SYq0krPhk8u5i/wButZE+egC1B/FV62SqsKVrabD5j1pCPMzCUjY0qH51rorbd81Z9gv3XrYRK7n7qscM5EiVJUaJUlYsxAVXaZfO8r+PbvqwKqzff30ITIZnrLuXq5M9Zsz13U4jiV5nrPmq1M9Z8z16EY6GpDM9VXepJnqrM676xnI3jEhmeoXepHqrJXLKRtEJKhd6dvqGZ6zlIqI13qOimVjKRURHevN/jA/l2Cv/AAQ2dzu/HZXokleX/Gyby9Kud7fJ/Zs9ZyNInXeEoWg03Y/308tPyVK3ayNE3QJOn9yZv0rRrOQyXfTaa9JUFCpUc00drbSXE0qxwJ87PUjusce928tE3O7yfwYrzXxP4kbxBcrb27f8S9G3r/01x/FQBD4k16TxBf7/AJo7KH/UQ/8As1UZKjk+5VHW9bt9DsJbu4b5E/gj/j/2afQCHW9btfD9g17cfc/hSP7zt/dWvJ/ENtqHia8+26gvz/8ALKHf8sSmus028j1jRfEviPU4IpJ7SGT7Gkn/AC7/AC/w1mzaxY7P+PmKRKzlIcTz+80Fd/8Aq2qi/hhfubmr0C/vLOR2/frWO81v83zN/wB8NTKODm8Kzb22Sy1Tm8Jah82yevQppodn3Zf+/LVD50cn3Irj/wABpP8A4mgDzubwrrHzfv4v+2lU7nwfrF1silnX982z93XqE1zHs/1V1/4DSUb1jvLbfBdSeTNvby7Zu1QVEw/B/wAPZNN1SC41u2+36dD/AMu0c3lI/wDvf7NdJrdnfaxqrXF6/wBz7vl/dRf7sf8As1vP4ktY7ZkSC8j3r/zxas3XvG2kwQ73luo9m1Nn2b5qLsZ13wWsGjv75Nq7PJV69mh/hrzf4RWE1rbXnmxSxz/u/wDX/e/vV6ciLHWMtxxiRonz1a+XbUP8dWkTzKk0G2yNvq8kNFnD89XPJoAmtoamdKdClOdPMqyBsNTIlOhSneXQA6FKtbKbClTU4gM5p9EdO/gphqQvQlDvQlSAvNIlOeiFPMddlAEmysfxP4n0vwjprahqtytpB9xf4mdj/DGq/erkfGHxp0vSryfStEli1LV0+Rn+9BEw/vba+b/GHiHxVqutz3usar9vfc21I02xRf7Ma1EpFxiz1TUvi1eeI3a4eBYNI8z91bT/AHtv96SuT1WZribe/wBysWz+0SeD4LiWL948la3iHdapBb26/f27UrGUjaMTmfJj/tWzeL/npvrS1XR5r68ldNqJ/wA9pPupUNnpqwXi3d63lvubyoay9Y16SfUvKuPtEcCfeeBP/QaZRuWFnY6bNLaWU7Tzou+eauR1KzuPO+13C+em77kf3UrptKv9PurOeLTLWWBE/wBa8n3nzVe8mX7N5Tr8iUAN0eb7VpssvlLBs/g31DfvH5K7/wB3VjSrZbq22RN99qLyGx0eFpdTlWd0/wCWP8KUEFzQbZZLDZu8uDdv31Rv/E9j4fmb7Jukuv7/APFWhc3Laxom9Ga087/nn7V53eabfabNsinXf/uffoLPRLzUri+8AS3txF5bvGzypW9bJHJo9s//ACzeOP8AWubmeT/hAF37ZH8uuom2x6VF/wAs9irQQcfrFnHIlWvDafZ9KlTd/F9+NKpzW11qUzRW6/fb5n/hSt62dfDmm/63z3++zxpQBTm0e+8lftG60gf51eRP4TU1t9jtbaSKybz3T52/2642/wDGC6reSxS3i2lr/Fc/eaug0RNLtY2/s+dZHf8A1s0n3nzTjEUhvjaFp0sZU21X8PWa/fTb8n3q6bW9NbWEtvsTRSP/AAp/fzWPYW0ljeT2lxBLBdQtsltp02yrXLIZ1Vh/x7fJUPhh/Lhuf9iapraFpIYk/v8Az1R8Pbo31BNv/LapWxciSa/0nxM7JLt89JNn91uKmsPD02m3MX79ZET7qbK8l1u8jk1u+RG8u6SZq7rwT4k1Kd4re4/fwO2xXetSDD8T2f2TxJfb/wCBq1vDb+Y8SJ+7fdv/AN+uk1vR9H8RzSxeb5GqQ/xx/eT/AHlasOHw9eaVqUXm/v4Hk/10f3aTFEw/iveNY+J/sjwefvt4330eEr/UrWZdk/l2v9z+5Wl8VIV/tux3/wDPrUehosjwbKbKjsbGvabpeq3CxXbLHqKL9+P71GlaDcadeb32zx/wvHXJ+P5oY9eWJlaOfy1q94P17Uo7nyn/AHkD/wAcn8FAiTVbZZ/EE+/bHvroPD1zDa3MXy/IlV9e8Pf2rfrcWk6R3XlrvtpP46j0+GS1miSWLy3+5QB13iS5jvvG146N8k2n221/pvrtPg/8NP8AhMU1DT/GdjFpsD7fss2/dLuNeUwu0fjCdP4HsV/Rq9KsPFuofutjLVyFIz/jN8GdY8B+HpZYomu9O3L5U0deT6PctsVEr6w8YeJ7zVf2b9cll/0ue3mjdU/ifElfO/hXT4fGmvW2n2kCx6jcSfc+6zsaqO1zOJn+MNSvt+np57SbIW2V0Xw68W6h4R1LzfPlkspv9fbfwvWX8TtBuvCt5Z2+p2zQP5jIqSJt303TbnzPKTb5aVpGow5VY+nvhv8AEXR/F2q2aJP5F150e6GT/er6M1jQbLXLUR3CfMo+WT+Ja+N/A3iTwvY6rplxb6Rawapabdtz95kk/vV9PaP8XNEufBv/AAkWq3cWlWsTLFO8j/IjGuiMuZGNjh7yGbTbyWLd++t5Nm/6V6j4b8Z2euxrGxW2vFGSj9G/vMvtXmFr4g0fx9rU9xoWp2+p2Utxs8y1fdtzXZeJvh5sje50of71v/8AE1oSeU/Ey5W+v9/9+aaub8ebY/BOh3H9+xhdq1vGe77NbS/3ZK53xPN9u+G+mRf88bXZsqr6mR6RY6LdaxeSxWsG9/v7PpWbND5b7NrV6L8IVjm+0XXVzBGKX4saPCrWOoxR7JJGMMrJ/Fx8tHXlHbS55pVaZK0PJZEV6q3XamIzXSqsyVobKrzJUgU/LqrNDvq5sqN0oK1Mea2qnMi1uOvmLVGa2oFzGLMlVXStaaGqbw1AzNdK8Z+JFssfjCferbHjj3V7c6fPXifxd+2QeJ5UtJ/IeazXa9A5FVNEh+wNb+V+4ddmz+/XJ6l4VhguVfyIpET/AKY/cpvg9/HmpX8tlcbbuBF+Wa1SNW4/2WrrpvBOvTf61ryT/rn5dWI81TwrpskMD/Y4v7/3KuJ4Y0v762a11X/CKyWkO92utifeTYu5Ky7b+zbpGeKe8j2fJ+8h29KcSTPh8N6f5fyWcVWofDGm7l/0Na2EsLfYuy8n/wDHaP7NWP8A5ebj5KZBnp4S0v8Ajs7f5/8ApjWtpvgPQ/3W/T7V/wDrpCrUJZx/897j/vupPJ8v7l5cUalnaP5NjpW/z/Igt9r/ALv5V4rsIYWjmlilbzNjbFf/AGa8bf7Rsb/SbjZ/v12mieP2vryK31BVgd49izfw+ZQQdkiSQSLKkrRujb1eP7yYr1Dwl4qj8QW3lXG2PUUX5k/56/7S15pTIZpobmK4t5fInT51f+5TkB7XzTayvDHiSPxHZ/PtjvYf9fD/AOzLWvzSLG0UUUAQTfcevKfHP7vUtMf/AKdb39Ghr1Z68t8eJ5moaUn8fl6in/pNQB6pC++GJ/8AZWpapaU+/SrF/wDp3j/9Bq7UgKj0tHNFAEu+hKip9AEvNJvqOn0ASx1IlQpUiU4gWEqZHquj1Mj0xSL0M3l1ehestHq4j1rGRjKJsW01aVtNWDbPWpbTV2RkYyib1s9bFtNXO201altN5e2qlHmRjKJuJXzV+1J4Iltdc03xfYx/ubhWstR/Bd0TV9HwvWZ4t8N23jDwvqWi3f8AqL2Fot/93P3W/wCA1xSRVOXLI+GLZ/kV03b91e1fsu+Va+PNet/71irxfP8Aw+ZXhr2d5pVzPp+oReXe2Nw1vL/d3I235a9o/ZqC/wDCfM6/O/8AZcv/AHyZUrJR1O6fvRZ794hT/iYL/u1jvW54g2/bIv8AdrFmrujsjjjsU3qH/WJ89TPUL1MjQjookpu+sioiUUc02gY6imJUiUAJT6ZT6UgGv/rl2U6o3dY7mKH+NlZ1T6UtIB9CO1MooAV3pKOaioHykm+o3ejzKioGP31Hvo31DvoAm31C70vNRSUAHmU13oemvUFhvpr02o3qAHP/AKyk5o5qKgAopszrHt3/AN7ZSUpFhRzRRT1AOaR0peaTZUgN+alpdlLzQKRFR5dS802gZDRU1MoAj3+W6u9bCff2VgzQ+ZqVjv8A4JN//jtdJD/rKgUixbJXRaVbVh2cNdVpULRo3+9XVQjzO5y1JaGxZp89aSJVO2Srta1JczOGUh9FFMrMgTmqtzNUkz1Rmf562hEhFeZ6z5nqa5eqMz16NOJtGJXmeqcz1NM9UXf562kbRiQzPVN6md6qu9cspG0SN3qF3pzvULvXPI0jEPMqvJTnqLmsZSNgpHpKY71ADXevK/jN/wAeF4n/AFD/AL/1avUnryn4uzL9s2OvzzWsaL+Mj1JZ6BpX7t7z/r6k/wDQqv8ANZmlJ5fn/wDXaT/0KtDfWUihz0IlJXGeNvFXl+bpNk/7/wD5epv7n+zSAq+M/E66k7aZaS+Zap8k7x/8tcfw/wC7XPovlrVX/VpRqupW+lWDXF23lwIvzPVhqN1TVbfR7OW4uG8tEryfWNVm8R6l9ruF8tE/1EP9ypNb1ubxNc/aJVaO1T/UW39yqezy0rOQ4jt8j232fzW+yu29of4Hx/eqT7S0f92hEo/hrMoHuWqT7fNGn31qFHqrf38NjD5tx/uL/ebNWBNf63JYwtLLP8lc7H4k1DUvtLxX0UcybUWH7zJ/vbf4qrul1rGpRJLBcRzv/qEjTciZ/h/3q9Q8H+El0Pyri7/f6p/Ckf8Ayy/+yoAb4V8PXUFnFca7O0966/8AHtGm1UrrrDwHazv5t3FL8/8ABv21vaPoLRv9ou/3k/8AD/sVqOnz1hKRpGJz7+B9F/58f/H2rw/+wV1Lxhc29pY+fMk0iRJs/wBqvpLy6z9H0Gz0d7yW3i/f3EjTTzfxPlqmMhlHwN4VbwrpflOyyXU0m+Xy/u110dVUStCGHZTAjhh/fVpJD8lR20Pz1pbKAG2yeXVjy6IUqbZ89AEkKVN5dOtkqby6rUBsKU6SnIlLQAsNT0yGpHoAjod6a9N2eXUgN2VIlRolc/4t8eWPhGzlfyvt90n/AC7Rv83NAGt4h17TfDOmte6rfRWFqn8clfPvj/4x614mtvsmjxS6TpbtslfftnlUVzviH4hX2ua3/aGt2ct28P8Aqof+WVv/ALq06/dpPIdF8hH/AK1lKRrGJX8JalH/AMeUWn/YIIVZ/v7utZfiR4/ubP4qvab5cF/K8W7ft2bI6j8Tw6X4Zm36wvmajb/62GR/l3f3az5tDY0P3cfhHTIov3aPIrrUnifxJDoabIm/0p6dNeLfabo9wm6NJmjfZ9ah8SQrdXLI/wBzbUgcnpXl6lqUVxcags86f6q2j+XZ8tXLxIY4WV/KkqnpthHBf70X7itVz7Ddaq7W9uq/3/Ok+6lASDQ0a1hnpr6PNdfPK32SB/45PvPWpDbQ+H7OXZP9uf77Ps/9B3Vw+q65dareb7udoLX+5s+Z6AOo014Y9Kn/ALHb7nyb/wC/XG3LyR3m+9gaef7/AO8ruPDaW8HhtUt/9R5jVR1hFkffuqyDUsLlp9Bs5fK8veu/ZWLrDx799dFbJNJolnFFE0j+TWX/AGJH9qZ9Ql8tE/gj/joHEtaq3l+Blf8Auw11l5dWtrpqvcL5iIv3JK53xO8MfhVdi/uP3e1K0tehjurCW3dfMoFqcjeeKpL6b7Jp6xf+gqlalhazf2Tsu5Vnd2ridV8PLBc/IzRpXVeG0a18NxRbv4m2/wB6gTMPW9Bhk+5EmypvBln/AGa9zsVf4UWrGsP5cNbHgzTbjZPLcRNBA/zxeYn/AI9TiDI/E+vXXh+G2lSJpH+41dh4e+LWi+P0trLxbZrvRVSLUo/luoq898bTTWNtbPF5XluzQ1zOm2E2q3Pz+VA/9+NKxjaw9T3zXtKs9Hmg/s/UFv7Vtzq/8X/AqwfBj79buUlgaP8A0r/x2snw350CbHl8+tTwwy2uvXM275Ek+ZKmQ4nI/FTR7PTfiprkVvB5afat6pH/AAZ2NVrQUaPyH3eXvau++N/wr8Rf8JDqHi3TLNtW0S7WO4b7Cm6W3+X5ty/3a830e8jn8h0Zdn9+N6HcmOxX8fzQ2PieWXz/ACL3bHWt4V+JEk80Vver5/8AduYErH+J2mxyeKt//TGN6m8NwxwfPTKidx4/8GN4m8i4sp/Lnhj+5/fWuT02wutKuViu4mjdG+5J9160viFc3UCaHe2ly0E6QyJ+7/jzsqHw38RI77/R9TgXe/yb6voTEx/G1ssmsQO7tJ+5q5o6L+62LW9428Hyawttd6YyyOi/NbSf+y1i6JHJHcrFcLLG6fwSJUyKvoVfHjSWuq2N3b3Plv8AZaveGPGf26ZbS7g8yenfEXR4ZJtIl8v78OzfUOiWcdj5GxVqhGtc7Y/GEX+3Y/8As1Fn4tmtdSltHl+43/LSrniHTY4PEOh3CN+7u7W4T/vhk/8Ai6o3N5peq3jWVx+7vYm2K/1/2qAPQNK+J0114SvPD723mWtxNvZ6m8PfZ9H1W21Wytoo723bfFNXF2emzabbT/P5ifwvVHR/HN1sVPlk2NR05QPr340a14H1H4aw33i1Y7G1vPMis5pE/iCu8VfKGm2Fv5Kvby/8Ad66j4u/EuPxj8G9I0drP/iY2moQuv8Ad2+W8deP6Db3kbo/m+XC/wB6H+GqilFIiN9TpIbxoNanRG+dJG3Vua3r2pf8I3c2/wBplkgdo90NYL63pc1/Pb3v7i6Tb+++tdh428Gat4L0TdqdnLHazLHNFc/wupqoy5WEolz4CXkmm/EXRb3z/I866VJX/vqa/Q0YdVZa/MjR79Z/I8rd97f/AL//AAKvvfwV4+tI9JtLO/kcPFCqrcSfNvUD+L/arohLmRzzieUfEWHZ5sSf8/TJXF38Pl+FWi/1ezcmyu08bXK3W1v4HuN9czrCeZ4bZ3/jaTdXSYHsPwT1bbBawu3/AB8WMO3/AHgtdV8Ugv8AYdsp+954xXkHgZJpPDei/Z929LWP/V+y10uqeIrvWLG2gupPPS3besn8dK2ty76He+EdBs9S8GxW9xCskUrs+K8t8VaH/wAI/rF1YhmeOM5R5P7rV618Ob5bvw2i7gXidkb1riPipD/xUcjesKVMdwlscDUE1WtlV3pkFeZKpulaDp5lQvDQBR2VXdKuOlRulUBlzW1UZoa3HhqnND5iVEolamDMlc74q8JWPiq22XC+XOn+ouY/vRV2FzbVReGpA8l8DaJqGh+NLy0vVWNPse+Ly/uvhkXctd86VpPDUMyUAYOq+Hluo/tFv+7nryfxV4PaS5bULSD/AImMP/LtvZd9e6bKydY0SPUod6L5c6fceqjIconzzputr532SWW3jutu9raObdsreR1dN+6tbxh4Smk837O32TUV+ffH/HXJ6bNJJ5sXkXEbw/e8xPv/AO1VRlzGfKbvNKlU0m/2qmhmaSmESZ0qGaFdlWEeigZ1HgzxgqPFpmoM39yC5/8AZWrvI/v14jMkcibHruvBPi3zHi0/UJfn+5BNJ/H/ALLVZB2ltczWM0V3bytBPC3yvXqnhvxJD4js/wCGO9h/18P9z/a/3a8p/jZKsW15NptzFcW7+XOn3XqCz2B6Wsrw34hh8R2e/asF0n+vtv8A2Zf9mtKSgBr15n4z/wCQrpX/AF0u0/NUr0p6838bf8f+lf8AX9Mn5wUAd5oMjf2DpT/9OcP/AKDWnWV4bfzPDelf9esP/oNX6AJUpaZUvNGoCb6kpnNHNSA+iOmUu+gCvqWpf2akD7WkR5lRvL/gzVy21CG6/wBVKsj1n6xuksG2/f3LWHeXkmm232iKKWd0b7kH3qTZWp2yVJXN+Ete/tiGWKVZY54W+5J96uiR6vUktI9XEes2GrSP8lXGREjStnrQhmWsmF6uQv5ddEZGMjoLZ12VqW7Vz9tNWpbTV1QZjI6K2eriPWTbTVoI9c846mJ8s/tOeDZPDPjSDxFbr/xL9Y2wzv8A88rgf/FJVj9m+5/4uWqf39Lk/Rkr3P4seCf+FheANX0VNn2qaPfZvJ/BMnzR185fsx3TXXxO0yWVWgf+z7hGhk+95nybq5zui+aDXY+o/EH/AB9R/wDXOsKatrxD+8uYv92ufd66o7I547DXqrUzvVd3pFRGu9N3tTZKZUSZqP8AMof/AFfyffpu+m8VAElPqHmn+ZRqBJ8u6lqL/fp2+pAk+XetG9qZRQAm+h6WoaAH1G9LRQUHNRU+igCJ6ZT3plQAymc0+igshemyVLzUUlTIBlHNFFICBHb5t9Op9JsoAbTKlem+XQWMpEdZEVk+49SVG7+W6f7fyUEC0mypKKXKAzmilmhWdNjrSUcoCPtjo2UtLsanqA3ZUdS80c1JZFZ7vOi3rW5Cnz1k23/HytblnC0j0ox5mZSNbTYfMdUrqrOH7tYdhbfPXSWyeXtr0YR5YnHUkW4YV85Zf7q7Kt1GlSVzyZyhUbvT2qo7/epxJkRu9Zsz1Ymes+Z67qcSoxIZnqjM/l1ames+Z67ox0NIxK8z1RmepLy58hGd/wB2ifPXI6l4nkuporeyVo/vbnk+9xWNSoqe7OqEXI3HfzJqhd6w9H3f2k0ssrSTvC255H9GrWd644z5jaUeUa9V3epHeqr1Mhjneo3ptDvWMixu+jfUbvTZKmRYSV5L8TrZrrxVbf7C2ifnc16s715f45m8zxhYxfN895YJv2fLzOlIDvNKf9zK/wD02artZWif8ef/AAJqh8SeJF0O22RbZL1/9Un9z/arErUw/iL8Rf8AhGf+Jbpi/a9Xm+R/Lf8A49F/vSVx8MPyf7//AD0+9XN+LUuNS1uD5fsj7t8upbF3XGWRtu6ukfy7W33yzr5afOz/ANygAuby302zluLtvLgh+88leZ69r03iq882XdHapu8i2/8AZm/2qPEniSTxHc/IrJp0Lfuk/v8A+1VFNsaUpSAEqTy6ZT/LpFgieWlEdNmdY6z7/VY7G2T5lknfd5UP9/FAE15fx2MO9/vu2yJI/vO1c7bQ33iC/XYsV3dbtnk72/dZ/hj21NZ6bdaxeLEn7+6f+OB/uY/u1654Y8KrpW2K3/0vUXXY039z/ZWlzAUfCXgxfDkMWxfP1R/+eb7vKz/dr0rStBj02HzZf3l09SaVoi6V/wBNJ3+89a0yfJWMpGkYkMKU3ZVpEpKQxjpRbJUmyrEMNABDD89XoYabClXkSgBtsix/w1c8uo4Uq55dABbJU2ynQpU2ynzASQpQ6U5Kc9MASh6dHRJQLlCOpHqOOnPSkMi5qDUL+10qza4vZ1ggRd++T2qaZ/Itp3/uRs/3N3Svkvxn451LxHrE9xrtnL/0y02N/wB1FiplLlLjE7bx/wDtCXkkLWWiafcWkD/8vkn+tdf4WVa4fwxr1vrFnfXH+kfeV55rp/3rt/eq14nRZ4YH8qKN0Vd1UfB8P2Wz1D92skjyLtT++1YykaRiookufJuki/e+ZVy/tpLrc8rLHAn3nkf7lU5rO101PtuoXK7/ADFSK23/AMVYvi1NU1ib/R28u1T7yRv6VmVE0LPxJDHcz2+jssc9ptma5k+be1cDczXkmsT6lqEUV/PM29k3tt3f3q3PD0K2sN4iWP2R/wCKbf8AM9NvLaP7NsoKO6d2nttF+X77K+z/AIDWb4hm/wBJ2VpOnlvoMW37n/xNUfEmt2elXKpFEs969BMTP0ezmjuWu7j9x/BEkn3nrL8Q+ObieaSy09Fgf/lrNJWtpSN9s+0Xd8t3dP8AeSN/lSsnXrOOSZqqJRa8N2f2XR7n/Sfte+Rdz76h1KwjmTfWpolstr4Pb915e+6Z/uei1kvZ3WpTbLdfLj/imk+6maZBrabC0fhtEiX/AHao3OlXmpPvl3Wlqnz75Pethr+HwzpX3ftaJ/HJ8vzV5/qXie88RzMks/kQbvuVA4nZarqs2laIr29s08G3Z+7f0rhbzXJNSm/4mErwQbf9TH/druLZIf8AhHrFE+46/LXJ6xpq+dvii+/ViO01VIX8K6VFF/qJmhRf9010WpP5aM1c/fosnh7Q0/2retzVbaS6Rvs6rs3f8tHoA4nXpl3/APAa3vDelfbtBilRv738HpVe/wBNsdNRX1OXzH+/s/5Zf/ZVa/tWa+0HfZbYH+byk2fw/wC7TiORI8NjpVzF5UH2/UauW02pSPv1NVjR/uvv+/Xmv9q+JtHm+S5i3p8+/wAlfmrc8PeIdU1h2/tOWKRIfu/Jt60yZEnjaNo7O2R/71Z+gyLv2J9966rxJoi6rbeVcTtA/wB9Ztm7ZWDZ6JeabteVVkT/AJ7QfdrmkETqNN2/NTfDz/8AE11NP9qjR/3j/I1GlJJB4hvkT/WPTGdN4P8AjxqXgDVZ9PvYv7S0T+FP4k/3ab4n8T+E/GOvS6to8S2Duu+VNm1nk/vNXh/xCe+/4S25it5WjTbHWt4Y03y7lWuHaTZI21JKvm0JN7xzZ313f/2gsEskHlqn7j5tmKo6I/8Aqq1LzxbN4c16JHs/Psnj/wCWf3q1rC58P+I7nfbq0F19/Z91v+BVPKOMjN+Jlh5mg6C/9+Rq53Q7OONN9dl8SLO4k8MaYiRPIlvN+9/3TXF6DN5kK/8Aoe/1pBE6Txhq19ptnotxp8rQbNybN/36saJ48sdVRYtT2wOnyed/frB8fwtdaDp8SfvHSZqydH0qGNN77pP+ulAz0TxtpVxqum2Nxp/+l/Z2k3J/sn+7WPpULSJ/tpVjVfEN5oem6U9uvmQbmSVPpVzTdY03XH3/APL1/f8A4qUhxNTxOiyTeDpd38Vyn5qlcfr2j319qs/lW0UiP/wGui1j93qWip/Bukq9C8f2z73z0xGb4VsNasbO+lu1lkghj3yp97Z/wKqNnDovjF/tenz+Re/+h/8AAa9e8Af8efiGJ2XY+mzbkkr5ptvDGqfaVe3g8h/v/f8A4TTWwpbndeJEa00RfNX7ki7qr6a/mIqJt3/w1ed5tK8MLceIIGng3bGfZ8vNQ2GjwxvFcaZc+fa/f2SfeSkM7rwfbaDH9m1C40WK71RG2edI/wDEK+ltK8bafrnwr1y78YWNvPpGn2M0t15abl2hfm218bv4qvPD9/8AZ0au+s/jHcR/D3xLoVxB8moabcW6v/00Mb7auMVJkSizkdHttJuniutHlWBNyv8AZpPmV6+rEVo4YPNXy/OjWZfk271P8S18T+FbO4kdXR/I+XY1fph4Z0vTvFXw98PLcW6vA+n27x/3o/3a/dauyBjM8D8YTeXZxf8AXRa5n+0vM8PXMW77s0ldh8SLBtNS8t0/5d7jZvrzu33SWGoRfwbpK3OeR7p8BdsltpT/ANy1rq/iP4btre3GqWsYhkaXbKq/dfd/FXn3wE1iKxs9GkuJNkbxyRbjXr/xGw3hVyxX/WIfbrS6ldDzPRdevNAuPNtZP99P4HqHxTrR8RapJeNF5YZVTZXceGfCNnrnhlmuP3czSNtmT7yYrhte0qbR7+eyl2yOm354/wCPNUBgulRzJVh0qF/79TqLUrUx0q3zUDpTJKrw1XdKuU10oAz3SoXSrjp89Qunl0AUZraqM1tWtULw0DiYL21U7mGt6a2rPuYagqMjL2U10q48NV3TzKCjJ1XSYdVhZHX/AHX/ALleV+M/AEd1cxO8EX22H54JpPuvXsTpVfUrCHUrZopVoiQfOcNzNazNZXcX+mp87eXDtWtCGZY/4a7Txb4NWaHypf3b/wDLK5+7/wABrz3zL7Tb/wCy6nEsb7v3TojNvUf3q2iRI1IZmn3fL5ez/nolWk/eJWejrJ9xqsJu/vUhkzIsiNVeaFfJ+erCP5ifeod/k+7QB2Hgnxa135Wmag3+lfcgm/v/AP2Vdo9eHzSeZMyeVXoXg/xg2q7bK93R3Sf6p5P+WuP/AGanGRBtXN5dabqVte6fqrWF1b/Ps2bt/wDs1654P8bab44sJ7iyl/f27bLq2/iib/4ltleK681nHqWnpcae891/ywfZ8qfcrc8GarqGm6lPcf2etg6N9yN/+PiOiQRke0Oled+NP+Pmx/7CH84Jq76z1KHVLNbu3bzEeuD8efu5rN3by0TUo3/OOakWdd4b2/2Dpip9zyVrVrI8K/8AIvWP/XOtfmgB8dFMp9AD6KZRJRqBLzRzUVFSBX1i5+y6bPL5TPsXfsrzvVfHN1In+hWywf3Xk+avTJk8yFq8r8W6C2m3Pmov7h6B8xveHtYknf7W/wDr0+f/AID/AHa9Etrlbq2ilT7j14foOqta3ipXpnh/VVgdU/5YTfd/2G/u0oiOuR/LSpkeqqVMj1YpGhC9XIXrLherkL1vGRnKJsQvWtbTVz8L1pWb/drojIxlE6K2etKF6wbOatK2mraUeZHPI1N9eGaT4THgv9pyHyY2/s/W7O71CB/7k42LOte0pNVG/wBJhvtS0rUHX/SrFpPKf/ZddrLXPKBUJctyPxA376L/AHaw3fzK0NeuY/tkdv8AxpDvb8d9Y7vVamijoNd6hd6c9QVMigpm+m7/ADKbv8ysiyTf/BUbvRvpKAH+ZUiPUFKlSVqSb6k31DRHQSTI9G+mUiPS0K1JN9N30lM8yq5g1JN9LzUG+kpAPopnNHNACPUdPplQA3fSU+mVYBzUXl1LSPQBG/3G2UU+mVBZDbJJ9mg+0bfP2/vf96nbKalz+5R5f3G9tmySpHSjlATmjmiijlATZTUSpNlJRygM2UbKfS7KOUCPZTalpdlQBDR5dSbKEoAj8um7Km2UlKQDLb/j6Wum01K522T/AEmKuu01PLRn/uVtRjqZ1Gb1glbFslZ9snz1rWyfJXZUPPlIsKtOplK9chkRytiqNy9TTPVGZ66YREiGZ6ou9STPVF3+SvQhE1IZn8uqNzMsaM8reWiVNM/lpvd/LSvJ/Hnjy41K8bQtCaKfUXjabZJ92JR/y0m/urVVKigjWEHJjvG3if8Ath5dPtW+TbvZ/wC4v95q5fwxbabpWsM8Wq/a55o23+ZN9z/gNZet6xb6bu0rT987u2+e5kT7/wDvf/E1krCqfIkXmTzV4s5Ooz0IxUUeyaVukvG/641pO9cv4G0GTR7Oe4uGbz7jb8n9zFdE71tH3Yky95jZnqGSnO/3qh8xamUgiOeo3elqLfWcjSI53plM30b6Qxsleb+LX3+KoEdv+X6yr0Z3rzXxU6x+JPtH+sS3vrfzUj9o6ykB0T63H4f0Tf8A6yd93lJ/fauHmuZrq5luLiXzJ3b5np000l0++WmvtjRndljRPvP9KRRyPiSFYNYjuLv/AEtE3PEmz/j3+ZP4lrlfFXir/hIJvs9v+705P/H/AParB8YeMLXWNYnfTIv9Fdv9d937RWSmpR7/ALtQ5Is6JH+SpEmrnf7bjj+/9+pv7bX5vlpgdBvokf8AuVzb68v96odS15YE/wBHlae6f7ifX+9/s1AGpqWpfZdqIvmTv92Gquj6VeaxqX2e33SXz/eeRP3W3/4ms3w9o914guZU81ZE2rNPNIm3yl/vSV618O7OPUraeLR4mjskm2NeSfefFU/dRBoeFfDEOm7bLT4lknb/AFs2yvRtE0ePSk+T94/8T07RNNh02FkStCFPnrGUjeMSORfMmqw6fJRs+epHSkaEez5KaiVYSHzKmhhoII/Jq5ClO8mpIU+SgARKuIlRonz1eRKAI4Uq55dRwpVnmnEBYad5dOhSlphqPhSnSUQ0SUuUXMC/cokpyJQ9MY2GpnpqU56AM/WLyHTtHvrq4/1EMMjt/F0r5F1i5/fbHXzHf73yetfWXip/I8K6rK/3EtZHavlO5ttN0eH7Rrs/mO/z+T/DWFQ1hsaGq6bJdQqnm+XA/wDH9Kq6TNDa6bfJpm37Ujffkeqvii81KS//AHW2TTk2/ud+1nottV8zR7l3torTZth2R+9Ymxiw3iyXiy6hZ/b7pNyRTfwpn/ZrShv1gSX/AG2qOazXer+av+5VO5sG+9dSrBB/f3/NxQBNYI108/lVRv5tP8P/AOl6hP5jp91P4Kmhv4ZLCf8Asz92ifJv/ieuJe5uLG5aa7tre/nT7rz/AMGKAPZJv3l/ob/8D/8AHax9e0e1vpp3eBd/8L7PWuiv0/4qrSk/3v0WsXW5vIeffQTEw9E0eO1v59kS/wCrqPUvOupm+zxee7f8860tH+/9ouPNjgdflT+Ko31vzLmW30qBZ5/4vn/dJ/vUFGpYQrpXhuJNT27Pv7N+7rXK6r42kvpmtdHiWBE+Tf8Aw11F5b3UGiQRag0U8/8AF5f3ea891Xw9DHN8m35F30SA6yHzo9EgiuJ/PdG3tXN3+jrJNu/jf71b2n/uNEs4v9Zsqq8NxfXPlWkTTvQBqInkaTbJ/cjrFmhutSvGS3g8x66ia5tdN01ftu2Tav8Af+WuR1Dx410n2TR7Hy9lWQdlqSeRbaHb/wAaSR1N4n1W803TX+yQM8/3Pv8A3KbqSNI+jI33/MXdWhraLBeKifu960pSLPM01u4gvPtGoWPnvu/v7a7C31JtS037X5HkJN92Hfu6Vl65bR7/AJFrasLNo/C6v8u+mQYOsOv3NtXPBNst08+xmj2L/wAs3qR/D15rHlOirGn/AD2kroNF8PWuhwslv5s7v87TSfefFLmA4VbzxJ4ZdYnX+1rJG+5P96uk0fxtpOpOtv8A8eF1u+5P/erWRvPhV7iL7/8ABWbqvhKx1hG3/fqSTe2LHt2L8n398dY+iIv/AAk99WHbaDrmjv5UWoSyQbvlST+Cr1reR6bqq3F7LFH538cny9KgDnfiF+78Vfwxu8cbrV7RJvM27N3z12XifwlY+Kkid2/fQr+4uYPupmuftvCV9pUmx2Wf+7QPmOZ+Is1xHqtikUvlpNC1VdE02a6eKWWdvkrS+Iu2O/0/f9/y2qPR5vLhVKsZ12veP/8AhGNH0z7RB56PMyUaanh/xM8txp7LHP8AfaGsHxy8kelQJEqyfN/y0SuT0TRJvOili3Wn+3HQKJ33jywksbCB/LaTZJ83l/3TWTo9zG8Kun7uta/8TyaHpVm935t2nmf67+JMVYtrPQfEe240yVYJ3/gj96mQzN8TpN/YOlfZ2/5eG+eT/dqjomjyRzfaHl8t0rovGFm2leFYPtC/cutm/wCq1R028WRP9+p5QN7WrlfO0Hf/AM/H/stWpIVvn8pJ1gvf4ah8SW0kdnodxtXZ9ujRv++Xrj/Hm631i2uEaWOfy/leP5WrQNT1DwlreqeH7+8S4ginS4t5Lfzo3rNsIY43/hjdPkrJ8B+KtQunit9Tg89H/wCWyferYm+w3X2l9PnXekmyVN/8VS/eQvhZ3mqwx6l+zN4x+VZHt185f9jEiV84+Hob5Jllin8hH/5Y/wANe9ab4tXTfhL4x0LUIJYHuLGZ4pvvK7FflrxnRUjkhirSMeWIdzWvLzTZLyK01CL7674rn+5mtRLD7Jpdz5UvnwbW2vWT4h0S61V4PKWLY610XhjwNrX2Cd7SK4v0hX5kg+bZUxlqPU5vR9SWSHYi1+gnwJ8fW+ufD/Qra4Zra6itli3Sf8tNvy8V+f8Ao91pfiO2W4sv9Euvvyp93f8A8Br6o+Hfkx+DNKSL7nk/N/vfxV1UzCexvfFxI5LzVf7n2qvNZrZY31NP4Nsb/nEjV2njD/kBzVxNzeLPc6rsb+GH9I0rqicx1nw7/wCRbs/96T/0Ku0fXrx9NWwadpLZW3qtYPwQ0qHxBp9naXG7Z51xXV+K/CN14al+dvOsnbbHcHt/vUwPQvhreLceHNm7LRTMhrj/AInov/CRM21TuhSsLQtevNBuPtFq2z++j/dek8Ra5Lr2qSXksXlhl2bI6XKKT0Mjy6jdKd/HTXpCIKY6VN5dNdKAKrotRyVY8uo5Pv0AV3qF0qw9JQBQdKh8urzpULw+XQOJVdKq3NtWhsqN0oGYM1tVN4a6Ka2rNmtqiUQMV0qGZK0JofLeoZkoAz3to7q2aKVfMR64Hxb4PWSHypVaSB9yLNH95M16TTPJW6haKVV2UDlE+ZbyzvPDNz9nuP8AUfKkE0btKz1ehvP79dl8VNKXQ7aCWXdPpzyNDs/i3GvK7x5tHmgl3eZpz/JFN827d/datIyM5ROshv8AzPkenM8N0mx18xH/AIK53+2P3P8At1CviRv9nfTJOommXZ96o3dZE/8AH1/3q51/EjUJr1BZ6VonjDUtWezsnnt/P+ZGmnfbvX/4qu08HpDHbT+Vqrakjtv/AHj/AHFNeApr38afu3T7r/3MV6t8KPFWk31tLp/kW9hq77nby02/aP8AaoIPVNH1iTQ7zen7yB/9bD/fqbxtNHfQwSwy+ZA91bun/j9YqP8AOyPRcbpE2b/k8yOX8qAPRPCf/IBs62eawPCv7zwxA6f3m/8AQq2nSgsl5oqKpaCAooooLF30b6SjmgUh9Zet6VHqVtLE9aNI+6gIniepWE2lXjRP/wABeum8Par9oh+zu9a3jbQft1n5sS/v0rynSvFtnHqXlJOsj7tkqf3GpSiM+iNB1L7dbbH/ANfD8jJWwj153oOsf6q7hb7i/N/tx13kMyzwrKv3HoiKRcherkLrvqjHUyPWkZGcjWhetK2esWF6uQzVtGRnKJ0Fs9aVtN8uysG2mrUhmrsjIxlE1kenPNVOOb+/TnmrTlMzJ1tFjv1uP43jVPyZ6zXermsf8fMT7vk8ust3rllubR2HO9Q71od6j31mag7013qOmvUASb6N9RUu+lIod5lO3/7VQ76WkBLvp2+od9G+gCbe38FO3t/49UPmUUAS0u+mUU+UB1NpHelpAFFM8ymUAPkopu+koAV6SiinygFLspKOaeoBRzRzRzRqAx4Vk2b1X+/Rsp/NQTJ++il3t/c2fWjUCWinc0z+NU/v0agLRUVtN58KvtaP/YkqfmlygNop3NHNPUXMRUfxVLzSJu3y7/ufw0uUYlFP2UlHKAzZUbpU9LsqeUCOzT/TIq7Szhjkh2S7dn8VcrYIv29a7Kwh/v11UYmVSRsWyVqJWfbJWlH92pqM8+UtRaY71I9U5pqyiiSG5es25mqxcvWfM/yV304lEMz1Rmm8tN9TTSeWn3q8t8W+PF1K8/sfSmWS68tpm8x/uRj/AJaSf7NdTkqaNoR5iTxh4sk1KZtP0/8A4E/9z/aryvxJ4wtdK8/TNMZd7/8AH5efd3sP71aGsa2tru0zT5W3v889z/E7V5z450TT08K3MVvbS/bV+eB4H27M/e/76ry5Sc5HdGKija039+6rbr5881emeFfB62KLcXf7y6qj8LvAy+GdHX7R+/vUZoWmk/2G213lVGCiDkFQ76kd6r7/AJKmUgjEHemUz+Kmu/z1nKRoJTHod/kqNJvMeX73yfJUyLJHeouaKY7qiM7ssaJ87PJ/BiswIb+8jsbOW4uG8uBK8v1K/wD7Sv7m7eL7Ojtv2fStLxJ4hbxBc7Im/wBChb5f9r/arFeP5NtQVqQ394um6bdXbr5n2eOSbZv278VwPjz+3PFWg/ZLK+t9NTzJEuk2NP5uPuru3LWl4n8Zw7NQ0yJfM328lv538O41y6a3qUcPlefayf8AXSFu/wDwKlKRcYnBv4L1TZ899b/J/wBMW/8AiqP+ESvt7/6dF/35rspEvt7/AOk2f/flv/iqh+x333/tln/35b/4pqwLOPfw3qEbqn2yL/vioZvD2pf8/MW//crsv7NvpH+e8sP++GqFrO4kmZH1Cwjk/wBxu9XGJBxsmg6lsbZcxf8AfFO0fwNqV1Nv/tXz3dl3PJDXaQ+GNS1JZ/s91ayIjbN6I1bmm+HvE1rbLLb6fa3f/XOGRaAK9zbTWOg/2faPFaWsPzt/E1ww/ikr074OWEdj4JVIoljR5pHryvxD4k8ReH5lt28OW8l6+19k7ssX/Aty/dr2r4aOsngmzdGST5pPnj/j+aplJ2KjHU6i2RfJqa2/1j0Q/wCpp1slYmw3/lotWPJoSH56veTVkEcMK7KkRPLqwifJRCnmPVai5iNIatQp8lGyrCJRqPUaifPVr+Co0/v1YSgNRsKVYqOH79WHoDUIaHoj+5S80CiSolLSwpTXoGCUPUiUOlSAQpTqdbJUzpT5gOV+IWq3Gh+CdXu7SJZLryWhi8z7qM/y7mr5DmS4gud9xFFqT/35K+svi1eR2PgDVXdfM3+Wi/i1fMM11Hvgi8rzHdti1zz3N4bEmpXn2V5XlRak022+1aPKiS+Wjyf8B4o1vTbeNJbu7n/d/wASfd6Vi3Ot2t9oP/Es/cJuZF8tP/HqzNAvLzTdOv1R9096/wAkSfwJWDrEN5vWV9t+ibf3Mn3ak0e5m0q8+z/YbeTzm+ab+Lmrkz/uZd9ADtH1KTUtK824torTZ8iwwVRuXW6urVNvyPIqf+PVteHrBr7Qd6bf9c3+sf5eKjs7PSdN1WzlvW+1z+cqRJv2xIx+7/vUAd5eJ5njnT/92SsnXr/S/D7tK8H2u6dtmytBpvM8YWb/AN23meuT8SeHodYma48jy50oAsJquoalbXb6nbLAj7UgSN/m2muN1LRFsXXyt3z1saDYNY2F4nzSfNRrEzbNm3zH/ufWgmRoWE0P/CPWPy/c3fPJ838VYt4jSXSxRLLO7t9yP5q6zR7Bf7Bie7aWB9u/ydnzc1zupeJ1sf3WmRLv/wCmf3nqxG15Nro+mxf2hL5bp95N9c7qvjlbj/QtEtt71sfYF1+wg+2wfO6ru+f7jVgzeHl02ZordpY0daANjVdJ/tiwtku1Xf8Aflri7zSm02Zfs7tH/e8uvRIU8uziRP4I9myuXv8A95cq7/vHdtlAHZak/l3mh1c1iZZ3idN3yfcqn4h/d3mmf7DfL/3zUzzfuV87ytn8LyJUAYM2lXmsXP8Aoi+X/emk+7XXWEK6bpsUTt5iQx/8tK5fUvHkMczW+mL9rn/6Z1Cmj654gdf7QvPskH/PG1+9/wB9NQWa2seM9Ptf3UW6e6/hhg+ZnrHuf+Em8TJtluf7Jsv7kH+veug0rw3Y6V/qoFjf+J/4n/4FVq58uD53lWBP7n1okQcf4/vJrXR7Z4t0exqydH8f3UD/AOlt5laHjyz+3aOv+9XK6J4eWSbY61TtYiJ6lpviS31hF8lqmvNHh1i2lt7iBZ0+5srJ8MWa2s2xIv8AdrahuZrXW/K3VIzm/seqeHJv+JZPLs/59p3+V60LP4hWrzLb61B/Zj/cWb+Hit651K1kv20957eSfau22kf97tP8VV7zRLO+TyriBdlABqvhvT/FVnFv/f7N3lTR/eTNc6nga+0d28plu4P78abWoufD2qeH3+0aJeNH/wBMX+7WhZ/EJd/laxbNYTf99RP/AMCo5RamT4wRobCLzYvL+b5qzdBfzE2bfLTb8td9qum2vibTWR/3iP8Axx/wVzqeCZtHRvs863cf/fMtQMq63c+RpsXyrJXL2GjzSP8AaLL/AEB0/wCeFdl4nh8vSoHlXy9jLuSq+jvDJD8m2grU1H8VLo+iRJrf+lx7o0d5E9ajsNN0u+fzdKvF/wCuO+s/xO/l6HKjweZvauX0Szuvv2U8tp/6DQLlPVPEm2TwlY79smzVoX/3/leuf8VWbT39t/sLVi8uZo9EsbeWVdn2iN5XjT+IVevNHm1J1RGXf9xaAiV/D1ssFyvytsRd7f7C1xupX7Wvi3U30+do3S4k/fQP8rrXtXw60S68P/EjTLTVbOWB33fJOnyyxlf4f71ec+IdNhtfHOuPFE0dr9sk2+X/AAZan0Dm1Ok0HW5NV8MagmsRLBsj3t/ddax7bwlHJbLfaPcrPB/c3/cqxD/yB75nil2eSyeds9Frzvw299HcfaNPla03/wDfPNVGQ9T1C8maxhgS4i8vfXtHwEv/ADNV/wB5tleF6rr1jAmlW+sbtlwrbbmBPuMK6zwNr194OvIL3TL5b+18z/lon36FuSeV6boMkmvX3/LB4bqZP3ftI9fZfwu8O6nd/DHSNTt7TzLfYyvs+9uVvvMq18lWetLP4k1WVIvLd764dk3/AHMyPX35+y4B/wAKY0lWbePOmx/38NdFPdmU9keZ+Kn8zRJ9n3NteZ2D/wCn3yf31X/0GvcPjJYx2ur6usahFdFcqowvK14bDC0esXKOv/LON/zWurocx7N+zrcbJrT/AK7TJXsPxLiWTwvI392VDXzl8Lrlo9KleJvuX0m169Z1TxxPrHh9tPuot8+5f330o5Rkei+C59e0ma8tZV3xSbVh/vVzl5ZzWszRSq0Dp95K9U+Fkwk0O4X+5Oa5X4owBfExdf44EZvwNAHD76WldKa9MQJTZKKZSkAjpTXSpHpOaYpFZ0qF0WrUlRujUCIdlQulS0UAVHSoXStDZUM0NA4lF0qF4fMq86VC6UDMW5tqo3MNdBNDVG8t/kqJRAw3T5KjStCa2qqiVBZ538Y7P7VoNiuzzE+1bPzjevO/+EbWTQZ7J2aS1uF+5J/6EtenfF5/L8NxO7NGn2qNGeP+DNed+CfD3iLxMlzF/bEW+02/PsVd+f8AgNaxloTLc8/vPBNrpu75rr7v3/tNUf8AhCY49v8AxNb/AP2vLdf/AGZWr2rUvhLq0iM76q0/95I9v/xNYOpeD10ez+0PPcSQJ9949u5P++lojImUTz9PBNr8uzU9S/77X/4mpP8AhCV3/wDIQvP++1rqtNh0/Uvnt76WRH+6/wAv/wATV7+wYf8Anvcf+O1Yjjf+EJj2f8f15/32v/xNaWm+CZI7yBrfULqOdG3q8bruRh/wGukTRYf+e8v/AI7U1npsljcxXFpP86fdeRFoA7D/AIS3UI3s0/dSTvcQ27eYnqyLXaf368js47i1vIJfP8zZMszQ7F+fFd94e8TrrHmxSr5F199Yd+75acRSOy8Pa9Joc2x/3lk/3k/uf7VehIyzorxN5iP91468pSt7w34hbTZvKlbzLJv/AByiUSYyO5pEo+WRFdGWRGptIsl5o5ptFADuabRRQQOopUpKAIrmHzEr5x0fRLjQ/EPiWy2weRNqU1xv2Nu2yM8lfSD14fYX8M3jzVYkaKd31BbSVI/4M0AbHhjUpLGZYt3+7XpXh3VVgmW0f/UTf6r/AOJryvVdNbTbxrf/AL5roPDesSX1syf8t0+75n94VJZ60j1YR6w/D2pTalpvm3EDQPu2bJPatZHqiDQher0L1lwvVyF61jIzka0L/wC1WlDNWLbPV62/d7vm8z5q6oyM5RNhHqbzqz4Zqm86toyMjP1ibzLmJf4/LrPd6saw/wDpkX9/yap7655S1NYx0HO9Q76b5lNd6yLGvMsc0Sfxv938KHqHf++/4DRvaSlIcSWk302mc0hku+jfUO+l5oAlR6cj1X30tAE++jfUdHmVWoEvNFReZT6XMA6jmmb6Hfy6JAP5o5ptRPcr9sW3/j27/wAqeoE/NHNM30PQA7zFoRKSnc0AHNHNHNFABzRzRSPI2ygBeaOaKKBSkJspeaXZSUBzBzSbKWigQUUqU6gBlPjp9O5oAi8unbKdsp2yr5QI9lLT9lGygfMTabtjv1T/AGa7CwSuR0238zUoH/uV2lhXRT91M56ktTUs0/fNV/mqVsn3n21NvrmlucMhzvVGab/aqaZ6zZnranEqMSG5eqMz1NM9UZnr0YRNIxK95MscMu9fMTb9yvnXxhr1xa6lLpWj6G2ivfRrcT3Pk+V8o+Vf95q+hJpqx9Vs7fUv+PiCKf8A25ErOtHm6m1N8p8/2GlTRvFZWn7yd6ufELwrHo/hWzRP3l1cXS+bXqWm+G7PSrmeW3g8t5mrl/ioiyf8I4n/AFEo3/JkrljDl1Z1SfMdRbL5f2n/AK+Jv/Rj1I9V7N/3O/8A6aSf+hVM9RqESOSoXp/NQPWEioiU2l31BUFE1QI8m9t6+Xtb5f8Abp2+k5pSLDmuA8VeJP7SdrK0/wCPVP8AWzf89am8YeJ/MdtPspf9id//AGWuY5qRxFRK4/xt4t8jdplk37//AJav/c/2am8YeLf7Nhaysn/01/vP/wA8q8/RPLT++7/eeplIYJD8lT0n/AqdvqCxaX/VvSc1nalqXkPsib/ef+5UFhquqra7kRvn+4z/ANzNWvDfgmTWH+0agqwWSNv2fe+Yf7TVY8JeEmeT+0L2Xy7X+FI3ZfNr2Dw34Y8zyri7g8tP+WVtVOSiRylfw34VWdIN8Cwacn+qh+7vrsvJ8vaiL5dWtn76jZ89YykaRieX+MPBmoeLvH/lRboNOS1j8+5/hTO/5Y/9qvSLPTbXSrCCytIvLghXYqVaepPJ8xKQxsMfmLVyztqdbW3y1ctkoAhhh8t6sOlN2fvqteT/ALNOIpEaJ8lOhSrCJQiUxBs+7UyJTZPv1MiUANRKm2UnNFACpUj1HDu31LRqAsNSUQ0SUFEybZEpKWFPkqR0pcwajUSh0qRKa9PUUSSGmzPTUemyVIzkfipu/wCEG1Bdrb32p+7/AIMtXzLDeR2t/s0+2a/uv+Wtz/DFmvpb4r6kuleA753VZHuGjt18z3/ir5RuXvLW5gtLe+l+y7tmz+GsJ7m8NjJ8WwyalqUtxuadF+7bSP8Aukq5pszXWm2z3CrG/wAybI6sXn35fl+5/H/sirnh62jurOK4uP8Aj1TdtrM0MuFFk1i2iT77t8v9566SbRLe1sGfU2igT+L+9VOz1vSbXXore3ga7un3J9p+9sWsHxcl9PqrS+f58H8KSfwUAbU11HfaDKmjp9kgi3QxeYny8VzOgvdWOvWKXGnW8873EaedJN93Lfw1teG5pLrRIvNiig2MyeTH7U62eF9Vtv8Arsv/AKFQB2EP/Izs/wDctW2vWPqWpeWkvy1rPuk8STp/06sn/j1ZesTaXpW1Jd13O+39ynzdaAKeiQ/brZpX/cI7ff2VcsLOOSaf+zLb7few/eeR/uf3f92iG31DUtNne+g+wfL+4hj/AIMVxqPrmlJFb2+q3UECfcSOb1qyDuPFWj3F1pX2e7/cT/cbY/3K8xm0260qZvJ/77/v16NDeXF14bsXuJ2nun+dnkf5nrm9buY9m+lIcTc015I7ODe331rL1W58uZErqNH0dr7SoH/1aba1LDwxa2r+akXnz/8APaT+CpsyjJ/4R64ktok3LH8q7qLDw3p+jzfa5f396n/Laf7qf7tV9V+Itja3LWWlL/bV7/0z+6v/AAKsWHRNS8TXKy63crsfb/ocH+qSgDaS/sfEFz/oW2fyf4409ap3Pg+a+mVLi5lkg/hTft6V0Fnptvo9sqRReXRqWt2Oj2bXd3KsCJ/H/FQBTsNBtdKTYkSx1oPc29rbNLdsscddF4V+FHjjx3C2oRaevhrSFVpftOsIyzyqP+ecH3q4HxPoMOuWFtKn33+98/rQQdZ4e8G+NPiFDFL4f0VrTSH/AOY3qr+Ra7T/ABL/ABS07XvCK+GLy+0KW+/tae02pLeeT5W/K/3a8bvNNvNHmb7PqF/Ai/xx3ki9K9A8M3k0+if6RPLdzv8A62ad90r/AO8zVWlh63MPxUjQaV8/3Eb79ZOiXiyOrpW19paPTVfUNsiOv73+7zTbbR9NunWWyl8h/wC595eaJRJiaVg/z70++n8dNmmaDxUv/XNfnqaws5rV/vVV1LbH4kgTd9+NdtSEpHH/ABF1JY9ei3r86Rxuvl/eqbw94z1aObyvmv4P+m/3v++qk8eL5mqxb/v+TUmiQ+XbbNtTIR6J9vjghg+0N5bv/nbUOq6DY6lC0VxB5m//AIFXA+P7+OfSrHzd2xJv/Zay9E8bahYusVvK08H9yRK0iB0U3hXVPD8yy6JeeQif8sZPmietCz8crvW31i2bTZ/+e3/LJ63LPVVutNiu5YvId13sklFzpVnqVs3mxLIj/wDAqkB15bQ65pux/wB5A/3XR/SsOHw3Nprt9kl89P8Ax6q7+GL7R/8ASNCufL/6Y/8ALL/vmiHxy2musWu2LWG//l8j+aJ//iasCx4qh/4km+4i+5/z0rH0eaGNK6yZLPxBp7f6T59q/wDHG9c/D4YutKf732u1/vx/eqJRLjI0NSf/AIk9o/y/8fEdN8W6k2lQ2Nx5/wBk/eNTtSdpNB+eLy3SZfv+1YvxAT7cltE+3Zu31Aj0b4dfHu+tXs7G4g/tK1Rv3X+xVHWLb+2NY1XULKfY9xNI8tt/czXJ6PbLazQP/BurH1i+k0rxPfPb/aPP8z7/APfytXzaC5dT6M+Gng+61jwZ4q0y9ilgS+tWSCbZu/5Z/eWvnXwfcrPYQSp/d317l8E/jT/ZWm/2f4gtvLgt13xXn+z/ALS1weveD/DcGvXT+Cbzz9Bm+eKHfuVM/eVf9mjl0DW5y/jab/iX6fsiikfdJVrwrDNo94ssUrR2vy7of4a1NY0rz7OKGX93s3PVzw94SvNYuYre3nWR33PvkfbvxQPUq21/pviO+ne4XyL2Jvv/AMXFfW37O/ip/C/guG2ULd2clw27+Fkr4tm0S6/4SG+t739w9pdSQsn+0Gr6c+CDr/wgcSbvuTSJ+8ranuYVNj0n4rX1vrV3fXVo3mQPAD+S4rxyZ/M1i2/7Bcf/AKMmr0zW/wB5pVz/ANc2ryNL9pNegRv4LFUX/v47V2nMdp8NI2+wXyJukf7d/wCypXaeZ/crnfgm8f8Abcqf9RKGvcfiT4UsW0251aKHyb1SCzx/8tc/3qfMBxfhXxRc+G7iRoB5kMq5khk/ixUvjDX4fEGqLdRRvAnlCL95/eBzXPp8iU138ymA2mulG+h6kCGmVNTJKUgGUUUv8dMBlMkrzf4u/Feb4X+IfDTvZ/b9Ivobt75I/wDWp5fk7WjruPD3iHTfFWlQahplyt3auqv/ALSZ/vL/AA0AXNgqOpaV0oFIrUjpUnl0SUCK+z5KhdKt0x0oK1M90+eo5kq5NDULpQGplzWfyVmvC1dF5dVZrNaAOZubOG6hlt7iJZ4H+SWGT7r1yvhXwSvg7WNVe3naSyu1h8pJPvRY37lrvJrb56oulQBHHWTrGieZ5stuv3/vQ/362pPv0PQB4P4t8GNa3Muq6Zu/6bwyOzbFH91ar6XqS31tFvZo3/6aJtavbtV0f7U/m2/7uevJ/FXgPy5p9T0S28vUfvz2cf7r7Rj/AGttaRkKUSNEXfTkT/arL0rUvOTZKrb0+TfWsj73piJvJWoXRt6un7udPuzVMj0O9WQdd4b8Sf2inlXC+XdJ95P7/wDtVvI/yV5b5jRzb0laN0+69dl4b8QrqSbJdsd6n3k/v/7S1SIPRPDfiT7C8Vpdy/6L/wAspv8AnlXZbK8v+WdFroPDHif7I/2K9l/cfcgm/u/7LVMolxkdjRSOnl02OoAc+7ZTU3USUR0AS80m+mpT+aAG15lo8P2X4tXKJ/HDG/5tNXpj152ieX8XYH+X57WP/wBGXNBUToPGGgtqVtvT/Xp861wKaJrWpf8AIE/cXSSf66dN0SY/vV7M6eYmynW0KwQ7Epcoxug215a2flXrLI6SNt8t93y1qI/l1XR6kSmQWoXq1DVFHq0j1cZEyNCF6vQzVlwvVqF62jIzlE1kmqbzqz4Zqm86tuYkq6xN/pMH+2tU99WNSf54qp76ze5UY6Dt/l1HQ7013as5Fg/7ySjfTd9R+ZSAl5pm+o99JQBNRUG+h3qAJ6RHqHfSVYE++jfUO+l5oAn30I9Q76N9AE003lpQ/wDB/vU1KWgB++jfTKXfTiA7959p3+b+52/c2fxVLUCU7fTAloqGigUid6Xmm0UD1HUr1HvodPMjoDUfRTJkaTbsby9jf990+rJCiin0AFFQzO0e3Ym/5vmqzVgIiUtFFPlAdzRRzSbPM2/7FHKBJ5dPop3NPUBtO5oopcpBb0pP9M/4DXXW1cvo6f6evzfw11Vr3ro+ycs9zQhpzvVfdUbvXPy6mIXDVnzTVJNN8+yqcz12U4gQzPVGZ6dcv5b1Rmrqvyo2jEbM9UZnqZ3qm7rWMpG0SvJXnvxRdvtnhdEX5/7Qj/SSGu+mevO/iQ6/214QT/qIR/8Ao+GuWUjSJ1Fg/wDo3/ApP/QqsO9U9Nf/AEOKpv4KwNOUa71G70O9RyVhI0iNd6bvpKTfWcpFj+a5Dxh4na1RtPsm/wBK/wCWs39z/Z/3queKvE/9jw/Z7dvM1F/u/wCwv96uB/1j/P8A77P9aAIUSsXxb4qj0eH7Pbt5l6//AI7TfFviqPw/bbItsmozf6pP/Zq8xe5aS5luJZfMnb7z1A4ljf8AOzu3mO/zs/8AfzUiPVNLlf71H2xf79SMuUeZVdLlZPm3Vk3+seZN5UTf8D/v4oLLl/qvztFF/uVreGPBK6l5F7qcDSJu3xWf9+rHhLwf5kyy3cXnzv8AJFbRp/6FXtXhvw8umv8AaLj9/e/3/wC5USkgjFlfw94Y8t1uL376fdh/hSusRPnqGH949XFT56xlI1G7PLm+5R/rHp2zzJqmhh+emBG8Pz1cS2qTyV+/Vp0+SgCOFFjSpoUohj8xatQpVARonz1J5dORKmoJGUqJTkT5KI6AHPS0ySpNlADUqampU/NBQyFKkeo0qaSpAIUqbZRCjbKdJQBMiUPQj1DJQA+onp38NMqtSSVKHSnQpTnoKPO/jki/8IA0v/PG8hf/AGv46+Zdl5JrFmn2OX52319VfF28htfAGpvcT/Z4EaPc/wDwKvnGbWr66miltLNYLLd8010/71/91Vrmnubw2KuuatY6PD9kuJfPnm/1VnAnmyy1m+IXutS0q2ilguNNndd7Q7/m4rN1S2uLXUp9Qsby4t53+86Tfw1es5Lq602B7iWWef7m+R/Ss+YZg+GHvtD1VbSKWL7LN975Pm/76rW1X9xCzv8Ax1V02GS78QrEi+Y+1nrU1ubS7VF/tBlkT/n2+781BY7RIZrrQd9v/e+/v9KhsLPT9N1uze9vGkunk2RIn3Uam3OpTeIPCVncaVLFBG8km1ETau0Vj+ElurXxDB9ts0u3eT5ZpJm/df7qrQB3zv5fiHVX/wCneNNlcrqWg+XM13b3NxA//TN66RP3mvan/c8mOs+/vPLhlR/4agCHQby8uLCdb25lu/m2RPO/3P8AdqjfyLH9z+7Wt4es21KwldG8tPMratvDdnHN5ssXn7P45/up/wABqwM3SrCTUtHs9n7t0/56f3TWxpXhuxsZluHXz5/78n8FZuseP9P025a3som1a9T/AJYwfd5/vN/DXOvpviLxpI39p3jWllt/487X5V5/vNQB02t/ELTdOdre0SXWr1f+Xa1+6n+81czNZ694xdk1iVYNOf5/sFq//oTVuWHhvTdDhiiTb8n8FOudbs45oreLbvdtmz60SkER2m6JZ6OjfZ1/3vLqZ9bs7W8it/Pijnm/1Sf365fxheatC+yL/Uf34/vVyfhi8kk8Q2aPB5btJ9/fWfMHKetPuvryCJ/71U9b8N+ffxXtvczwXUPzxPHNtZP9pdtOS5k/t6D5fkTc9aU1zDG0v3vvb/3lHMBi2et+Lo5tkvjHXp0f7ySarPKr/wDj1bF/c/uYEeBY0Raw3v4/tP8AFsSrz2bX0O+L76L9/wC71qruSCyOb1i58+8b+49dFpttJHpUGxf4fuVRv7bT40gfVr7z9n3YY/lXn/ap2vaq0elQPp8X7ib7qVQGH4nSH/hGJ9+7yPJ3/f8AT/arznTdYmtXX7Jfb3+5skSvVNbtln0GdP78ezZXA6VpSyPsTd8lamR2ngzxJealMsVxA0e+tzxD+78SWKJt/wBXVHR7Nf3WyrXiqb/icaU/+zsrIDJ8babdTvBcW8DToi/N5afNxVHRJlkh+9XReIdet9DSze4iaTzv4/7mKht/EOj6rN96Lz/78n3nzRbmFzaGD4sh8/SoE2rvSb5KzfDFnHA8T/Lv+/vrqvE+m3F9pTf2evmTo2/yd/365vR5po3a3u4pY3TcjJP8uyiQzc1K8jj0S8ldvk8vYyf7Ncno/i2a1m/0KWXZ/wA8ZPu10WpQ+Zo95v3fd+/vrndEsPLdd/36APUPD3iGO+01ri7g+yP/ABf7daF5bWt9GuzbPA8f3465FHX+wb5HXz/3OzZv/hNeb6P4qmgf/iWebG/3GST7tVGQHpmpeCfsrtcaJcy6bP8A9M/u/wDAlptt4t1LSnZNbsfMTd/x+WKfL/wJavaJ4kmk0Rr3UF8hE+9WtDc2OsW2+KVZN6/fpgZN/rFvrFn/AKOzP/Hv2elU/E+lXGs6Ur2UHmTwsr7N+2tS50uGNJU8pY0m3Izx1h215rHh+aLfF/a1l/C//LVMVEiiro73G9UeCWN933JE+5UOuQrH4kn3su99tddpvirS9cT+H7Un/LGf5ZUrL8VeErjVb/7bZSxSSbfmhf5W4/u1A4yJLPbJbXiP/qHjZP8AgJrzvw8l9ptyr6ZK9p83+pkfctehaPZzfZp0uIGgfb/y0rl9Hmh3t5X7yrEdZeeLodKs7H+2P3j3DbN8afxV6p8H9Eh8TXP9p6VeRSfZG2S238Txn+KOvEfE7+ZptsiRLJBN97zEo8MWFx4c1WK7srmWwdG+Xy327KFLUUo6HWeObyS1+Kniy3f7/wDaEk2z/f8Amr6i/Z08Dy+JPhWby3kWC9W9kXa/3JcV8s+J/idD408QxRa3YxR6jaKtot5H+6Z1r7S/ZB1azuvh/fafbXK3BtLxs/7pranuYz2MTxFY3OmR3FteQtDcrH8yv/tV4l/q/Elt/wBev/sz19MfGyH/AIny/wC3Yr+jPXzbeWfkalotx/rEuFuIf+/exv8Ax7za7DmO2+FFy1rqWr7G+eGa2mWvofXfFmneIvB18qypDdPEP9HkbkMGr5s+Gk2zW9eT/Zt3/wDQ69I3/JVKIHd/C3T7e+h1mK4hWaCVYV2SJu/v1gePPD0Ph/VoorTd9muIvMCMa0Ph14ittBvrtLp/LhuFU7/7rCrPxYKXF5pMsbb0aCTFGtxnntJ/BTnT56j8ukIfRTKKUQGUU+mUwPDP2mfJj1DwZLL9/wD09P8A0mrye217VvCut6fqvh+8lsL17fY3mf6i4UN92Ra9s/aT0eHVdF8PO8vkXUN8yQP/AH8xvuX/AMcrw3WLn+x30xJYvMd45E3x/d4rCcuVmsY6H0p4G+LWk+MZrHTLiWLTfENxHv8AsH8L4/54s33q7Wvi6/01dSSCK4/fwbV2+YnzcV6h4V+P114cubHT9dibUtL8lUa/3+beRMP4m/vLRGYShyn0FsqN6NNv7fVbOC9sp1u7Wb7k0f3XqZ0rcx5SpRU+yoXSgJEb1DMlWHprpQIo7KXmp3h+SodlVqPmKb21Zd5beW/+5W9s+eoZofMeolEepzLJ89NdK1LyzaN6ozQ0wIf46p6rpS3z70/dz1c/jo/jqAPI/FvgZdSuWu7eJbTV0/j2f62uN0rW5I7mW0vYPsjwtslST+CvoLUtKj1L/pnP/C9eP+KrCz8Qa3eaPN/oOvWn+ouf4Wyv3WqoyIlEkV1kpr1xtt4huvD95Lp+oQMjw/e/2P8Aap1z4tXe3zJ/s1sSdfVbzGjdZYmaOdPuulcp/wAJktMk8YK9AHtnhLxVHrCfZ5dsd6n30/v/AO7XRbFnhr5xtvFrR3UUsUrRzp91469i8E+PLXxVYfZ9yx6ii/vbbf8A+PLVgeoeEvEP3dMvW/2LWb/2Vq6p0ry+ZI50XYv8O+uu8K+IWvkWyvZfMuk/1Tyf8tf/ALKolEDoqZzSvSVBY+n0yOn0EBXnF5+7+K9i+778P8pH/wDi69HrzjxC3kfE7Q3/AL6yfpJDQB6ZUvNRR07fQBNHT6i306gCwj1Mj1VR6mR6ALyPVqF6z0erCP5dbxkTKJoI9WEes/zvL+/U3mVpzEEepTR+dAn8b7qru9GpfvHjeoKmUhxJ3dqbvqPfTd9ZykMkd6bvqPfTfMqZSLjEl5pm+m+ZR5lAD6ZTd9JQA+io99LzQA+j/WVHvoy1AE2+lqDfS0AS71jp0L+ZD86+W9Q76d5lWTIk307fUPmU+gRKj07fUO+lqgJd9O3/ACVBT/MoAlpJvu/8CqPzKJn8tHoDUsU+qyTeYqOn3HqTfTiBLTN/z7Pm+7v+5RRVEktFRU7fVRAkV1kp1QptjSn80wJqKhpk0Mn2+2uEn8uBI5EaHZ9/Ozb/AN87KrUgt0qJ89NShKAJKl5qvVjmgJDHdvOiRF+T77VN5lMp9XGJBoaPt+0b/wDZrokeud0eby7z/gNbnnV0JcyMJ7lxJvkprvVffTZHpKOpiNmeqc01STTVRmf5K6Ix5UVGJXuXqjNNUM2sWd3eNaRXMU86LvZI33bKa71DlzbHRGI2Z6pzPUkz1Vd/nrnlI2jEjmryH4o3V9B4w09/Klkghjhez8tN377z/mr1iZ/nrzf4kfvPEnhpP+myv+UiVjKRUYnWaHN5miWL/wDTvG/51Yd6q2O37BbJ/wBMVqxvauYsHqF3pzvUPmVEpFxCsvxDr0eh2e/5ZLp93kQ07Xtet/D9g1xL+8f/AJZQ/wB9q8zub+61W8a9u9vnv/BH91P9mpLG75rp5ZZX8yeb52f+/XI/EX4kaX4A0qKW4uYvttx8lrDI/wB/H8X+7Wp4qv7e10S5S4Zd7x/Kn/AkrndV1jTdShZEbzEf+DyaJSFGJ4fefEKHUryW4uNQWed/vPvqF/GcMn3J69OuvJj+4svy/wDTFqovt/54XH/fmsjY8/m8YQ/89ZZP+AU3/hLf7i3H/flq77yWk+7Bcf8AfFRvps2z57G4/wC+KAOLTxJfaikUUWmal9ldd7TR2zfPXYabptxpujwXHkS/bbhd+yNG/wBEUf3v9qtzw9NDY2cf2i1ut/8A0zhrYvPE+nyQxWnkXu+ZvufZm3OtRKQHoHwl0dbHwrp0sv7y9dW82au+hT99XM+AEX/hGNIdPuPbq6/jXWWyeW9YyNo+6ghj2NUybpJqIU+dqtW1t89MQQw/vquJD5b06GHy3qbZ5j04gNdKm2fJTtlTbPkpgNhSpoU+9RCnlrU0NAEez56dso/jod6CQ3+WlRU+ud8YePNF8AWEVxqcsu+b5ILO1TdPcMP7q0uYcTW1vWLHw/psuoancxWllD96ad9vWtJHWRFdPuOu9a+Pfip4n1T4jJPqeofuLW3t2eDR5H3RW7f3v96vsK2tlsbO2tE+5bwxw/ku2p5hjl+/UmyhKk8urDUbCnmSVNsohomo1AkR/kprvTUpeaNQJUpslORPMjof79AAiU2peaib79BJYjqF3oSh6UijgfjZDJN4AlXzVjg+1QpOmzdvjO9dtfLsOh2trrcU0UHl/e/1dfTnx7/5JvK+1vkvrf7lfOdnZ3E+pRPKvl2u37//AAGuee5vDYydVfyPk/1m/wDgj960rO2+w6bA+of6J8v3P4uKvWFnJrDzxaPLYWmxtkt/qUyqqY/u/wAVU/HPh7y1ispdQXUnT5PtNr+6WX/a+81Z8poVdK1Tz7xvsVt5enJ/r5o/733V3Vzt5oi/b1u023fzb/8ASk81f++WrS0e51Sx36Ul9df2R9/7H8vlVNeXKxwyu6tIj/PQBqXN/darpVncXbRb93/LNFVf++VrNtrmGTW7NH2+f5la1hYTX3h6x2f77eY/rU2leG7XR/8AiYXDNJdJ/H92JM0ASWzt/wAJFqv/AFxhTZVx9Bt5HllliWdE+f8Af/KqVnpf3W++vdPgiu/O2oqSfd4qnc6DqniZNmtXjPa/xWcHyxUAWrzx5Z2rtaafF/a10nyKkHyxJis9NN8QeKnll1O88iB/+XO1/wDZmra03w9Y6bHtiiX/AHI09KtWd/8A2rqTaVo9nda1qKLvlttNtml+zr/ek2/dqAK+m6Jp+h2eyG2WP/rmlU7nxJbyX8Fl56+e7f6mP+CofE6XkiQfZJ22P87J/frB0fWLqO8gtP7D0u0Td9+NG83/AMeZqALXi2bVILnZb7fsv8Tx/erF8N3K/wBt2afYWjd2+Z/vV2V4qyTfPtrF0e2X+27N/lj2NTlIqJ0XiH7n+qrl9Hs/M1y2l/2q6jxD5kiKiLLI+75Uj+89UdN8MahazLe3rRQJD/yx+83NQXqaln/yMOz5vkjkfZHV7WNKur65Z0fyE/v1j2DeZ4zl+9Hssf5tVXxh4qmjk+xJ5tpA7fNeR23n/L/u7l3VWpIXL6XpVzEjy+fO/wAm+T5ev+ytZviHW9QsZvKt1l2P93y61NEf4U2sMlw9z4g1rxD5MiQTarZ7YkuD91lVG2rTZpvMm3v/AHfv/SmwNTwD4w+D/hx4rjxR4M8W+M9U++z3SWn2Pd/swefVXxhqtjrniG+1DStPXTdOuJmmtbDYsXlRn7q7U+7XP3kPlvK/+ser1zuj8hHb5NtEpaCjHlZavLBZLCX7J+8/c/8AfdcDpVz/AKT5Tr5E/wDEkn3q67w9NJY2Db5Wkfa255Kz7bxVpOubUuFWTZ/z0+8ldEjlN7Spo5PKffU3id/9J0h0/vNTbGzjjdXt5Vp3i1G+x6Y7/fWTZU8pZyvxR877BYun/PauN0TR5r54neX7/wD31Xo3jmFbrRIHf/notYOibY9uxvMp6iibW+TSvD0XlK126f8APR//AGZqjh8VQ3yLFewLv/hSdPm/4DTtY/eeGL5U83ei718v2rz3TbO81Laks7SJ/c2UpDPTn+x6xbT/AGLbH5yttTfXJ22lX2h3i/bbZo9+11f+F/8AdatzRLb+zdNnit2+f+GqOlfEiSPy7fUIPs+9fuSfMtZgbzw+fo94j/8APFq4Xw9pscbrvVa75NSsdSh/0faj7dn7v7tcv/wjeraVNvlj8+Db/roH3LQOJvTP/wAUxfIkXmfu2ridEe+kmZLTzYP4K7b/AJhVzF8ux46zfD0Mccyv8tAzqNK1KaTR2+1yrvh/9BFam+H91sXy99Y8PnSWE6Jt2fM7JWbrFysfhvT7jz5YHT+PfRzAamseE7HUfn8pd/8Af/iSsdE1rw++y3l/tKyTankyfe5qvonjC+3/ADr9rg/v/dauyW8tbqZUdfLn+/sqxSuU9N8WafrDpafNaTv/AMu0/wAv/fNUX8B29rM0tlOyb23/AGaf+D/darGq+G7PUofmX50+7/eSsXzte8I/J8+rad/ck/1qYpSiEZE3ieGbStNsfNX592z/AHKdYTLP5Wxa0tN8T6P4m3W+9fPf71ndJterEPhuztZv9H3RujVPKHMczeWf9paw6XG2REb5a+hv2bdSuNLh1yG3naAW81u8Xlv8y537q+fb68ksfEMsW3y0/h/h317F+zrNJHrHiP8AuTW9u/5M/wD8XVU/jJqbH0F4q8QXXiNlnuygaKAR7o/7oOTXi+qzeYmg/wCxcXv6rbV6lc/6lq8b1uby9V0/5vk86ZPz2V3HEdR8PXaDxPrifN/x6wv+TPXtfiLwXqPhvdNLturL/n4h/g/3q8O8Ev5fi3U0/v2P8pK+zrhk1HwzKytvEto3Kd/lqhuJ4PC9TO/mJTvDOjza/eR2VuyxztGzrv8Au8Umqafe6TOba8ha1lXkEVUhFR/9umUUVmBF5dFPooAZRTdlG+gDxX9qiwa+8K+HNn8Gsf8AfGYJq8Vv3XTbCxiu1a/g/wCWv95f9qvfP2k0m/4V7A9vE0jw6lC/975dr18837x31nYvcf8APSuepub0tiS/T7d5EulM09rDu3J/Ftojuo7XULa4liWOfbVPVZrix+wy6Y3zp5iKn8L1Y1KazuptP/tCX7JqMsbeU+/5ePvVGpudF4e8YeIvCPiqfUNCufkuNr3Wm3X/AB63GP8A0Fv9pa+kvCXj/SfGiy/ZN0F0jbJbOf7yV8p3+pSaVfrF5TbHj/10f3avXKNPcrKk8sF1bzb4poH2yplU+6y1cZmEoH2FTXSvG/Cvx7tbF7PSvFHmxvtVP7V2fK7f9NK9ihuo7qGKWJlkR/nV4/481tGRjKLI3So3SrD1G6VqLUZzTNnmU+lSnEkp7PnqHZWlsWSq7p89MCnND5lZt/Z/drYdKhmTzKNQOZmhaN6hfd5lb15Z/PWTc23lvUSiUV/l315f4q0Fb7xJeXb/ACIl1Gm+P727ykr1L+KvDfijpVxH8SLGV57y0sr6SFPOtH2+avyKy/7y0RAj8c+EofE3kfa5ZZJ7T/VTfdl5/h3f3a8tm8PQ2M0sXn3H3v79fT0Pwf0+f+1Xi1zVJ0t/nieR/vr/ALVcfqXwr0+1m33cTTo/zrNVRkRKJ4jD4eh+55tx/wB90f8ACPW/96b/AL7ruNV0GPQ79Yr3T4pIH/1FzAjbX/2fvN81Sf2Do86f8eMX/j1Mk4Oz8NrJ/FLXSeHvDf8AZuq213Fd3EE8MnyvG9aFzo+lx/csYv8Af3tTrHR7GT5Htl+f/bagD17wxrEklmj3c/mPM0iL5ielbn+r8p1Zo3++r15HbPNY2cFvbytHBbyb4k/uZrvtE8Qx6rCqu3+lQr8yVYHqnhvXl1iHypf3d6n3v9v/AGq168u+0zWtz9ot5fInT7r132g69D4gs9+3y7pP9bDUAadPpnNFWA+vOfE/7v4l+HH/AOun6SW1eib6858bP5fjzw43+1J/6FDUAem0+mvSUATU6kSloASa6jtdry1YtrqO6TfE3mVl6k/7n/gVczcfbrXWFuLfytifwSf63dRqWeh1Oj1n2d5HfW0UqfcerSPVxkZSLiOtTeZVHfU3mVrqTyjb9fMeB933N361D5lF5N/qk/vtUO/52qJSKjEm8yjzKj3013qSibzKbvqGjzKAJN9LzUXmUUAS80m+o6KAHb6Wot9JQBLvpahooAmoqLfTqAHPu+XY9O31HR5lAEm+lpjvS1YD3eneZUL0b6CCxvpyPUO+jfT5gJnp2+o99G+mBIj06od9PoAsc0iVBT/MoDUmR6N9Mpd9WST0VBvpyVYEtPR6jR6N9BBNHUvNVt9T04gPSpN9V99OR6YFnmioqPMrWJBpaU/+k/8AAa3FasHSn/fN/u1qedXVTjoYVNy0j1G71HvqN3rSMTPlB3ryPxZ4svtR16Wyt4JZNL+WFn3rtTH8W2uw8Z639hs/slu3+lXH/ji14XrGsTXWpbLK6ljghb/lm/38Vx4ippyROyjE9M8K7YNb8pPufY5n2fRoa6h5q8/+GiX11c3Op3crSQfZ1t4PM/jy25mruHes6d7FPca71Vd6kmeqbvRKRY13rzv4hP8A8VV4cf8AuN/7NXoDvXmvxCf/AIrnw8n+zv8A/Q6yKO4s/wB3Zwf7tSO9Q2fyW0X+7Tt/yVhIsbJWbqusQ6HZ/aLj/cVI/vO1WL+8h02znu7hvLghXe1eV6xrE3iDUvtFx+7RNyRQ/wBxaQDdV1W61i8a7uP+Ap/Ci1l61rEeh2DXEv8AwFP77U3WtWt9HsJbu7l8tE/8eY15rquqzeILz7XL+7T/AJZJ/cWlIqI68v5tSvGu7hvnf+D+5ULzSf3mqv5jUPN5dZyKiOeaT+9VOa5/2qjuZl/vVTh87Vbxbe3/AHjvSGSfvtSuY7e33SO7V3nhXwSsc3mp/r/+WtzV7wj4PWBP/Qpv/ia762s1gtliRfLRKiUi4xJLOwjsYYIrdfLSsPxh4DuPF3iHTE8/y7KG3kSV/wC5lq6y2h+eKtaH79Y8xXKQ6VpsOlWdtZW/7uC3jWFUrUtkaR6bbQ+ZNWlbW1PUsbbWy760IU8t/u02FPnqwkPz0ahqCJ5j1MkPz1JClSbPnoDUjdPnqZ0+SnPRJ9ygNRqU6Gj+Gmo9BIfx0OjSPsrL1vxJpPhm2+16xqFvYQO2xXnf77f7P96vn34i/FrVPiF9psbLdpPhd1WH7NIm2e7z/FJ/dX/ZqJSRcYuR6F4/+NNvYpLpnhKe11LVPM8mW8+9Bb/3tu3/AFrV4nM8mq3kVxqd5cXd7t2NeXz7pf8AdX+6tVbBF0q2+9+4hb5U+6qZovPJn02LULi5+wI/+x8z1jKRtGKKutpcSabLDbwSzwPtt2f6/er7kvP3lzO/+1Xw3qWpX0mm2dppX7ixm2us33m5/wBlq+6L/wD4/J/7nmNW0NjGZCiUO9M5pHqyCRHbfTnqOGpHoAdClO2U6OmvQUWP9WlQzPUiPUclKLDUfUH8VSU3+OmSTJUclPqCZ6AOB+Otytr4DV33bEvIdyRp9/79fPtjqWj6kkt3ca1cR6v9+z02CFvK5/vMy17t8fmb/hD7FNy7Pt0b7K+e9i/2rE6ff/ufWuae500tjD1XwrY3ztdvZxee7ff2fNzWolstjoOmRJtjRI6dNpV9PHsigaTf/t/KldBZ6I0em21vLtkeGNdz/dWszTmOX0S2uNS1VpUif7Ki/NNIny11UOlWd0/72BZET+ORPlSse88YWNj/AKFp6/21dfc8m1+6n/Aqqp4e1bxGm/W7nyLX/nwg+VaANDVfGdv9q+yaJB/a17/FNGn7pMVDYeD7zXJluNeuWn+b/j2j+WJK2razsfD9hst4ooERf92obPUpNSRbtba4j07/AJ/J/lV/93d96gDQ329qnlIv7hP4I/an+HdJ8S+Pr77B4Q0G61l92yW52eXZ2/8AvT/drnrB1uk1Df8AvI3mb/WVm6l4Sjj3IlzcQQff8mC5ZamL1DlNzxl4N1bQ5p9C1CeKDVLGRYbr7K7NF/wFqp6P8TviF4VsE0TSvEsuk6R91ra1toIlbP3v4KdpqLa2cFujN/vyPVO/2yX6/wC22yjm5WHKaE237m3y0T7qVi7Y/wC0on/2q6D7BcXUPyRVRh0eGxvPtFxL5k//ADx30SCLHTW00+5Iv3lN03w99huVu7i5+f8Ahto6w/E3ja+tf9Ht4Nmz/ltI9Yvg+8ur7xPFe3eoeY+37m+p5SzqPE/j+HR7l7e3tmkukqj4b8Saxrmt/wClzxQWu2T/AEaNPv5q54k0qHUrlneJZH3Vk+D9Eh03xDv8pY9kMlIDqNHRo/Gd58rf8eq/o1GpQxyTMv8AtU7RH8zxVff3/Jj/AO+fnp2sO0Dsm+gcTnbazWS/XYv3K1JpltfNRoG3/wB/61X8PWF5dal9o8hvIRvvyJ9/NbFzbWejvvumWP8A56vQI5uZLy6m+SLzK2H+5E93u+T5NkftXO3PjnzHiTTLGW7etDxDDNdW+x2aCegXUvWe37MqeQv/AGzrx25Rp7yVEi8tEkr16weT7H92uJS2j+3y/L9yRq6tTn5dS94Ps9Sjmg33jfZU/g/v12nip/8AQ7P/AJaP5y1m6Pt/dOi1peLU8vTYJYl/ijpcwwv9Eh1zTfsNxO0CffV9m7YwrmYfCV9pVzsllin2fxxv/wCy1teJ9Sm0rww13by+W8LL89cjpXxUmguVaWKK7/vJTA6i4s5JNHuU2t/q2ri9BeON1/5Z/wB1PpXeWGt2fiBHaKCWODav7nZ6/wANZKeCbeRIrvT7lY32/wCp37vmqQL1g6yQs6fxrXlulaPJdXOy4n8z5tm/6V6hbWE1j5v2iXy/4P3fv/tVyOlbft8qJu+9UDib3hvSo9K+SJfv/eeub0rx5qWh3LJcfwSMivXaWztv3/wba4X+wVk1WfzV8zfIz7JKBnoVh4hs/E1myeR5DovzvVGw8H3Vjt+yXK39q38cfyy/980aJZ+RDLb/AMG2uH0rxVdaU6p5/wBrT/x56APUraGaTTZU+aB/mSsPWP3ng+2R9v3lrU0TxBJ4gs97xNG6f89KozWE2peFYIkZfP3f8t6AKejp5CLsrP8AFU32XXonTzY7ryV2vG9XrGG4sUW3uIGjf+GofFtmset2Mrr9+HZ+TVAGl4VvNWunVL3bJA/3Xk+9XQJf2N1ctafaV8+H5Ghd/mrn7DdH5GxvL2Vx+pJdX3iS8SXbsSb5Xq4yFyo9E1jwjpusfO6+XOn8f3WrJ/4qbwr5Wyf+2rL+JJ/9an/Aqms9SuNH0GWV9128P/PR/mq9pXjLT9SfY/7if+5JVk6jbPxboviBFt7v9xdJ/wAu18m1v+A17B8CraztLzWPs+7fNDD8+/8AhDPXmd5oNnrC/wCkWyyV6N8AdBXSrnXNm6ODbboqSfNv+/8AxU4bkvY9euv9S9eN+J/3d5Y/9fjf+g17Jdf6l68Z8Z/u5rP/AGNQ/wDZXrsOc6Lwe7R/ECVP7+nyfoyV7PovivUdEikjtbhjbN8jQyfMteKeGP3fjy23/wAdrMn/AKBXqCP8lWQdb8MpPs/iyzX1V0/Sus+MUK/2Vps2351umUfij15ZbzNG6ukrRun3XjrZ1jxZqOuadHZ3siTpFJvWTZ89IZjPS0ymvTESb6WoaKUgH0OlHmUeZUgeZ/tCX8mlfDS5u4pVjeG6t9vmJu6yV873Nza65pq/aIv7Jd5l2/3d1fR37QKLJ8L9Td/4Jrd//I6V8x69bLrGibP+m0b1jUN6WxHqu7SrOx37d/mbPv8Ay81JeaPD4ghs5bhfkhVtrxv61DNND4f0qL7ar38G7Z+8/grQmhkurCxuNM+5826GT7201zyOkr6lrV1a3NnbpZrd2Tw/ND/EmG+9Vq++2SefLaL5myaN9n8fl+WlNuXtbG8tUl+/5OypL+a+js2l09vLukkt3X5N3Xf/APEVIEf2yGOFXfb5/l/L5laWj/EXxN4RubZ9K1No7VGheewuv3tq/wDsr/drH1VI76Gzl1KVbTUfm2vH/qv+BVV1WaaO/gt9v+iuq7Zo0+WqjJxIlFSPrTwZ8SNH8cborSVoNRh/1thP97j+Jf7y11En3K+P7Z/LRXt2aO+h8x4rmN9ssTbfvKy1654A+M19a21tp/jNl8+ZoUgv4E9f+e1dkZnLKB7F/BTdnz1JC8dxDE6Mro671eN9yuppea2jIyIv4qPLqXmopKeoEM0NVZoWrQpsyUAZr1TvLbzK0JofkqN6NQObubby3qjrHhu11jSoPtEHno833P7jDZtZa6q5tlkeqKSSQzQI/wDqEmWapKMmG8kgSfY3+uXY1Tar9nutH09NqybFkRq0NSsFur/VZbdl2J++/wB5awXT5KgDmfFXhLyLP7PdQLd6dcR79leR6rokngtItjNPpabUW5kf7n+zJ/8AFV9KQ3kd9c2KXES+Qkfkt5n8dcP4k8N+XDPLFF59q+5GSqiKUTxm8vFuk3pL8lXtK+4r1l+KtKk0eaW4h3T2X/j0Wam0S8hntYnSVZPlqokyOk/4FRDNJazLLFL5bp/HVdJo/lp32mOtDI7jR/Ekeq22z/V3SbdyVqWd/NY3MVxaS+W6V5b9sa1uori3bY6fdrttB1tdVt93+rnT76UFntGg69D4gtt6fJdJ/rYa0+a8mtrmbTZluLRvLnRvlr0jRdbh1yz82L76/JLD/caoCMjR5rzj4hbY/EOkP/tN/wCg16PXmnxOm8vUtKTd8+7f/wAB8t6cQkepSffel5pjv5js9LSAfvp3mUzmigCl4htpLrTZUt5Wgf8AheOvK3mktdS3y7vPRv8Alo9exPXB+OfD3yf2hb/fT7yUuUOY6Lw3rHzr8/mWs3/jjV19eKeGNVWOZrfd8j16pol/9qh8p/8AXp/4/REDW31YR6q05K0jIgdeOuxah306b7i1DvoLJvMpqP8A36bvo31MQDfS802iiQDuaOaZvpaoB1FNpN9AD+aKbSO6xpQA/mk303fS0AO5o5ptFAC76Xmm0yPd+93/AN75aAJE/doqU7fUe+jzl3t/s/eoAfU1VoUWBNiVJvqokyJaKi3/AD07zKYiXmk31Gj07fTiA593y7H/AIqkqHfT+aYD03ec25/k/hTZUvNV6WG5WSaWL+OHbu/GgC1RUe+jfTiKRPSf7jVHvp1UImR6SovMqZKsCWlSoUdtnztTvMoIlEseZQm2P+God9G+qAtb6N9Q76SrjIDR01/3zf7ta2+sPTXXzmrS311U5aGM1qWvOqnqV+tjZy3D/cSnedXC+M/EK/vV3fuLf73+9VTqcqJjHmZx/jnxDJOk++VvtVx/t/cWuT8AeFYZ3s9MtIvLtbeNUb/YUVk+NvtF9Z6hqCXlxaOkMjxeX/Bhd1epfCXQbjw/4G0pNQl8zVJoVe8m/vyV5qi5vmOr4UdhDbQ2sKxRL5aJ8mymzTVI71T85vJrZy5SYjneqrvTneoXesZSNIkO/wC9XnPjl/M8c6R/sQr+vnV6E7tXnPjPdJ4/0/8AuJDH/wAA+WashndWz/uYv92iaaO1hllllWOBF3s8n8GKjhdYLXe7eWiLvZ/7mK858VeKv7cm+z2kvl6cn/kVqksh8SeJG8R3nyfu9Oh/1Sf3/wDaasO8v4dKtpbu4l8uBFqF9Ss4fPdp4v3O7zfn3MmK8D8YfEu88VX/AMljfwadC37iGS2kX/gTVEpFnXa9rcniO++0Sq3kJu8iH+5/9lVPzlrz9/El18z/AGa68z/ri1NfW7yP/lzuv++KgfKd99sWR6r3N5HGlcOmt6g8y7LG4+9Qj6xqVzsexlgg3ff3r8i/3tq0mhnRQ/aNVvFt7f8Aj+88n8FeqeDPBMNqm94vLR/vP/E9ee/CjTWn8YTpcfcSHeqf8Cr3y2RpH+eplIcYk1tCuzYi1pQw/ItQ20K7GrQRPMVayNSaH76VqW8PmTVXtrbzNtbVtCsbUASW0Pz1chSmwp89WrZPnoFGQ2GFt9XIUohTy3qZPv0DBE+enbPLepP4qP4qAI5Pv013od/Mes/xDr2n+GdKl1DVbyK0tYf45P4/9lf71AGhsZ0rz3xn8ZtL8PpfWWj7da1uGFnVN/7iJvu/vGrifFvxm1TWNVtk0TdYaLbss0ryf627z/eX+Fa89js7XSYZ/s/8Ef3KylM1jAk17Vb7xVptjqHiC8+16o+pSeUk8KrsUQf8s1X7q1m/NqW6xtFXz4Y1/wBY/pVjfHqsOh/aP3CfbJpv+Ahap3ly2pTTxWkDWFrtVFm/ifLVjKRtGJHDM2laVKjwf2lO7fcj+6mKdNpX9saPBcahEv2qL+CP7qVJbIulW3+q+RP4/wC/Rc3M2q2ET2W2OB/45H2qmKYSGzXMNjDY+b+83tGipH/vV9vX7+ZeT/71fFKalDHrGi6Ulms9091bwrcyfdTfIi7q+0Jv9dLWsNjGe41KWlRKketTIIac9NhoegCRHpKVKSgCdKjb79S81W30ASVG7/PQ71DvoAmj+5UdEdFAHmfx+hafwrp0UUHmSPefuv73CvXi+m+FZIL77bezqmxfuf3K96+McN5P4Sg+xbfPt7hZmST7u2vne88M61rm19YvHjsv+faD7r/7zfxVzTjqdMNi1qvxF02xf7PpkEutXT/dhg+7/wACas/+yta8VQ+brF59gtX/AOXCx/8AZm/irUtrbSfDlm0r+VBawr8zv8tVdY8TyQJFFFLFafaP+XydGaJP++FZqzGaFho9jo8OyKBYE/8AHq1PC/hXxd8SrlYvB+itPa7tkuq3X7q1TH+1tbd/wFKpzf8ACEwaJZ/8I/4h1LxR4heTZfXN1ZyWkG0r/wAsYm+7XnOq+D9J85XlsYt6NQB0Xj/w3dR3lzp8s/8AxMdPmkt53gdvKdkba1c34GS6n8Yebe3LX7qsn+srW2LaWcUSbY9i/c30eD5lk8Qzv/dh/m1BZqabN58Op7F/5fJEqa/vlg/36h8Kp/oFy8v/AD9Tf6v/AHqq6x4n02xuVsrSCW/1R/8AVW0H72V2/wBmoKibENg09mrvKsf/AF0rFvLzRdKv4IrifzLqaTZEk/8AepviSHWrqwiRN2m3W39/bT/LKjf3f96tDwf8SNW8I215pmn+E/CVo99DJbz6l9jna/8ALK7flleWgZl69r2qWiLaWn7iD+K5/wBa3/fNUdN0rQ5NVtrhNa1nUtUTdtSewWCL/wAdletzZ8/z1jwwxx3+9KNQNLW7GO6tm3qu+sHwxpv2XXlf/Z+/W5fv5cPz1V8K211PftLLE0cDx/foILl/N5Hz7Vqv4VuVur+dP7i1paqmlxzL/aF4saJ/BI+2jRPE+k6rNJp+lL5aW672+T5XzS5Sx2iP5firVX/gSO3Tf9d9bF/JZwXKr5Szzv8A6iGNPNll/wB1VrB0F/P17U9n3POjTfv/ANmsHxJok11eX17b3NxBPu2b45vm4oiB3kMPiKSb7RcWMVhpf9yd/wDSuf8AZWvP/G2grquqtcPcyybP+eb/AC07wYl9Hr0SS3NxcJt+ZJ5t3St7VUWSb738NEhRPN7O81rR9qWmoSwf7Eaetelakn3d6rXIvDH9s2f7VddqW6Pa/lN/fb+9UyYdSNJob5N9pF5H+3G/yvXM3PhjUILlrhIlu0eTf+7/AIP97dTvDdgulQ/f/wB7zHqmnjC8sb+8ilg8y13Nt8uukwOg0qby/wDpnP8A3PpW94wRv+Ee+95ez56y9K8SWOsP87LI/wD00T5q0vEm6TwxLs/8h1AGL4tT7X4MvE/j8ta4Hw9okc9w29a9K1JFn8GT/L8nk7//AB2uB8PX8e+hsfKdYkPl2ez+DayV5npWvXWjzeVZTtOifdSSvUIfufOvyV57Z6bHHfsm1fk+98npViO00HXrzXEZJbFo3erENhpd9N5u5oLpGZJfLf5XYf3laptHto4JonT7+2vM9bupo/E98lvF5E/2pn3xvUAeqW1tJAjP5iun8NcbNqXl6xcp/wBNKueGH1af/j9uYpKsP4h02S8ltL6CKR0bYryf/FUSiOJsaU8kkPz/AHH/AI/7lcno+lR/2hveJf7/ANz1rsrZ7OOH/R65v7Nfabft9ottifwv95aBnXaIiwOvkqscb1lpfzaV4VnuIvKkeGZvkk+X+KtDR7lZJP8AgX36y7+2a68ParE//PxMm/Z/00qwIdN+JEfypLbN8/3vLfcj1pa3o9v4m+zXEU7QTp88XmJ8r1zfhvR44Hb5auePLyS1TTH/AHsezd88HvsqAN7TdHvLGZUlg8xErl7mZY/E958v/LSrnhLXtWuryJJW3wf363LxNB1LUp4pZfI1SH71HKGpi6rCt14Y1CL/AGayfD2mxxqsu35929fMeuw1XRJLXRLz7O32vfC23y65fSpppLbym+R0b5k/iSgC1rfjC+0PxP8A6PL5ieTG/wBm2fLz/tV7l+z94nutcudT32f2REhX5K8T1XTVutVilf8A5516t8BHWDxneJ/fs2Rf9vDVUH7xE46Hvzv+5rx/xyn3f+vyP9d9euN9yvI/H/8AFv8A+fiN67jlNTw9/wAj5pj/APTGb9Vr1KH7teS+G3/4rDSH/wBmT/0XXqyfcqokFhKdv+So0paYBzSb6Hpu+gB/NJvqOn1AC76dvqN6WrA4r42Ja/8ACrte/tBW+ypHG8vl+0iV8z3OmtH4elfTJft6blmXy9u7aK+oPi7bLffDHxVbv9x7GRK+Vbm2/wCEc02d9Mb7JO3lv533ujVzVDemU3uVvrCCW4+4ky07Vbaa+0+xS3laB4ZmdZo6m+2Q65o7JrH+gfN/ro/42o1iG40rSrOW3kW7Tzm/fRp/D/ebdXPI6Qv7+xtU0qLWP3j3HmJ9sjT7mNla1zcrpttPLby+fBDHbfP/AMCes/ybW6h097pfkTzPkk+6+djVNM7WMN89p5Wz7HD8kifuuJHqQG372upQwPLt8ibzNyVRvL++sdStkt1WS1mhj3Q/3KtXHl+INHg2bdNnST90kn3XbbVHVbxdKvLG0li3u8P9/wBKsDQs7WGfUr57SfzJ9rbrb+Ld/s1NZ6xNfXMFxLB5bpcQp5P1aqcOmw2t417bxf6VM3+u/ufLTrC5vpNKnfU9sjo0LxXP8T4kSlGREonWeEvHmqfC9GfT92pac8jPLo8822Llvm8lvm8pq+iPBPjnS/Hdg1xpv2iB0/1tndJ5U8VfJr/atNudXlvf3lr5jTK8b+rVahvJpL+x1XT55bSe0bfBcxvtZP8A7GuiMzGUD7I2eY9RuleQ+Bvjx9qvJ9P8UW0Vp5KtNFqtq+6Lywu5vOi/h/3lr2JJobq2guLeeKeCZd8U0D7ldT825WWuiMjGUXEheh6mdKhdKrmII3T5Kq3MPlpV5/8AV1HMlMDPdKhms2khaX+BG2VoTQ1G7rHbSxbfvsrr+FAGLC7WP2n5fMS4jZGqjqVnGmlaZKi/O+7za6zW9H/4mtzFaRfJtWbZH/AprmbyzbyaUgMea2aBIt6/I671o+0/ufK/2t9bH7m+fSrd1b5G2N/t5rHvLOSOaf5fkRtm+syjwf8AaZ0r+xvsctlujS7vmt2T6r5i15LbXmqaVDfXG1fstvGtxv3/AH1/2Vb71e6ftAwtdeErH5vualC/5K9eV63o8l1qmmRWStJp1vCs0vmJuZJHZ6pS0FIzYfiFDJ/y3WrSeP1/571ev9Emnv2lt7G48v8A6aJTodEuv+eH+98/3KszkUf+E58z+Kprb4hNY3KypP5bp92r39g3En/LCpofD02/e8VWB6d4D+IWl+LrDf58UF0nyS20j7ev92uy03VZNHv1u4vv/cZP7614a9nNa2EiRWazv8r7HfbvxXqlnr1rrFzL9nZvk/gk+9UAe1WGpQ6rZpcW7fI9cL8Udsc2lP8ALv8AMb9I3rL0XWLjQ7nzYv3iPt82GR/ler3xCv4dYttFuLdvkeZk2f8AAX+9TiTI9QR/M+eiqthN5lhZv/fhjf8A8dq1SKH0m+m1LzQAVFcwrPCyP9x6l5o5oA8AtvD0mm+IdcilnlkR7pni8x/liX+7XpXhjWJPJV937+H73+2tcu6XGpeP9TsvIaNJpm+f+HiPduqTzrjR3Z4oPMuod37nf9//AGaTCJ7FbXMd1CsqfcerG+sHwx+701X+xy2m9t+yT73NbHmVoA6Z/kqNHpsz03fUATeZR5lM5pN9AEnmU3fTd9LzQAu+kpP4qXmrjIAp9M5o5oAKXfSc0c0AFP2fPTOaRP8AfoAkoplLvoAdRTd9G+gB1R3Nt9qhZEby3f8Aj+lLS76AJHelqLfQjtVRAn5o5qKimBNvpKZvoR6CCO5SaRJ/s8qxzvDsV5E3bG/vVJ9vh+3/AGLzV+1eT52z++obbup2+jau9X2rvRWRX/2T96nzAWeaOai8yimBYoR6j307fQBJvo31Hvp1AakyU7zKh307fVkk9Lvqvvp2+rAm307fUPmU7fT5gJvMp2+q++jfT1A0LB/3zVe3+W9Zdm/ztVrfXTCWhhLcbrE3l6PfP5/kbIZP339yvEb/AFtdYme3t52ngt22Szf32r3B5PMRkaud1jwlpeqvK72yxzvt3PH8tZ1IuZUJI8h8T6C0/wAPdc1CXds+ztDEn9/K/er2S2f/AEZf+BVyPxgRbX4b6hbxL/DsVK6yF1+zLUxjyoObmY6Z6pu9SO/8FV3rOUjSMRrvUMz053qu71nKRYO9ed+JH/4uFBs+55Mf/ou5r0CvL/HE3meKp3RvuQqjP/wHay1GpfKSeKvE7ar/AMS+0by9OT7z/wDPVh/7LXMzTR2sLSu3lonz7/7lDPHAm928tErz3xV4k/tzdb2//Hkn8f8AfqJASXnie1jub6K0tvMgebfE8e1d+a52/ea++f7NF/20mqFP9dUyVkWZs2mzfwQW/wD20uW/9lVqqzabNH9+ezjf/fb/ANlWtSa5WP56h0TRLrxNeb/9XZI33/7/APsrVj5ivpulXl9c/wCifZ50Rl3eW7f+zLXUQ+GPEEabE0+wj/j/AOPndXeaD4eh0e2gRFWN/wC5/crYhs/4qxlIqMTyv4VzXWpeKmluILeNPJkRfI9mr2q2hrJ8O+GLPw5bLb2UXl/3n/v10UMNTzFEkMNaFtZtsWm2dtWtCnyLQBNDD5brWhCnmPUMMP3a0IYfLerAdbQ1chT56jVPnqaFKgCSH/WVIifPTUoR/nqCx2/56P8AWPTd8caSyuyxoi72eR/lRR/FXj/xO+MEyX7aF4a82N/m+1a3G67U/wBmH+9/vUpSHGJ13jr4l2fhHz7KyaK715I2f7Hv+VMLu/eV4H4h1vVvFs0T+Jbzz3+aZbaNPKit/wDdWqulWC6a7fM0ju01wz/xOxqrcot9prXGptLaJu2L/edRWMpG0Yk0N5N9vgsrf/ltt+fZ/CP4qPOsdNv777PctqWopCrtDs2qlR/bLySGCG0VYNOTb5ryfNK+KbbaVa6bDPLbxRR+cq7kjrEsmtrm+1JtIe9ZfPT7Q+zZ9yPbVG/ufMdvskTTv/F5dXra5j1K80yVNscHk3ab6x/MaSGdNKby33bPtMiffoLHPtsdH/4ncsvn7m2wx/M3NV7+zkvtHg8pWtLLav8AoH3f++ttXNEhWCz8rU5WnfdJ++f3qvqU01un2fT4vPR9qKmyqiEpG9olrDdeLfC6P9/+2LL/ANHpX2E7/vGevlHwxbaXa/EXwml3Ov2r+0Lfyod/8W6vqx66IHLPcWlem76HqyCSGnPTYaHf56AJEf5KP4qj3rsplAFnfULvT6ZQA5Kip/8ADTXf56AJaieh3qF3oA5H4u+JIfD/AIbg+0T+QlxJsrxXXoden0f+2LjSryw0h5PJgvLpPK3sfu7V+9XbftDvcTJ4at90scCSXFxvjfbskGzb8396vF4bnVLq5lTUNV1TUk+/svr+Sddw/wBl2rCctTeEdDNs/FVx4c1L7bqHhXRvFjr919YeRok/3Yvu1eubyS+vGd1ij85d/wBmj+VUzVfVXXYvy/71WrnSrrZvii+RI/vxvWJZHo/7t53RvkSqbzXGpP8A6LA07/3I0+5Vywhh8OWc97cSpdv/AMtUjTdsUf8AoVc/N4y1TXH+xaFBFH/10mWBUz/vbaCzrLx7G1s4HvZ2jRF+aGN9tR+CfEOl6lc6hFpsCwfZ9ryvGn8R/vN/e+Sub8W6J/bnlb28t/8Apm9bngDWNU+zS6PLef8AErtF3wW0FssSoxoINDQd11olyj7o0muJP/Qqr2dzrngt5U0TWriwRvvPHDGzP/vMy1N4Ym/4lbf9dpPn/wCBU7VbxY0aoLJPtkl9uluGaed13yzfxu33t1Ud8PnLt/eP/f8ArV62RZ4fveX/AHaq/YIdHvFe4nWS6/hhoAjmdvm2VTs9NvEvGuLtfIg/uSP8z1V1TxhJo7tbxWzeZ/DN/DUOifar7WPNuL6zkTyf9TA+7rQWaWpeMNN02bZFtndP4I/m34p3hjXr7XNSvEu18u1RVeL/AHjWH4h8Kwz/AL2KJY3/AL8b1a+G9m1rf3zuzfOsaUEGf4w8KzfaZLhLmWT5t+yT5qvfDSO6jm1Bbj/ZrpNbSOSH/bqv4Ph8ua+dIvv7fn/v1JZc8Kx7LzUJfN+5cbKNVTy7Zv8Aln/A1TeG5If+Jqm35PtzJU2sWH2qaXZL5Cbv96q1Aw/Dc0cesb9vmfK1a2paXNJ9yL/2XrUOm2FnYzSIjeZdf7/z81g+KviE2mzNZWkDb0+Rpp0+Slygaln4MWeb7RcT/c2vsj/+KatDxJ4hsfDln5t3uj/65p61yOm6xpt1cxS3uvXt3e7l8q2tbbyonYV0mvI10mx9siUfChfEzJs0kjRZU+5urg9SSa61u8fzW8h5P79d5bI0afxR1z95t/tWX5fLTdW5kWPD3huH5ZZW8x0+75ddtryL/wAIrcp/rERd6p9KydNdfJ2Vsat/yAbn/rnUATeHrlY9Kglf7nk76w0/sXXPNuIvKkn/AIdj7d9TWu6PwvLsZvnt2Rf++a8VsJryeaL7Pujeq6Bqe6JpUcEyp5rSbK89ubO603Up/tETRp53yvXReEptQg+e9naf/YoXx5ZwXM9pe2zQJE2zzv4aZJe0STz33f7P365G8sPM8STvuXfurttKvNNdN1l5X/bP/wCJrJ1rw9dfb5buy2vA+3cn3dlQOIWyeW6/7uyuN1jTZr7W50+XZXfWFq0e3dG2+uZvJoY9bl3t9yiUhmtomj2+m232jd5mxflrL/4WFcaTf3Nvd/vIPOZFeumtpvMtm2N8m2uHv9H8/wAQ33zts3UAd5o+t2Oqw/6P5W/d/wAs/lqG2haTTdXiT947zSbf++qr+HtHh0354l+d/narVn+7TV5f7lxI+ygDJ0S8be1u6+ROn8En3qveMLaO6sLN/m2I1OTxtot9DE975sc+3786fMn/AAJata3oP/CTaOqaZeW8fzb4n+lAEOiQwwQx7K4XxtbTXXjOdItu/bH/AOg122laVeaa8UVxE0b/AN+P5qwfEm2DxI3+3DHQBqeHnvtK0q7/ANJlu3ihkmiSSq+l/Eux1jyv7TsV+1f340q9C7T2FyiL87wt/wCg1y/hvR7eP96/7x6AOy1XRG1iaC90+eLYi/6n7rNXo3wWtpI/Gy718jZbt8kn8bGvFfFupXVjc6Q9vdNG/kyJsj/jr1D4Ca9qGpeLbP7bbfwt++/2ttVH4hS2PpSvJ/iKn+v/AOukf/oVetPXlPxOTy/P/wB6N/8Ax6u44x2lfu/FWhv/AL36q9eqQ15HpT/8VD4ef/a2V60v3KqJBYjqT+Gq6VPTAKZ5lHmUUAFFFFABR5lMooA5r4oWcmpfDfxRb27eXO+m3Gx/9oLXye800GmzvqC+W6bUb8a+sPio/wDxbTxV97/kF3H/AKDXybbPeR2Dfbdt3A8f+prmqG9LYLmGHWNNni/gdo/kqG8e40PRIP7P3b/OXzUk+ZXUr92i5hj1Kwli0rdHPuV/Jkei58zTdKi+1rL/AKxfkk+9XKdJavvL1zTdPd5V0263SeVDJ91/ubqteTJavOl23yf2eu7y/aSsv+zYfEaQI37tEm+R/rW1N5NjtS4Vru1hsbnzU/vqGhoAp63ptvrFhAifcSRf96qeqzNY/Ybf7N/a0CLJ88nzSpirSTWusaO39hT/AL/cr7JH+ao7y5Wxhs/taSxu7SJRICS2sJJ9eaa3uYpETb5tt/EmVofUvtWm32z935UdRw2Fn9sg1B93nvtSo0ubi60rXPttisbpa3Drc/31FApRLE1tcWuparLu+0I/mf6HO/yvULw/2lpUH9mK1g6Tf6mR/v5qS/hvINYuftEHmWT/ADq8afL937tVbl4fEGmxvE3lok29Xj/hqoyJlEsJqqpqX2Ld5c6fI34rXdeCfG2pfDK1+z2W670hJGmbTZH+Xn/nnu3ba4O3mmk1XybuxWSBIdkV5/FzU2jv9l0eWV7ldSg2s6zR/wAaitIyJlE+tPAfjzTfiFo/27T2aC6RV+1WE/8Arbdj/wCy/wC1XROnyV8a6TeN9us9Ysp7jTbq33eVcwPtl2n+GvcPBnx7hvkvLfxRBb6T9nbfFqSP+6df+mit91q6IzOeUD1R18tKj/hqwjw3VvFLEyzwTLvimR9yup/ipsyfJW0TIq/3KbMlTOlRvTALC8a1vN8u6RPJaH86p3Gmxx6JbXH8bsyNVh08yoZvM+zeVu/d7t+ygDFubD9yr1m3kzR208Trv87a+/6V2XmQ3VhY27/fSTYyf7JrH1jSvLuZ4tvmRo2zf9aNStTx348aDHJ4Yn2bpEt2W4X8FpvwleTTXnl+aNLhbab/AL487/4utT4rwtH4Svk/1m9WT/x2svwTqVrHZ6Vp7zrHevDsWGT774rLqB2GpabHqST3CN/y22L+NeZ+LfA0l1NLd2S+Rq//AI7cY/8AZq9Q85o/k/g3b9n0o1KzhvoZ5f4PO+X8aqJEj59sL9pHaKWJoLpPkaGT5WStJHrqPGfgldV/0hG8i9T/AFVz/C/+zJXnsOpTWt5Lp+oQNaXqfeSStomRtTJUMM01jcrKjfOlR/aPno85asD0DRNbh1S2b/lnOn3kra2LIio/8Lb68lh1JrWbfF+7f+/HXonh7xDDrlt8n7udPvJUAe1eHrmO60ex2y+ZshjRv94LWjXlGia9N4fvPOT95B/y1h/v16dYX9vqVmt3by74HqZFlyimUVQFjmkeo46k30AcLpSeX8VNQ/27ON//AEOu2s7GGCaWVIl3v/HXE237v4uy/wC3psf/AKFc130dADt9O31HRUAE1Q7vLRnpz01KAJqKbvWkoAf5lHmUyigB/mUUyigB9PplFWA+imUJ/vUAO3tS0yigB9FFFABSfNuX/wAepaZJQBLzTaYn7xKfQAUv8NJRQA7ml2eXSc0kf8FWBJRTOaKCB9S81Xp/mUAS80c0zfRvpxAmR6dvqHfS80wJ99LzUG+neZQBLRUXmU+gCWjzKj30b6sNSzzSb6gpUerDUsb6N9Q0eZQGpNZzSfb9m39x5f3/AParQ31m2z/eqzVxlyoylHmZZd6jd6j31G7/ACVtzEHE/F2TzPBk6bfvzRpXTI/7la5n4nP5mg2yf3763StyF1khi+asZSLjEkd6hd/kpzvVd3rGUixrvTKK4j4o+M7zwr4en/sr7P8A2vN8kTzv8tup/wCWjVnIom8YeMP7N3afp8+/UX/1r/8APvn/ANmrz9P3afP/AMCeqOm3PmJvln8yZ/8AltJ958/NurzX4i/E7y7mfRdPtryREXZPcx20nz/7K1nKRsanirxUuqzNZWjf6En+tf8A56//AGNc7NcrHDXH/wBtX0kPy6Vf/wC55NVZNU1iT/VaLef+Or/6E1QLlOohuf333qdc362sO92rj0fxJI8TppSR/wDXS5Wtrw94V17Vb+L+0Psex9z7I5mX/d/hoGa3hvR5vEd4rv8A8ev/AKHn+7Xs2g6JHpSLsVN+35U/uVwfwf0qbTbzXLS72yT2jRp+7+7zvr1aGH591RKRcYhDD5jrvq5ClOhh+7V62tqkobDbfdrWtraiG18vbV6GH56sAhStBIfkWo7aH5KvImxKCCRIfLdavJ/rKhT7y1aSgsciLG9SI/z1H/FTbm/tdKs5729uYrSyt498s077VSolICZP3lU9b8Q6b4Ztlu9TvIrSB22ReZ/Gw/hVf4q8p1v42X11rcFp4agt/wCzkkXzdSn+9L/1zWvKUvPtVhY3d3c3E+o28Kwxee/msi1jKZtGDOu8efEKbx+k9pcbtN0Td8tnI7K1xj/ntXK6a7alftp8S+Xs/wCXmT/VJTdYvI9c037bdy/YIIW8nfJ/Hii51K8k+026Wa2mlvayJ50fys7fdVqxlI0jEdpXmabbRSpOl3Ptuf8Ad3bkqGGOSSPfqsqzz+ZI+/8AuVXtraHQ9Hs7e3VY4EtZ3/4F5iVX1KZZ9L+16rL9gRNz7P8Alq6/7NZllhNYa1vH0+KLzHu6jtnt9J/tB5Wa+ukjj/0OP+BTRNeXUd5FFaRRQWv8U38T1Ilhb6HDcyxN5iPtoLJkvJtSttIluIIoH+y3O5I/uovmJVW5khsXaW3/AO+I60tN26wls+5Uf7DcIv8Au+ei7qxYb9dKhvP7MlW/ut2yWaT7q0ANubb7VpS3d7P9gTcz/vE+Z6h1LVbyDTYLfTW+yWW3/XfxUOjarZr/AGhL58/zfPJUl5f/AGW2id/7tEQkdF4M01f+FleF7v8A1c/9pW7/AO/ivrx6+UfBlndT/EXwhcJtjj+3QvX1VXVDY5am5LzSPUfmU16sgmR6a9NjokoAlpf46P4KbvoAnqGld6hd/noAkd/kqHfTndtlRu9ADt9Mp3NRUAeW/tCOsFh4c+X53kuPn/2Qqbq8R0p2nvLr5fLgRdm+T3r1b9oHXl0fW9KlSL/SvsbJE8n3dpb/AMdavJbz+2pLaW4vbnSZLV12QW1rfrPPu/vMqbttc09zeGxDeX+mx3MVpul1a6f5FtoIfvN/squ7dWf4g1K+keK0illgtduyWaNPNZM/7LMtaXhvXvEXgB9+har9gkm/180dtA07/wC9Ky7qovtgeXf9zbWZsTWCeHY7aJNEbXru6fd9sm1hIov93yVRm21zOvaDZz3O97Zd9dBYeXvldP3lU7m2uNVmVLSCWREZdz/w1UiDQvNse3/dp3hV1unvkRf7tSa89ja2zS3Eqx7P+ApTfCWq2eqpePZQeRBCv9z5ef8Ae+9UgaXhJGn0df3TfO0n/oT1HfXljBeRWiRNqWqf8+dqnnypj/ZWodBha68JQW9vLLB9obf+7f1Z6r2Gpa94V/0LT9T8i1f7yeSvz0FkPiS51a1hV9PVf7jP/wAtUzXO+FXtZNYie9jv5NRZv3T718pK9C2eYnztXP21nHHrCyoy1AGxc6VHdW0qP+8rD0TR47G/Z0iWP5dlb1/eLBbMlUfD3mT3M++2lt0++s0ibd+f7tKQRHalN+5+9UfgZ/Pub7Z9z93V7VYdJg3PcT/c/g31DoOsWN1bXNvo8UUaW9MDQ1jSprrcnn28Cf35Km0TR4dHhlS3laTe29nkrznWPE+qQTSpcK0Cf9M/mrqvhjM11o99cPLcTv5y/PJ/u0uUC14bSb7Hqez7j301cfr2t6lHeNvilgtfub4PvV13h6b/AIk9ykS/P9sm/wDQqq6xYLJbfOvz7aIgYfgabS59Yl+zwXseopC3z3U275fkrW1vT1nRndah8H2y2uqzun7v9y2+tS5hbyZ9it/tUwOJh01YLyJkby08z7ld0/7xPkrl3hkjv4kibz5/+mHtXZTQxybXeejUswdH8Z2usJPb+VLv/hT+5Ud54eh1KaWWK8aC6/i8z5lermj2CwJsRa43xC81rrE8sWq+W77fkkT5asxO2sLO6sYf3sXmJ/fStK8fztHuf+Wn7muD0Xxhffclg89Nv8Fdt5zXWmyXD7t+1qADTd3/AAjyJ/Gm7dXnelWtra3mxIvk27K9C8PJ5mj7N33/AJGSuFm8Pa1Y38rvZ+Yn398FAHTWyfd/9A+7XnupQ3F1r14jyts85q9A0r/SrZt9czfzL/bc/wDf8z7lTIDQ8MaJDYzLK9R+LfE95o/iq8S3eKSyTbth3/vUrWs5vMRdm2N91c34s0qO+8Qs7qsj7Vf+9/DVAb2leP4dR+Typd7r8yVJf6JpOq3ksvny2l0/8f3l/wC+ar6JYQ2vzpt/2q5PxbNJB4kl8rzY38uOgD0jT9EksYZXeeKdHX/lnXH39z5evSp8v99aPCt5rEcypcSrJA//AH1W8niTTZ7yfT72K3keFl2pOn3M/wC1VgaGgzfPv/gRd9Fsnlza5F5v32+//cytXNKs9N/fvaStG/8Ackf0qOw/d63qqbfv7d34rUAee6DpUd8+91bZ/ckre8WzSaP4eiuNPb7O8My7Xj/9BqjoN/HJcyoir8kjJ+79q2PEln/aXh6dH+55kdTEDN8PfEXWpP3V3Zrdp/f+71rpNb0rQ9Uv1828+yah5f3N9Yug2H2WFvuxo1YfxFtpp9b01Nyz+dD9/wDuYaqHynoFtoK6VZsjyrO7r8rx/wB2uD8PTXEbtbyr5c6f61JE2tzW14Ss5rVP9IvJZ/3e/wC/8tV7D4lw30MUWq2MW9P+W33qsRa1u2jnj09/7m6u0+Fdt5njnQ/Kl+5Nv/8AHa5nVbOHxBbWz29yto6NvXzE+/XXfC7QdQg8YaLvVpIPO374H+WlDcR9MSV5j8Udu+Xf/HHvr0x3rzf4qJ/o0v8A1zruOEydK/d6l4cf/ptGm+vYF+5Xjdg//IBf+P7RD/6FXsyVURD+aRKXmimAm+nb6a9LzUAHNFNp3NWAUc0c02gDA+JH/JPfFD/6zbpdy+z+/iB6+SftK6lYfP8Au0219deOdSh0fwT4jvbj95Bb6bczSp/fURvXybYXOh+LtB/4k9zb/wCkQ/vfIf5omP8As1zVEb0yjfoselTpaS+XJ8u2aCqr6q1jom/WIPt0HnKn7tPuZ/iq5eWE2h6Pcu/7/Z8++mwyR31gtw22NN33/wCGuU6RvnRz2FtLojPIiSfvU/i21tWbtO9n5q/663uUbzP4M7Kwb/TZrpFisrn7I6Tffj/9mrUtvOkuNMi1CXzHSO5hleP7vKpQA7W7CP7BFFZN5c7/APPP2qG//wBFsLZNYgl1LfNsV4E+ZPlo+xtpujyy6ZOt2/8AyyofUvMsFuLuX5/OXa9AEb6O39sRXFp+8tXWP9zv+ZcVcm1JdSsNTt0Vo9lvcJ+a1XfTVur9b5JZYJvJVGeP+PFTabc/br+8S4sWgn+ZFmj+6y0AOh+2QarPL9paS1ZVf7NJ91/lrBtnXWNEX+zIP7Nn8yN2tn+XZj+7WtbTXn9pQb1b7FNbxvv2f7NU5vJ8QaetujfIjb98ftQBYhvPst/baZLF5c+2PdV6xsLXSrb/AEdV+f52Tf8AK9ZsL3kF/AnkRT2SR/66T7ytVjQYYZEllsrn7WnmbP8AaT5qCSvsXUtNs3iX+xZ0mbbbSP8AK+a1IbhfO1eK7i8tIVj+fZ8rqaz7a/s9csN9wvlwJIvyfSi5vLqCG8+0KtxpCQ/Kkf8AreP4VrSMhSidx4D8Ya94DvIP7Pn8zw9u/e6VO/7rn/nn/davoLwZ8QtF8f2DPpVz+/SOOaewn+WeJT/eWvlmweS6+wvp/myac6ruSRPm4q1Z6kuj38D2U8tpq9ureVNH95M/7VbRmYuHMfXjouymw23n7v8AYjZ68h8DfHKOOODTPGEsUF19xdYjTbA//XZf4a9kR/kiliZZEdfleP5kdTXVGRi4spvbNC8W9fkdd61Xf+Kt5Hhvn0q3dW+RmRvxrNudNaP7TKn+ohmaGmYma8NNe6/c3nm/fmX7/wBKm/gqOaH7tBZ538bNHkk8MTpaT+Q/y3G/Zu/h+7XE+CfDzalN4e1jz5Y/s9u02z+/mvTPHiNJok8W3zN/yVyPwidZ/CWhp/c0/f8A+PJSkPodNf2yz/bLiL/nt/Os+bdHuT5tn8SfSty5sGjdk+b/AGkqvfot0l5cf6t/MV/zp6hzGLeW0d9C3+xH834V4mln/wAJVok9lrHm2l7YsyWOqwQ+a20b12yf3lr2yZGj/vfPXk/h621zxBc6vb6e2mwfYbpYZUut3m/Oz7W/8co1JkeRza3rFjNFb3djLHOm5N8f3eKP7e1D/nxnr1DWPhdrGpTRS3Gp2Eez/nnbM3/s1cPqum/8I/rEumahcywTp86zfY/3Tr/eX97V3RkZP/CQals/49rirWn+MNU0q5W4ignjkT562E0Hz0XZqEUif3/J/wDsqtQ6a0D/APH5FJ/10hoA9K8H+M4fE1hE8sEtpe/xQyJ8nH92tDwl4nm8MeM2/fypp13/AK+z2easuP4l/wCeTLXnthrd1Y7k8y32bW2+XDtZG/76at7w9qralr2/b5fnK277Kn3/APrpu/hoA+mLe5juoYpbdvMR13q/1qfmvLPCvipvD832e4bzNOdv+/X+0tenQzRzwrLE6yI+11f+/mgssI9FRpS0AcVJN5fxdg+Vvnsdm/6b675K4G//AHfxU0X/AG7W4/TZXdJRIgfRRzSPUFkNy/lp8i/xUI9Nud0ifJQlBZPTuaio8yggEbzE3pUvNReZRQBLzRzTHoSgB9LvpOaOasAoo5o5oAKKOaKACiiigB9FMooAfRTKfQAyiilR/narAlpN9NooAfRRRQQFP30ykR6AJN9JRzRzQA+mo/lvspu+loAfUm+q7zeW6/L99tlSeZVAS809HqvT6AJfMo8yoqXfQBPSb6h307fQBPzSb6g5ooAntX+ernmVn2z/ADtU2+t4y0JLXmVC71C703fRzAcT8VNYt9NttFiuP+W14tx/s7YmRm/9DrorC68ywtnT7jxq/wCdYPj+2hnm8OO8SyOmpW6K/wDsvIm6tiw/d2cCf3I1rOUhRiWHeod9Nd6o6xrEOh2DXdx/uKn8TtUykaRiV/EPiGHw/Z73/eXT/wCoh/v/AP2NeJ+Nn/tXSrq4u5beSfcs3nXSblRh/droNS1K41W8a7uG+d/++U/2a4nxh4kjjRtMt/3jv/rX/uViUU/+FhQ6PNA8UX2v/R9krz/uPmOysHxD8S7W6dneCwgf+5Jf/N/6DVP7Na/xwRSf9dE3VVv/ACY4WS3WKN/+maVBUZGb/wAJhb3z7EvtN/2Ug/ft/wCOstN1LXltYftDzxf9s7bb/wChM1Nm1prG2VN3z/wpVzQfBM3ib/S9TibYis6pJ/6FQETF8N+JJvE2q/ZIlaPYy7fu7ef+ArXrFh4Mk2K/9r3iP9/ZAkf/ALMteF/Cizkk8eaKkSeX96Zk/wBnbX1ZZ2axx1Eizjfg5pt5Hok+p6g0sk+ptHNvn27v/Ha9IhtvnqOztvlVEXy0Stq2s6kCO2tq0oYadDD5dWoYasARPu1chhpyQ/dqxHQAIlWkqNE+Sp+aAHr9+rSVXT/XV5T8QvjHsS70zwvtu38uTz9V37oIv+uf95qUpKJrGJ2njD4naT4LSVH3X+qeTvisIPvP/vf3Vrxfxl4t1jxxbfa9Qn8iBF/dabA/7iJv73+03+1VG/vLeCGe9T95fXDb5/4mes1Nsl4ssqrInltN9gj/ANa+a5XNm0Ylqwe4n1yC4tI2ksvuM/8AcxWfptzZwXmleUrSap5O+JP4U+X+KtKz+2T3Njv/ANAgt4Wf7N/fqGa/8uzi0+L95PtV4k/i+7WRqWHhaTUrOLxBtu3eRpm8z7qfL/DVX7e3iC5vNP2+R9khb99/CmKhv7yGSw83XXlge4/0eCGP/W7T/FTr+a61i/vLS4WKDTnXZsj+Xf8AN95moAbYO2m2dslvcrf/AOhzbZv4dxnqjNb/AGpF/tVlnukaT99J71ee2h0qGCKyZbiCGzba8f8A10qnqsMf9ixXGsXP9m793yf8tXqBxJkvPLvP7PWLz3f+PZ/DTpprWxhvvtcsWpOm3/Q4E/1X+9Ve5vL77etvbwLBp21t03/LWXFV7PTbfR4ZZU2/vWXd/e4oKNCwvLXUraDZbLaf6DN+5j+6i+YlZvkw6VuS3+5u+5WhpSR315FFafu/O0ub/vo3KVnwzWum+fvZdSd2/wB5UoAbDYTaxo63Fp5SJukTzpH+5ii/1X+x7Oxt7Sx+33W391eSJti4qZLCbxNpW951g2bv3Mfyrtqa3mhsbPyn/dwbaqJBc8Jfao/iX4VvZbyWSBNSt0aHf8nPy19fPXy/4Mhmj8Z+GkSDzIH1KN5X2V9P10Q2MKg7miikd6sgmT/V0O9QpNTd60AWN/yVHvplIlBBI70ykuZlgtpZW+4i7/yqvps00mm2b3H7ud4Y3ZI/7xWgC3zTaR3qF5qAJt9RvNUPmU13oKieN/HuwW617T3lXzEmsW/Rq8b02zh0q5nliX59uxnr174/bpPEOn28X8Fm3yf77V5LbW0kEly+ofu0dfub65Huzqj8JR1LUl8yJGXy98nyvV7WNNkut0qbY0dfld6pw+LdPj1KKLR7OW/fds3wJ5uzP+1VPxVJcSTLs/f2W35oYH8pv++qkZc0qaz8P21y/n/b9m3zfk+5VfTfElxrl5AiarpemwOy7YbqZmnlz/Cqqu1aNNvLGS22WWlLoqIzean2xrnzW/vMzVRTTYY/ENi/33SZXoAm8Z+G/wC0rn7b5rxzp9143+5V7wHc30lnqH2u8lu3T5Innf7lXPENz+5X915fy76q+ErnzLPU33RfPRIfQ2PB/wC78MaZ/u/Kn1qbUrmONqj8MTeZ4esU3fJ5NN1J7G1uYvtc6xzv8kCSPt3sagosXMMk/wDx7xfc/g+tZ+m6DfR363tw6xwfMmz+/WTrHj+bR9tvp+n+Y6f8vMm7bVrRNS+3aqr3etXV/dOrOtn9m8qJMUAO1LxPpumwtEkSzzp/BH8zJipPDGsahrF5fPd2NxBZeXvg8xPvNVfxD4Yt7qH7R9mX7V/E+z5uKq+EtN+y3Nz8zR/Ls/vUAY/iTww0k0uyXz0dvuT/ADVteAEuI/tyy7dm2Oti/tljhVd3yJ/HVXR3jtXuUSVfMf5NlADdesI7pF37a2vAaLaaTqMX9+Tf/wCO1j6350kKxRK07vW54PhuLXTZ/tEDWk7/AD/vPl+WlECj4eh8zTZ3RvL/ANKkepNSvLeOwZNssl1/f3/KmKk8JbZPD3mp9x5Jv/QqhuvFVnBMtvEqyTp8mz+5TAo6VZzRuryr5aTfJsraufsMEPzq0ibf+W/y9ayba11K6uftt6sUcD/dTfuasHW9KurW8+0Wl9LH83y/P9zNPlA6r+1bp4WistMaCH+J44ax/EL30iRfYrr5NvzJIlYNtr2uPcxW8uq3EifcaGR/vqa6ya289F+9JUyCJYs9uzzUrjfFVssmsS718xNtexXHw38QaPbN9os/MRf4433LXkfi1JNN8Qy28sTQT+Wr7JE29a0sybqTNDQdNhgh3v8AvK6xP+QTP/u1zOjzeZ5VdNDN5lhLE33/AC2oKKvhVJI9KZ0/dyVy8njy8juWS9WL5Gb/AFb+ldJ4bdY9H3/NvSvL30pZNbu/9uZvnj/3qOhB3Wm+JLXWNsUTPvfcn3P/AGaoZvCtjqV40vntBdff/wCBVNpWmw2KKiff21yN/rzQarcpFZt87f3/AL9AHbQ6PNpr/PPFJXO+LbySPXIv+Wfyr/u1a8P3+qTzbPKVIF+88laV/wCKrHTbz7FerFv27/ufLzQBT0fddbf/AB756x/Eln5esK/y/dVK7KG802R2eJYo9/8At7elYOseGL7Wb9b3T2WdEX/UyPQBNYeX5MCJ+8/vf7Fcz4ks2uvEEqfLsfbXTW0N1psOy7iljkqnrEy/298/3/loAveFdNaxeJ3nlk/2N/y10WlJJ/bero/33aN1/wC+UqnYbZIYtjfcq1pv/I1am+770cf/AKLqYgZsd54d1K/nSWe3juvM2Sv91uKva3o7XWgy2+nzp/C++R/l4rzu50GO68Q3iPu2PdSJ/v8AzV0lzDJ4Z8PS/Z7n7IkP/LaT5qoCaz0/UNNdYruCWN6q+OdsF5pTuv8ADIlN0T4nXkk3lXFn9vT+/A9dBr1houqppUt6zQO/meR5j7elHLoPm1IdNmhnRU2+W9cj4V02OB5HfdvRq7iw0SG1dtlz9rRNybP4q4+zhutKvJYr2Bo/3jbP9ugmJN4teaPR7b7OzRzpcf8ALP8A3Xrrvgbr2sR+KtFt9QZvsr3FYusJD/ZUW/8A56LW98PUjk8SaGn8H2qH5Po1XHcJbH1Zv+evPfiinmWMv/XGSvQn+/XA/ELzJH8n+Ca1uN34V2nAcvZzeXbaHL/B9oh/9GJXtUNeHp+70Gxl83/j3kV/+BBt1eoeDPEknirTZ7uWzW0dLiSHyd/m9P8AeRamI5HTb6WokepN9aiFo5pN9G+gBeaiqXmmPUANd6PMokoqwOX+KKQyfDrxGlx+7g+wyb/92vkPVfh1DJMuoaVPLYXX8M0D7Wr6u+NMLSfCXxUifx2LV8tp53h/Srl7eX508t18z7nNc1Q3plW38bat4fm+z+ILFp4P4dStU+ZP95VrcdNN8VWEv9n3K7HZZt8CfMjf7S1DZ63DqVhLLqcS2iQ/eeT/AFVZ9z4Gsbqb+0NHvGsLp/uvA/y1gbly/hbw/pqu8vmfvNm/61NZu13Npkz/AHHuJv4P+mdYv/CW614cTyvEGntqVqi/8flqnzf8CWtiHW9B1ibSrvTJ7eRIZm3wx/KyZV6AHPpX2Fd9kzQXTr9/6VDrepQx2MT+INsCPMqLNB97n+9Uf2PUtDtp7i4/fpD86vv++tSJfQ6xZ/aLjb5DyfcqCguYZpHs5dMn+16d5Oxnj/3vvVpW2pQz3P2RP9YjfPWPc6PNdXkF7aX0tp5O5NkafunX71WNNmhn8SbHs7iC6+VPO2fupc0AOs4dQjv7G4S8WOyS1t0aGRN3Rf8Ax2s2H7LqNhefYl+wXW7eySfdf5qtPqV1DNYxJB+4mhj+fZ9xt23bUKQ2esQz2ifu9m7d+DUATPeTWN5Z6e/7vfHv3/7X+9Vyzt7G1uZHtNsc7t+9f/gVVUTUrWazS323dlDu8/z/AO9U2jpZyXN9LaT/AD+Z+9h/uNuoArzPa31hO+pquk75vluY/uu3+1VpJpoLnZL+/skh+WaP5lfC06S8t9V+2Wl3EsaQybP/AB6obazmtZm+zztJZeXs+zbPlegUS9bW0epXMWoRTyx+Tuddj+tF49jPqWz5oNReGTbc7P3XG/71Z8Lw3b2P/MNn+59mk+62f7taV5eQxzfZHX9+/mfP/wACqoyJlEhS8msYbG3vY0knuG+/v9K7z4X+Ldc8Oarp+n6fcxT+HvtS291Zz/NEiyMi7of7tcXsmsXtk09op7JG/fpJ/wCO7aNH1JtKhgu9KiuJIIbxXltvuy/I275d1bQlqTKOh9lPujm+986U77S0lneRP9+4ZX3/AEq9ePDJps/3f+P7en97aaq3ln9lvLqL/WRwybN9dkTiKL2H/Eq+0fx+dsqnco0E2x1+dK0t7fY2t/4HbfTrny9SmuZdv/LHev8AvCmQcX4ntvPhg/6+I/1avN/gg/8AxTHh7Z/Fpez8mSvVPEFtJGlnv/juIX/8erzH4J/8gTQU/uWsyfk1RLc11PUryFb57y4/2VrFv7Bo/kda2nhpszrOku/7+1dv4VpEiRytzCuxUf8AgWSubTSo9N1Ke9ii8ua4WPzf9vHzLXbXlh8m/bWPcwrJuR/9lFeqlEk5vfWH4h8PWOuWH2TUIEntfvr/AHom/vR10lzD5bt/sNVN0+9WRZ4PqtjdeA9VW0vf3+nTf6i5jT5XUf8As1aSXMc6b0roNemhvvE99omqwefpD28bsn8SMd67o2/hryPXk1LwPqstlafatW0v/lheSbVZ1P8AeX+9VxIkd9vWi2vJrG5W4t28uda8/TxVqGz/AFDU7/hJNQk/5YS0iD6G8Pa9D4js96fu50/1sP8AcruvB/iT+ypltLhv9Cf/AMhNXyTpPi3WtH1KK7tLOXz0/wC+X/2a+gvDGvL4j0eK78hrR3+9DJ/A1WB70lO31xPgzxP5bx6Zd/7kE3/stdrQWcZr37v4keF3/vx3af8ApNXcVw/id/L8c+FZf+m0yfnsrtaCCaimU3fUyLGvS80x6WkA6imb6WgB++neZUe+l5oAf5lFM5pd9WA6io4ZvMhV9rR/7ElLQA+iiigB9FMo8ygCXmk30lFVEBd9LzTaKYDJt08LIkrRu6/fj+8mak3+Wnz1Hs8t9/8Af+T8qc9ADt9LTaitk8tPvffbfQBY30b6j30/mgAp9Ro9LzQA+hf4d9M5ooIH0UyigCaioafQA+imeZRT5gJaXfVan0cwE2+neZUVJvpgTeZR5lRUu+lzASeZRUe+h3pgTQvUm+qqP8+ypPOq4yFIm31HvprvULvRzCOX8cO0b6Cif9BCH9JErctn/wBGi/3a5nx5N5d/4eT/AKev5Mlbn2yOxsPNuJVjghj3s9TKRcYkmpX8Om2ctxcN5aJXk+va9JrF5Le3beRAn+qh3/cWpvEPiSbxBeb/AJksk3eRD/7N/vVxPjDxOum2s9lb7Z7149n+zFn+KoCJz/xE+KMfh+NdP0yKWe9mX5po4W2xL/8AFV5K/iq6/wCeUv8A3xXYXOm6lqUKpcXMX+/HDVF/Csn8d4v/AGzhpIqRy83jC8/54S1RbxVqEknyWNxJXVXmj28Ey2/nyzzv8iwxp83NdA/w3vtG0qfVXnXfb28kzW0ifcqQ5TztPt0Fst66yx3u7/UyfwL93dX0dM8Ph/wxc3bxtIkMLXEqR/efC143/YmoeI9Kg1Dz1/0hlt4rPyd3Rnr6Ev8ASob6zube4i8yB1ZGT/ZNYyNIni/gl5I/G1s/lbEuF+VK94s7avK/BPh63g8bWaJB/wAe9nD5X+xnfXuFnbLGlSVIjs7atSGGmww1qW1tVRiIjhhqwieWlTIlJV6gLs+7U/NNpE+/UgP5qhr3i3SfDKRPqd9FA77vKh+9LLj721VrkfGfxOXSvP0zRFW71dPvTSJ+4t/97/ary+bVfMee41C5lu9UmumSCadPm27v4f8AZrKUzWMTqvFvjzUPF2m332fdpOlpHslhk/1sqlv4q4G/v4/JubTT4leye1bc8fy7MLVrUr/7Vc/vWbfcfJ9jjf5nxUf2O4khZH/4lsCQ/wDHhGnzOx/2q55ScjojHlJpH8i5votP+0R3T7Ua5/h5/hWnQpDpVtPqH371Nqb/AO9VfUL+TVfNstPXy7q3+dnkeiz/AHepNb2m6fUXhXckn+oRqgssO91qV5BqCbYIHVtySP8AN/HUL20kevbLW2aOd4V/0+R/liyv8NOh01ZJml1CfzNUt1+5/BzUb37X2pS6Zb/69F87f9KAJEtrPw/cyxXc/wBrd9u2aRPWqqWd1fJqdvcMtpBDuf7ZJ/eDfdo1KGGN9Pl1NWu71Jv3UMHzRJ833mb/AGahmSa61KeXULn7XZXDL/o2z5UUUAWLOb7LbL/Zl357/YYUiuZE3dZ33NWa+6dPN1OXz71P+W1aF5ttfN+xL5iJaw+Qkf8A10esm8toZLBX1OeWCd2/1MafNtpSHEmS5k+3/Yki8x3/APHKkd7fTba+l1OX7X93/RrX+CqtzqV5PqXlJB9ksnVt038T1DpWlQ6Vps+z+Nl3P9KkovaO9vP5EtvbNYQPpcn7nf8ANzOn/wARVf7Aulbtn3N1WtKRr7WPKi/6BbeV/wB/6uWFh9hhvpdV2xp9/wC/tWJf9qqiQUdHSa6s2lt1aNNzJv8ApWteWFjY6VF9t8r7v72aR/3Vc7N4zW6/4l/hfT/tez5PO2bYEqSHwNJqT/a/Ed813/0x/hT/AIDVRA3vA/jxtY+JHhW00e2+12T6hDDPeSfLEkf8W2vrR3r5h+Huq6Xa/Ejw9pllB8/2rY3yfcwrtX01vraGxzT3JKa701HpKszJY6ZSpSc0ATUym71qPfQA3VUa60q5t0by/Ojkh3/WnM6p8i1HM/mItNd6AJHemc0c0x/9XQA7fUfzUUUAfPv7QM11a+OYntI1ggmsYfNudnm/xP8Aw15zbJpM9jPb2ktxO8zf6U91/H/d2q33a9a+OW2Pxgu9dif2fH/H/tP/AA15KiLB5rpXI92dkdkYf9jto+pQfYmltId33I32q+K7C/trf7Mu+udeaa61W2RN0iJIu54/4K6C/hj2L5s/loi/fj+9REZipDHHCyW7eWn+FR22m311rFtMkX+ipIrs8ny76tf29Da2E9xo6+eiNsZ4/vbq5nR/GF9da3B9ovltE8zYybNzP/wJqkD0bWH0Oxtml1CVY0T73mTbVqjZ6rpt1ptzcabEscEKyIuxNqviuV8baC09/wDbYmaOf76/O2zitbwlNeXXhvVZdQnlu508za8//oNVIDSezmn8JWyW915DvDHteP8A3a4fTdN1KPxDBv2yfvv3s06bm4r0jSof+Kb0yX59iW8af+O1i38y/b4ET7jSVkXE0LqFZ7Of5fuVh6VYeRrEr/N88bfrW9ePJGmxIvM/651R0rTb611bfcL5abf+Wn3uaXKBpalc/udlZvhXyb68vP76Kv8AH61oarc6Xpqf6Q3/AAB3qrpXiGHXLa+/sdVj+yfwbNvWmBevNH+1bovNVP738T1Jpv2PQ7OXZP5kC/615H3V57qU2vXW5L1vLgb/AJ5vXVeBraGPSp08iX55t/8ApT7utAEOpfFKOOaWLT4PP2bU31qaDqV5qthPcXCLA/zJ9/dWH4k8Nw796QRI/wDE9WPDdnJo/h6+ZNzxpufZQWa3g/8Ad+D4vlf5N3/oVYeveFYZN0tuqxzvuffG+1a0vBlyyaPYxS/8C+Sr2sXP2VGR/uJS5QOP8JW0kepSojfw/crqLmFdlUfCtt9u1iVLSJo50Xf+7/uiuu/4QzUtY3fYrGWTf/Hs+WtIxMpSPP0to5NQiTb/ABLXUfZo49z+a3+//BxXdeD/ANnu8j1KDU9bvIoEhk3rYR/vd+P7zf3a9S034b6DptysqQee6fd8z5lqowZLmjpJoY54WSVVkR/vJXK+JPhX4Z8VIv22xWTYuxX/AIkzXWbKSurlOfWJ4xefs5W8G7+ytVaP+7DdfNWXf/B/XrWwubh9sk9vG22GP5vNULXvm+je1Z8iK5nE+RdNsLq1s50eC8j2M26Hyfuf8Brg/OWDWJ4vl+SRq+9HSOT78SyV574m+Ang3xNcy3f2GXSb1/vTaa/lb2P8W37tZumVGZ8/6a7SQ/e8t9uzfXL6rYRya3K7179/wz3eaa6/ZdTiu7Xb/GnlS15b8S/hp4k8K+JGuP7KurvS7hd63lqnmr/wLbu21Mos0jJFfSoVj+dG8x65PxtDcT62qJO3kbfl/irptEv1nT+GsfWEVNV2Ovz7f+BVPLoaDfDfhWPzlldqd4hv9S0rVWlsrldm3/j2+ldBpW2PbvrN8Q+XPrf7qLy/lqehMSxonja6upFt7jTm2P8AJ/s1Y1LRNPvrxnad4L1P44H/APZaNEtvL2ptWPZXK+OUjj8Sb4ll3+WvzxzbetUI7jStHaBP9fFdwf8ATOrWiO3/AAmd8n/TrG9cn4YTVIPI+0XjSJXVaPtj8c3KOzf8ecL/AJb6Igculz5HiS+T/ps3lVc8SQ/bvD1zv/i+dqtaromlyalPL5/kXW75/n9f9lqNVsJp9EltLJ/PeZfk/hR6BROd8N6b5EKv/HUPxFh+1WOipb7t8LSbqsabZ3mmvsvYJYHf/nolXPE/k/2Vpju33JNn+zzQMz/CVhdWs3mveSybPupUMPxRktdSvrK7tortEmkT8m+7WxpO3y9jr5aL/HXPw6Vbx63fXDxK7vMz0Adc9zpvi6w+eWW0gf51eP8AvCtbwroN5Y69pSJOsifbI0WaP7yfN/drkfElhH/ZUqbf4o3/AHdaXw91XVNH1XT5ZZ/MsvtUb7JPZqqO4H2ZM7STNXlvxgv9W02bTLjTLO3u/wDXQzpO7Lsjf+Ja9QmTy5mSuJ+IUPmWy/8AAq7OhxLc89uby6g8Gb4oIp3/ALm/bXrHgfRLrw/ptzaXbW8j/apH32k3mrz/ALyrXk6P/wAUH/ubq9ys38yFX+X5l3/nREJFmn0U+tSBnmU5KWmUAPopjfcooAc9Nopu+gDl/i1DJP8AC7xUkS+Y/wDZszp+C7q+V4ZlutNne7Vo9ka7vMSvrD4ivNB8PfFEtvtjnTSbl18z7u4QPXyPoPiSbVdHn/tix8uDyd7PH/8AE1zVDemWrlFurOdLRm8vy1qrNbN4fsJ5bSXy532/wbv/AB2rSJZz6VePo9z9r+VfKT+5VO586xsJ7i63bE2/8D+auU6SxbeIW+xs+qrFGm7Yvl+9N1LQdJ1ywX7I0W92bypo32tuNQwpHrkbI/7yB2WtS2tlsZoIkXYn2hXVP7lWBj2Gva54Vd7fU7T7fpyfxx/eStiGbQfF1ns0qWKP+NoY/vIw/wBmqej+Kprq2nfU4lSCFd/nR/d4qG/8H6T4g8rUNMn8if8A5ZXNq9KJJY1WHUNNSC3t4mntfJ/evGlaVhf28c0FujfO7LXM/wDCT+IPDM2zXbH+07JP+XyxT9+n+8rferc8NvofirVWvdMvIpLpNryw/dl4/vRNTHzFOZ9Q2QS28vlwIv71Nn38SOtVfJsZ0vEt1+wTzN9/f8v3qcl/cRpZxeUskFxJN8/3vmElTb7PXEltHXzIEZkalIeo37TNoaW0TxLsmVt039ytDfZxoyW/lef/AMtX2VlzWGqaa9smmPFPZQ7vNS6/jot5tNkm1P7O0sd0u7dDIn/jy7qkDQvLyTZqH9sWayWqTN5U1r/rdob5d1TW1tNHeRS2Uq3dl9l3/f8A3u4f7NQprH/EyvEu4vLgt/uv/f8AuVY+x289/BqcUrRvt2bN/wB9RQKJVsPsfiCwiu9QgX/pkkn8DVpTTTSXkTvAs6IzTb/usmay3vGj02CLxB88iTb4rm19/wC9WleXk0E0SW8HmWrybGm/iT7lVEJGbbOslhEmiTvdwecySp/Eimr3k2upJO77v9Hk3r5b7fmFRzfZbrb9knljS0b5vL+X5h/DRczLHYXP9prFBvk+WaD+6f71VDcmWx9oPukRXdfLd1X5PrWhDf8Anw6r9ob9/cRx1HZ3Nv4g0G51OJW2PDb3ETyf3TUdzbNa3Ox/7qvXoROGRHDbNJZzy7v9Sy/rUL7vuf6t6kSZo7a5i/gmq5Mkd9cxfN/y7/8AjwWmI5PxheRwWEDyr5aW8kfz/SSvJ/hTr2lwW2mWjzrBO91Oi+YjLv3yPtWug+PDtHomh/MyQXF9s3xv6RvXn/hvba6wyW8/mIqq+/72xhS5eZjjLQ98eoZofMSofCV/deINNaW78rz4dyb40+/j+9V54W2Lv/jrSJMin/dR1+RGrHvLP92r/wCzvrcdKqzbo0ZP767KCTjbyzbez1lzW1dlf20fnS7Kw7mzqZRJR4/4m0TUr7x5bJbzraWt3DsZ/s3m/Mm+jUvhXdatD/pGr+Z/1ztlXpXpVxbLv+7UeylqUeB+JvAf/CKxxO63F3ZfxXMe35G/2lqG20Gxu4VdJ7jZ/vrXvGpWEd9bSq6pJvXYySfdevDfE+jyeEby8u9PZZ9It9v2y2/itGP/ALLST5glEkTw9DH9yeWtbRL+60P7NslaT7PNI/8Av79i7f8Axyse28Q2s8KzJLUyaxbyfclpkHr2m6rb65YLcW//AAJP7jV6N4P8Vfbv+Jfet5l0n+qmk/5a/wD2VfMum+J4/D959rt2/wCusO/5ZV/u16dpusWusQwXtlL5ibt+/wDiRhVgejeLd0fiTwu/9zUo/wBVeu3ryq/15tYfw/5v/H1b6lb7v9tQrrur1ST79AC0c0c0zZQOI2Sio5n8tG30I9QUSUUUUAHmU7fTaKAHJT+abRTiA7mk30lFUA6l30yigB++mwu3zb6XmjmgB/mUVH5i0b6AJKKbvo31UQHUU13pKYD6KZRQA+n1Ej+ZTqAH0UyigB2+hKbRQQO30b6bRQA7fR/y23/7OzZTafQAu+jfSUm+gB2+nb6ZRQA/fRvplFAD99G+oaKAJt9G+oaPMoAmT77PTtzVXR6fTjICXzKheb56a7/JUL0SkByvjx/+Jr4e3t8iNcb/APxyub8VeJ28QXP2eJvL06H7qf32H8VHjDXofEF/B9n/AHlrbqyK/wDfzXC+KtYvtNsJU0yK3kvXjbynnf8AdJJ/tKtIsj8VeLYdHT7PbyrJqLr/AN8Zrg0vI9+95fMd/vPvrh7yw8TSXMrXuo28k8zb5X8lvn/8eqn9h1SNP+QhF/2zhqAPRP7Vhj/5arVPUtYWN/s9urT3T/dhgTc1ef3NneRo2/V1j/29i16BoOlL8PbbULi31X7XdXatD9sutrTop/55su3bUAdV8MfDdnJbW2uo32vUb6FZvOkT/j3jP8P+9XZeJ7NZPCuqxbf3b2slZ/wxh/4pKzfd5nzSfP8A8CrS8bPNa+GLn7PF5m9o0b/YUttZqhy5maRMH4RWy/8ACPQb1/ib/wBGPXpUNn5iN/u1wPwZhknh1BP+WEM37p9m3qz7q9Ue2/0Zk/2al7mi2PL/AAfC0njmXf8A8+dv/wCz169bQ/drzHwNbeZ44vv7iWdl+q3NevQw+XREmRHDbVeRKjRKs1rqLUKKdzRzQBBc3ENjbS3Fw3lwQqzs/wDsivKde+IV94mT7Jb20um6XN8nnecyzv8A/E16N4teSPwxq7o3lulnN/6DXz7da3JJcre3G6OCbc/2CD/Wu33VrKcuUuEeYbNqUcb/AGHTI13pu8p/4dtTXM19+60y1tvMT7U3+mfxbj8tc7f6fdfZrF72fy9OuNqRWf8AFF/vVuTXK3X2myfdBa3cjPLebN3lYrllI6y08MPhm5ube72yapaSL5U0ibm4+aqOpXNxdXn9oXEqwQvD/qd/zcVVsLdbqbT4rT7jrsbWNm5ef9mpLzTbWOS8S43SaikK27TfxOpqCjU1LTbjVdyXflWllcbdv2T910qi9/8A6ZPp9jA0l1b7ni8v+6NlXNbmup7CVNQnbSdORv3E0ifM+f7tZs15NHrGoW9vF9ksnXYt5H/rXYUATJYRx3VnLe3zR6o8Lf6HH/e2/wB6thPMk1vU7SJYrCymh2fbI/8AWu3+9WDZpDY3M9uzeZdPCyRTSfe+7Wlc3k13qWr2iQLHCm7bc/dT71AuUz3ubXwzbS6Y8vn75o9s1U002bfqF3ez/YLJIflm+90p1s7WM1jss/7Sm+1f8fP8MWG+9Traz+y3OoXV7PLd+c3/AC3+6iigZMsi/YIP7Knl2PawpFNP97ln+aslLaO1h23reY/9+T3rUuf39s32RWkTy49vl/wY31Vm0SO+sFl1ifyETd5vz7V/76aoAktkm+2LaeV877v+AYqaz8N/ZbC8fUJ/Lgf+CP8Agx/tNWfN8QoZ/Mi8P2Muuz/34/3Vqn+838VU/wDhHtS1z/SPFeofaIE2v9gg/dQJ/wABqwHWeqtfa35XhqXzPKtWhaaRN0SfN/eapv8AhA21KZrjXb5r/wD2JH+WtK21WO1m+z6fBFs+ys8X/fSVl3iXmq2EtvqDPHP5m/8Ad/L0oA1r/W7fw5aqmmWf+7/d/wC+qxfEMepXd4twl55druX9zUlnt03TVil+4sez/wAeqSaaa6eK3t4mfey/wbtlA+U7b4aWEMnxI8PXDqu/zJnX8Y3r6Wr5x+G9hD/wsjw8/wDaC7085/s38T4jevozfXTDY5Z7ktM8ym76j31oZk3mU3zqh8yipkBJvpqPTaKQD6KKKACik/jpaACmU+mUAeI/G+2+1+M4NirA/wBhjRn/AL9eYw3On+H7O8d7zz0t2bzXnT1rsP2kNKuLrxtvt75diWMKT20aeUz4/h3LXm+got9D9nSxt7DfIsLJA7fOoX7zbq5JbnZDZGhZ+LY9YdUsmsILXcqMk94qyv8A7sC1k+MvDE18/wBoS58xP+fb+Gi/0G103W7ZEVZJ0m/1yfdetrUrxY7NldqkZj+HlkntlSWC3g2fd+yw+Uu0f3qjm0qH+1ftf9xlm3yfdrW0H/TrOd4v9ZuZPyoubOTfvSWLYjfc3/NxQBV8TTeW8u9f4dn7z+OpPCVzHH4V1p3X5PLkTf8A8BqbXtS0Ox+e98qSf7+yR/SqcN/p+peEtXl0yLy4Ejk/T71AG9o+37BZ28U/yJDH/wCg1TvLaxgvIJbu83u8ipEm/au4/wANTarYXkmlWyW8qwT+THu+T/ZrnbCa6tdSgils7WR3/wCW2z5v97c1A4m9feIWj1K20yLbaTzMsKzTvti5/iZlpug6lb6rco6a0l3O8f8Ax7JCy7M/7TVav9HhvrbY+3fWf4b0ddN1X5F++tBRj634Gj3yyrLLO/8A03fdWt4DRrXz4tqxx/8ATNK3rzyfsbf7dN8MWy3VzP8A7NBBX1WwW6+/VrwxYf6HLFv/AL1Wr/w3qmsXK2mmWNxdz/8ATNPuf71d54M+DN9Y6St3rEv/ABMX3P8AY45vlTP95qqMWKUlY818Q3SwJs/1lZejwzapbT29vA0j/c8mNN1e8WHwJ0PZF/bE9xqTp96Hf5S12mj+FdF8P2c9vpmn29jBcfJKkCbWdf8AeX5qqNNkuojwPwB4A1LUdK/tCJYtnzJaw/8APVg3/jtdhD8CrzWJt+t6nFaQP88ttp3zN/wGVlr1q2to7GFYreCKCBF2KkabVRRUtaRpozlUZheD/AGg+B4WTTLFd7/625n+aV66JP3fyIvlolRU+tOVGfNzD6REbfS0iU9Rj+aOaOaRKCtRaKXZSUakhRzRRzQAc0iTeW9LzRzQBmar4b0XxB/yENMtZ3/vyQ/Nx/tLXA+Nv2fvDvjG4W4t7m40W9SPZvg+aJ8f3lr0zy6KUoocZM8Ff9nvxFo8y/ZNTsNWtf8AcaCX/vlty1578VPB+qeA9Y33FtLJpzqu2/gh/dc/3mXdtavr7fQ8zIjbGrOVNFRqM+PdEv4fJ37m2Ov365/Xkjn1VZX/ALtfYGpfD3wrq3zy6HZxv/fgh8rf/wB81438WvgDdT39ne+F2+SGNkntp/mb/eVqzdN2KjURwemv/qnT95U0O6Dxt9753t43qTTdE1LSn2XttLBs+95lQ2032rxtBuby5PsuxppPZqzjE05jkfFUM0njPU0Tb97fvrSSGTR9HubhLn50/wCW06bqq6rfxyeJ75/K+f7n+zV65tvP028+7/qdlHUIkNn4zvLV23qs+/8A54Vqaomn6lZ2z6h/ojv/ALe3rWToNguxXdfn+5sk9qr+ObBpLOzRIopPmk3UDOq03TY7WFXt77z0/hrm5rC8g1i5d7aXyHk3q6Ju61D4Y03y3ilSe4j3/wAEb+lE3i3VrW/uUSK3u7VJGRUj/goFymxfzLHYK7/3quWzx/Zon/uTR/6v2qGG/tfEGlf8TCJrSD/f21attEX7NL9ivlkR1ba8n3koW4SPryZ/MdnT7jfP+dcj42RZEirqLb/jzg+Xy/3cf/oNc342Rfs0X+9Xd0OM8zs90/gGRP40bZ/47Xt2mv5lnbS/3443rxXS/wDkTLz+4kjV7B4bfzNB0xv79rC/5qlESZG1T6g31JWkpCH0yiimASUyn0yoAKOaV6TmgDO8SIt14b1iF18xHsbhGT6xvXxzo80N94bi8pvM32v3/wDgNfZmpbf7NvN6+Ynkybk/4DXxvoNto8+mxW+mT+Za+TsT/drGob0yilh9l0TUPK3+e9rJ/q3+bcKbpusalBoOoS6qsV/apa71hkT7+P71aGm6bcWNtPFLH9yGSm2Fz9u0e5+7s+zyPXKdJVsLmz1jR/8ARFbTfu/PJ92ti2t5o/s29lkd5Kw7mzh1LSpbRG+TbHWlpWkto9tFF5rT/vof9Y/q1AFGwvIbu2niT7+2RGpyQtpthKllutH2xvTodS0XUrnUbSKD7BdOsyM+z5Ux95qhhs5tN8PXLp5V+6+Xt8v5un3qqIGg/ir7LDBb6nB9v3bkZ4//AImqs3hLQ9YvIri3Xy7pNrq8fyypmoXuYZLa2uLj927tIi+WlSQ+HoZLxtT3S70WP/Vvt6VXMLlK+/WPCL74lbVtLdvufdnT/wCKq9ZzaX4qhuf7Kl8i6m/1qSfeTP8As1pXmsSaPNbW7232uC4a4+eN/mTDJVW88JaH4muftFlc/ZNRt2/10D7ZUakIjuU1DS7aK0dfMgm3I00fvTrnUreOGW3Rf36bvN+T0Wq76l4k8HTf8TixbXdO/wCfyB9s6f8AsrUWF/oPiD+0JbK58vUfJkdraSbym2hf7rUAWJkuLXz5bj/S9Ofb+5qaFLG61KCWKfyH8n5LOT+7u+9VP7ffR2bSywNJZJCsyv8Aw/dpyPa6l5FxKsX2r760AXNN1Kaxh36rF5b7ti/7dXnhvI7m2ltJ/LRNzyps3eb8qVi/Y7jSrCW33S61vaN1hnf7in+61aVzDeSJE9l+7RG/ew7/AOHbUARzPa3VhO+3+xXe6+/J8yy/fq09zJY/bri9XzLVF2RP/DzVNNSW7mvIruDy4IWZF+T79XPsF1sZLLbd/a/+WN1/quK0huKWx9TfDeZpPhv4c2StJ52mw7v9uu4hvI76afev/MP2fvP7yVg+A9Nt5/AemPbr9kS00u3dYauTWzW7rvVk3x71/GvSjscWo62tmnhnZP8AljtdvxqFHaP5kapLa5aBLlNv/HwuyrX7vUmsYt33Idjf7wpEnA/EXwrY+NNNsdM1DfHBb3HnedG/zpn+KvL9B+DniTTbxrjTLnS7vyWk+S+uZIldR/sqr175eWe+GJ3X5H+5+FVbOH7KkuxfvqyfnTiBl+FdNutK01kuIooHeRn2QTeaqZ/2mVa2ndZNqP8AwRslTbFn+yJ/0zbdVV4WjRXf+OqIKrwtsaX+5tSqMyVsb/LTZ/fbf+VV7yHzNzp/HJJ+lAHPzQ1RmhradKozQ+ZQBg3NnWfNbeXXTPDVOazqZRA5mZK8n1jy7Xx/4h8ppZLqaGPdDHD5u+N40Vty17Zc2dc//wAI9DB4gbWEZo7p4fs7J/C/3Kgs+Ybn4dR6VeN9ittUjgdfubJ//ZqP+Ebm2fdv/wDx6vqS5tluk2NXkPjPwfN4c1L+0NK2xwzN+/s40+SXP8S04yIlE83Tw3Ns3p/aXyf9MW/+JrrPBPmeGLxpYry/jSb5GSSFvK/3m+Wr2m63a31sro1XPOhk/ipkHp0N5Hdf6RaS+YiSffj/ALwavWvDfiSPxBbfPtjuk/1sP/s1fLuj63/wj9zvi/eWr/62H/2avTtH1Vo3g1DT5/8AbV6sD22iszQdeh8QWH2iL76fJLD/AHGq870DiRzPQj+Ym+mzfcoX7lQUS80m+o6KAJN9G+o6fQA/fSUxHo304gPp9M5pN9UBJT6i306gB9FMp9ACfLS0UUAO5o5ptFADuaOaip9ADuaKbSb6sB/NFM30b6AHO6olLTadzQAUU2igCWmpTKZ5Lecr7m+7s2fWgCWl31DRQBY8ym76hooAk307fUNFAE2+jetQ0eZQBJvo31H5lHmUASb6N9R+ZTd9AE2+l5qtvqRHoJkSP86bK858YeLP7SmbT9Pb/RU+SWb/AJ6/7P8Au1Y8W+Nlfdpmnt/sT3P/ALKteZ+J/ELeGdHluLeza/ukX91Zx/LvqJMoseJNej0O22Jtkun/ANUleezJHffPdt9ofdvZ5P7xrg7/AMT+Jr68nuLjSpfPf/npMvyVC+q+Iv8AoGf9/LlaAO++x6f/AM+1v/3xVNLb+2NSXStHtopL1/nZ9n+qX+81cSkPi7WHW3tYrW0nmbYryTbtn/jtekQvfaH4es9H0zRZbR5ri3/tHWJLxWlu/mRW+6tQB6N4V8H2Ph/TVi/4+5/vz3M6ffb/AGd38NbFzpsMlnPFFFFbu8ciK8aL8mVqwieWmxP4KmRGkqSzJ8K+Hl8P6PbaejeZsrS16zb+wb5/9X+5rYtrOm+JIW/4R6+/650FGD8K7b/iQwf7e7/0fNXcXMLR2Fy/9yGR/wDx2ub+F1t5egwf8C/9GPXYakm/Sr5E++8MiL+K05Cied+Bof8AisL7/YtdO/WO5r1BEryfwHremyeLdQt7e5+d4dOTZ/uRzbq9ejqYjCOpEoSnbKZIlHNS7Ka33KocTH8YO0HhLWn/ANW/2Gba/wDwGvnd7NdKm8q3l/tLVPlffs+Z8V9DeNnaPwZrmxvLf7DN/wCg180w/bJ0W3iiaBHXZLf/AHZXY1zVDopld7mN/P8AtStf/d22ED/NEz1rPpsM1hLd3svmQQyeS1tIm5dpqj9stbXTYotPtvMvbRtl08abvN/2qL+ZY5pYUbz53Vv9D/8AZqwNyZ38/dZWSrHavHvWb7qpj7tR201vvV4ma71HyV/0z/lk2WSh7Nv7N+0Sz+XapGsLWH8PNGn3kMmpfYol+SZd6v8A3MVJRcv7m3guftep3Ms6TLv/AHj/ACpj7tUXS6uvPSVvIhRd/nT/AHabeWdvpt5eW7yrq0/mb1/uxZpz2bXVzLLqDLcWrts8n+GgUSPR5tPe/tUSK4v7r7O3+n/8skzXQaxYXF1rE9xez/8AEuuJmhVPuqi7qpwzW/8AaVzb2n+pdv3Xl/wYq4+j6lrN5co+6DTkaR1eT3oHqUftMNjeMlorT+dIsK/xVcm8PTTfbH1Of7Ja7f3X8OzH3maudm8eWOjzNpXh+2/trUU+TfG/y7v9qWq83hjWNcRbvxhqqxwJ8/2bftioAH8TrffbrTwlFb6sluscMVzdbvK3D733dvm0Q+ALjUniu/Euq3F/s+7bb9sSZ/uqta2xbGFbfRIreOB4Y3ieT+PO+qM2m/2rbQPdzyyXUO19m/5dw/2aAL39pWemu2n6ZbLG6Rt8/wB1dw/hrFSG81K2lt9VZd7yK/7v+CriXkfzO/8Ar9zPUKJdaxazum202fdeT5d9AEdmjWt5FF/BDZ7/APx6rjzXGqozW6+Xsb7/AN2obOZdNuZXRVv3SxjRf9vLVRR77xHbN5rfZH8z/Ux/3aAHXk2n6bZwJqDNJPt/1MHzb81Nc6lq0eq2cVvtg05Jo/ufe2/xVJbaba2qfZ7vbshjVF/i6U6HUoftMEW1d7zbKAOo+CejwwfFSxvUXy3dbj9Y3r6a3+YlfO/wZ0TUoPiFbXEsTfZUhmff9Vr6H5rphsc1XcXfSUc0VoZhRRRUAPooooAfRTKP4aAH0ymu9G+gB1FN30lAHiHxpjX/AIS25fym2fZYdz15jD5MdtPcW/7xPO2V6R8YLa1k8W6ncahffZLJVhSvM5vENnHpst3ols0kCSb4ptjfPn5dy7vvVzS3OyOyM3+zdQkv4pfI/cbt6+Y+2tLWP7LsYWlup/Pf+5v2rWTbeJNNnut9xeatJev92GSFViT/AHqPEPglbp/7Qt5fn+/sk+ZOazGOudYkuvDzXGiRReQkmz+70rmdE1i4n16zl1O+uoHdlRbO1hXynz/eZmWuus31B9K2agzTvu2b/wDZrL+zLa6xZvF/eoAPG3hWGS8lvYl8t92/fHRZ3lx/wgOtJd3ks7/6lXnfd8tdNrl5ayWEWxfndd9ZfhXwzfeKtBvHtLGW/gS6W3n+y/NsbbVSiKMjrtN8m63J80fkqqb/AKVj36Q/bIt6V30Pwu8UbPKi0xY/m+aaSaNVTNdJ4Y+ANnY38Gp+INTbVrpPnWztYfKtU/3v4paIwYcyieV395DHZ73b7/8AH/DzWl8PfA2ueJrme4i0q4TTvL/dXl0nlRO1fRFh4e0fTbn7Rb6VZwT/AMLxwruT/d/u1qPN5laRpmLqHk9n8Cvtzs+q6m1pB/z7WKfM+f8Aaaus0f4V+FfD8KpaaZ5j/wB+d2Zq6mitIxRPM5C2yQ2MKxW8CwJ/cjpu+nbKNlWIjRPLp9JDU3/AaNQG075aWmUAFO2UtFBAyj+7T6KCx1KlJRQA+iiigApuypaKAIaKmplADdlR7KmplBA2onqxspuygCDmkd6sOnyVDsoAjmSO6TZLEs6P/BJXN3/w60G+vPtv2FY71F2K8bstdR5NRulLlK1PGfHP7N9nrmq/2xoOoNpt06/vbCdN0D/7StXKv8H/ABJa2d9aJZtJP5M3lP8Awuwr6KdP9qnI8kf338yplBFRmz4l0qG+02bytQs7iwfds2XSNE26trXnjgs7N33yf3a+wLmG1voWiu7aKdH/AIJ4dy1yfir4P+GfGNstvd2zWiQ/dex2xMmazdMqNQ+a7DUFkeDZWbYaP5niGd08r5/vf99V7t/wzja2N/B/Z+uXElru+ZL62VmXP+0jLXlvif4OeLvCviG+e30q41bS/MZ4rzTU3b1P96JdzLUuDNudSMvWoVk0e5ieLzP9j+Gsvw9ojWqK/nyx/wDTHf8AKlal4/l6beXD/ft1bckibWqPTdYhjtmd/wB2n9+s+pXQ+yLCbz7Czf5fnhjf/wAdrB8Z7fsa/wC9WtoiNBomlI7eY6WsKb/7/wAtZfiz/kH/APAq7o7HC9zzfQV8zw3qabf+Xpq9S8Hv5nhXRX/6cYf/AEGvLfDz/wDEq1pP7l03/oT16d4Gf/iktF/69Y0oiEjoadzTadVECvSUuykoAX5abvpz0nNWAm+l5ptJvqAHJD9qfyv+e25Pzr4f8JaDHo2gwI6r56Q+Uz/xbttfcULt50X+9Xx3baPeWut6hDLt2PeT7fLfd8pkesakdDWnIw/Bj6tY2zPd6h9rg8mT9zIm7Zj/AGqj8Pa9a+ILC883T5dN86zkSWaP/dq1oN+t1+6ZfL2bqLBLX+ypVib5HtZk/Na5TrHabpqx6bK+n3kWp/L8nl/eq5Z3NxJbM8qtHOk0P/APmrD0fSo9K0e++xfuLp7WTbN/catCwudUk0dk1WeL70bq8abW+8lAEKQ28b3iJt3u0ibKy7Ozm8OaPc3FlK0c/lr5X+xXRQ2ek/8ACQ3Plah+/eRnltpH+4xrHSz1DR9HvH1Dd+5j+/G/y0AVbzXoZNKs7jXYGjd5tiuj/Mma2EhuLq5WW0ufMsnWN1hk+9/3zVOGa3uLaKWXbs8z7kn96ibR2utSg1NJZYHSHZ+7f7+KANzW7yO1msUf959oa4/4BjZVFIY7XdLEvmXT7vnjf5kytWPE9zb2NnYvcWf2t5riTb5afc+VKow2cMmpXLW955c7rv8As0n8FAakyalqVjbLE7Nfv/En9yobnR/DviaaWJ7aKPUUh3+TIn+zubbQmpXFjZwS3sHzu2z860NEs7P7dBK+2S6do0l+T5ttEZBqYumvrXhG2V9reIdEf+CR9sqKa3tKvPD/AIumi+yz+RqMP3rP/VS/8Cib71UdH1LUrGzV/NWSyW3X5P49wWpprPw34us4ri4g+wT+ZsieT9027/ZrUkkhhvvDP2m7vdt2iNsXy3/hLVc2Q6lbM7t5eyTevz1kvD4q8KoyW7Ra7Zf3Lp9sv/AZab/bdrqV5PZahu0mdvJmgSR17VIGhqT3ECL9ogl1KCZt6wx/eSo7Z/I1K5fT5/MuoV/485E/ep9ypryG60p7y4l/fwJt8j/dNSWdvZ6rcwW+5oH2s8rx/Kyf8Cpw3Iex9XfC7UJoPhzob/x3GnxpKld9C9vrNzZp/rPJ09kb/eFcH8LtNa68AaV9n/efZ7OR28x/vqkrrW5DM0Dq6StG9ehHY5NSaG2a783Z/Cu9vwpqO0Dq8TfOlTabeLazT71/10MkNWvJhvodKTcu9/MRnpklW2vF/wBBidfkSbf+dV/szT3N0ibfkaR/yrhdS+KNn4f8Z6nomsQeRa27KkWpQfMvK/8ALRa7KzvFktlu7SeK7tbhW8qaN9yupp8w3Bjv9W6vToZljkXf9xNyfnUyOt09nE/8CyVVeFvs0T/360iTKJDs8xGf+5Vf/VvU29o/9yiby5n/AN9pHokSZ837x/8AgNU3StJ08vbVWZKzkBTdPMqF0q5sodKQGTNbeZWXeWddI9rVWSHzKXKByc1t5b1538aLPz/BMv7+W323EL+dA+2VMN/DXrl5YNXM+KvD0PiDR7nT5d0aTL9+P+CkWfNPifw20lzPrdvqFxA82550jh27/wDgP+596s/ydUj3fvbj/tpDX1ZMnmebv+49eX/EXw3HpXn+ILRlgf8A5av91X/3quMiJRPJUW+/5a3zR/8AXSGuu8Da9eeHHneXWreTTvv/AGadP4v97dWhYa95jy28v7i6hbZLDJ8rK1XHv4ZPneWqIPVtK1W40e8W7tNsj/cZP4XX+7XpWieIbHxHYNcWU6ybG8meH+KKT+7JXzXoPiSPR5vKeXzLJ/4P7v8AtV3Hg/VZNK16+1O02yI6xw/7Mq/7y0Ae0PSVSsNVt9Ys/tFv/q/4kk+8lWkfzFXZ/q3qDWJNRUO+jfQEh9LvplLvoJJKPMpqPSU4gTUiVFU1UA7mim07mgBd9JRzRzQA+imU+gAooplAD6KZzS/x0AOoplFWA+imv/vU6gAooooAKfTKKUQCimUUwH+ZRTd9JQA+imc0x93nb91AEj0b6j30b6AH80m+o/Mpu/8A2qAJnem76jd6TmoAmpN9Rc0m+gsmd64X4qeJ203w3qFlaTtHO8LebNHN5exf96tjxJ4nXR4fKt/3l6/3U/uf7VeW+J9Wj02wnluJWknmVv4/moIM+bXrfR9Htn/jeNfKhrj7m/W+815blt8zK7PG/pXB6xbeItSuWlbVZZ/l+Xy7P7i1T/sTXPuPc3/yf9OdWB3z6bpcn32lk/66TVRh0G38R3LW+nqsECSbJbyR/lT/AGV/2q5mz8M6xfPEj3OqR2v8U0cP/wAStejaVpTQ694TtHluoLW0kk8i2kh8re235m+6u5qiQROy0r4b+H7WOBv7M/fp/wAtpJpN3/jrUar8PdPuvsb2UC2jpeQ3Er72+dR81dciVJDbfPWRY2GGtK2tqktratCG2oAbDD5lQ+Kodnhi+f8A2f8A2atqGGs3xnH5fhXUP91f/QkqtQMv4XJ5nhi2/wCBf+jHp3xIuZo9NW0RvLgmjkeX/bxUnwx/5Fm1/wCBf+jHrS8VeDLPxckCXc91AiK3yQOq78/3tyUageH6PbWNj4n0p/8AVul1DtT/AIFX0glea2fwl0PR9e0+7srZt9v86vI+75v71enIlGpQJUiU2ilyhqHmUUUR0wOf+IT+R4D8Ryo3l7dPmff9Fr5xv9Vmvrae43LBpcqrMs3+0P4a+lPGyeZ4P15HZdj2M3/oNfMd/wCTpty13cf6XqNv8ipJ/dP92uaobwM+2W8vplt7eJbCB9qNeb/3suK2r+/8vdbxReZerJ5y/wC3isG8maNftF3crYWr/PE8nzda3rm2uJL9n3RJAjNDvj/1vLVgblF5o4Hlu72XzJ3tWmbTY/8AW81es/7Q8lX2xW9kjRw/Zv4txZKkuf7PtUuU8pJL35UieP7zqKjuZrqBPtdwvl2u6F2T6MlSUU5r+O18p7KLzJ/+WqRp61pWGm3E9zO9xL5dqkLPs/8AZmrHfxpYwTT2nhrSLjUr2Zv3s0/7iBG/2v4mqu/g+61i2+0eLtT/ANFTa/2CP91B/wB8/wAVAFhPGVjJ/oXhqD+0p/8AU/bI0/0WJfvN+9/5a1a1XQdW8VTXL67r3l6J/wA+dr+4i2j+9/eqR9Vh02GVNM0z9w9rI63P0WrmpWcMH+mvO0iTN9nZJPupQA3TbnS/DlnZ2+haeskD/wDLzGm2JFrNuFm/0n+0J/tcFwquvmfdTFE2tx6bbRWVvF5iXDbIvL/gqncvJHDfS6rOsFkm1F/vJQBNDdf2bbROjeZthj2p/s/PRMlxdJFd3DRWm/8A56f3qHeaOzgfR513vDH5Tyf3ap22j/boYri9n8+6t/8AgPzUATQ39rJrDW+mWzSaikcn76f/AFVZMyalrGlS2+qz+ZP5n34PlXaP4a1ob+GNFdNvnpVWaG61iGeW3Xy9n8dAFy28m18pH+4kMKbPpvoe8mneW409Xk+bY1OsPJtZpft26dEt40ZI/wCNhvrLv7/Ur6w/4lm3TU/ufebioA0tYe1htopdQuVgd/vJ/FzTbbxD9l8Q2dkmn/O8mxrmT/2WqP8AY8OqwxS3H7y6hjjTzt/zcVuQzQpc2cT/AOv8z5asDsPgm+tT/FeX7bfSyWSafcOtt91eWTb8tfRNeBfA1Jv+Fo3ybvMgt9Jm+fZt3sZIa9/5rpjsc09w5o5pEpea0Mwoo5o5qACl3rvpKKACiiigAoo5o5oAXfRvpr03/lotAHzr+0P4da68eS3DytIjwx+VDP8AvYkYL97b93dXnttf6pdJPFqF9Ld/N8vmP9yvWPj3frH4qZ/4IbWNK850fTby60efVXs2+xecsMU0nyrLJ/djrmlHVnVGWiObv7OP7fEnlLseRa6y51W30rR1+0Msexfn+f0rutB/Zvvp9S/tDxBqFrBHDu8iwtd0u9tvy+Y3y16Z4b+F3hnwzDF5WmW93dJ/y83Sea24fxLu3baIwYSmjwPRPDGveINBi1DTNFup4LttkU2zar/7VdZ4J/Z7vpNVg1XxLqf9mpCu+Kw0190+4/3m27Vr355mk+d2qN0raMFExc2ee2fwK8Hwef5tncXe/wC7DPc/Ki/8BrttH0ex8P6TFp+mWcVhZQ/dhgTavNWtlS1UUkTzDI6KfSbKYxyUvNFFAD/Lo8uiigB2ylp3NHNBAxKWnc0c0FhzTaKKACkelooIE/jpaKTZQVEfSpSc0VJY+mUUVRIU+mUUAPp9M8yigB9Mopu+gUojqJKbvpKCVuHNHNHNHNOJUhNlRun+zUj0vNUSQbKNlSbKNlAFV0pvk1a8uigCv+8/vUJM0afOtS0zZUAYPiHwfoPipLlNTsVn+0RtDK/8XNeZ3n7NNrAjJo/iG4tIH/guoVnZP91l217Vso+WlKKKjJkdmnkWcEW7zPJjVN/0rF8Wf8g2tpNsdYfi1P8AiVNTJPOdB/eW3iFP+m2//wAer0rwG+/wlpWz7iQ7K858N/f8Sr/y03V3nw9f/iktM/4F/wChPQD2OuSn1FHUyVZAlJvpaR6ADfSUUUAFFMooAcj18dzWepab488UO9432JNYvU8nZ/D577a+wq+TfE+t+Z4t8UWiReX9n1i5/WWsahrT3Ob0TxbNrl0v/Ev8ifd/x8x/wMKj0e20nUrCeLTdQWR3WRNm/wC5mprO5hkdfK/vVXsNBtbFJZUiijnf5N/1rlOsb4dsL7R7OeW4X7lrJ88b/K+Fq5Z6l/atnLL8v3Y//QkrD8MPfaHYS3D30s/7lv3Mn94LWtpuvTajo87y2P2R/LXc+z79AE0Nhbx+Iby6l2yP529Xk/grJ0N9U0fR755Z5b9EhkeK2uvZfutW1/YMknieW4SeKRHkV/J/uYqG1ubqNNQ+1wSxpCtw/wByqiBl/bLHUtHge9tm0VEmj+eP+8a0rm1vJEsbjTJ1u9O8nYzxv61TtrmxvrBUuJVktXZaLnTbjUnsbi0vpbD7PHMn7j+PNSB0GtzQ2MMT3H/PZUX8Y6y4baOS5+0Jt8+tDxPeW8mlLLewSz75Lf8A3t3l1mpDayarBKl0sEyKv+jT0ACf2hpWlbIpf7Wndl+SdKtWFzZ/8JDYpL/omqP5fyb90W6s2we60Oz/ANLifZDthX/dra0e8tUh3+avnv8A6qpiBR86aCZv3H/EuRZHV9npvWjztP1yGJ5dv2Xd8qSf7tTfY7yC/luIrzy7JPMT7Ns+/mR6y5prOTSoH1OD+yf3y7Xg+7zWoGlDeappX2y4in+172XyLOT7lTalNY6xD9n1iC3tEmXZskf7jVTSG6tZmuIWW7gRd8UMf36kf7LfJvvVXy3X7kiUEjksNe8M/wDIPvP7Ssd3/HtdP/D/ALLVcXW9H1KZvtG7RdUuI/8Alu/y7v8Ae/ipsP2q1RpbedpHm/1UMj/LxRNeaTrCS2mt2fkbPvPJ80VOO5Ej6s+BWpNpXw601Lj/AEvfZ3Fvvj/22evQraG11j/hHrTd8/kzJL5f3kYfdryP4IWy6b8K9BsvPW7+zxyIk0f8f7x6763vJrW4juIm8t0+69ehHY45bjoYZJ32IvmPRDM0b70++nz1Y0e8W11VbiX7nzbn+tOS2hk0GB/l8/7U0LvH97aaYRPnH4rzeX8Rda3r/rlt3/8AIdVfh7r2oaP4w0+y0y+lgtb6+hhntvvRPvZF+7/era+MFna2/wAWry3vZfLtfscO6b/vta5W2sJvDmt6HqcUsU9ql9bulzH93cGRttc/2j11aUEfTjwtGivRDctA8W/7kW79avJNDJNZ28v8EzI3mf3TVV7PzIVdPvuzJs+ldcTyJFWOHzLZn/j3L+tV5kaN/n/gZkqSSnecs+1Jf7zP+dWZlF38zbXA/GbxbqXgPwfFrGleVJPb3kO6Gf7sqnf+7r0B0WNF/wBta8x/aH8v/hW7faN3kfbrfdWUiox5jc8B/EjQ/iNbf8SyXyNRRd8+mz/62LH3v95V3/eWum2V8a2FnNa6lZ6hby+XskV4LyN9rJ9z+Jdu2vbvAfx+sZIf7P8AFrLpt1bts/tX/lhL9/73937lYxkVKJ65sqOaGrSbZoYpUlWeN13rNG+5XprpWkZGcomW8NZd5Z+YrbK6J4VqnND96mByM1tXG/FK28zwHq++LzNke/Z9Gr1C5s6y7mw8zcjr5iPS5eUD518Q/CXWNVT7atjLJdeXGi3Ml4rM6j7v8Vci/gnWrW8+yeb/AKUn3oZLmvq7ya8v+LWmxx6lor7ZY/tC3CedAn72JgqMrVUZEyieS/8ACE+IN6/e/wDAmu6+Hr33hW5WK7+0fZZvnleT5ulcnD4/1Sxma31DSpYJ0/j3r8+KtJ8TGkR/9Dl/74qiD6G0rVZtN/0i0ZZEf+D+F1rutNv476wiuEr5b8K/FSG1uVtLizuvssrf8s4d3lZr2jRNeaxdbi3bz7V/vJ/fxUyLjI9G30lVLO/hvofNt5fMSpvMpFE2+nVCj1IlAEiVIlQ1LzTiAU+mc0VQE1FQ0+gB9FMp9ABRRRQA7mjmm0UAO5o5pm+jfQA/mjmm0m+gBzvS802igB3NJvpKKAHUu+ofMooAm30b6ZRQAm+jfS0UAFFMplAD6a9G+o9/z0AP5ptFMkoAKPMqF3pvnUAWPMrJ17Xo9Htv4ZLp/wDVQ03WNbh0az81/vv92H+/Xmusa35by6hfN5jv/nbUFkfiHxDDo8MuoahP883+399q85vPEkN9eNd3E8W//f8AuU3XtN/4Sq8+0XsVnJsZvKeRNzJmsdvA1rHDve5s9n/Xn/8AZUEGpN4z02BPnvrX/tpMtVbDW7XxdDE8V4smnPdR2i+Q67riQ/wrTfCvw6XxU7S28sVpawt8s0lnu83H+zu+7XfP8OptNvNIuPPi1KdL6H/V2HleVGP9ppWoA7TR9Hh0qwgt4oljRF+5H/BU1zpVrdXltdyxLJPb+Z5T/wB3NaCJVqGzpSLKsMNXobapkhq9DbUgI4bZd9aSQ+XTUSrHl0ACJWT42/5FLUP92P8A9CSr2q6rZ6HYS3uoXMVpap96ad6890r4kf8ACwofF8VlF5ekWMdl9lm2fvZfMkfc3/jlAHTfDH954Ytv+Bf+hPXXbK5X4XJ/xStnXYUAQ+Su+n0+iOgrUalS0yjzKoNQ/iooplAomJ48do/BPiH975b/ANm3Hz/3Mx18p+dJPDFLabZJ3+T7ZJ7/AOy1fVXjyZo/BOvMn3/sM36rXzDczX3iC+n+z7o7W4bf50n94VzTNoGPDDDptzeS3DPd3XnLurqPs15fOy+b5dq6yTf3vmrl7/WNL0e5ltIov7a151+aH7yp/tSbd22ppvDGpaxZ21xreqy6bauu9rOCbyouf/HqwOkuTeKrHw+i/ZLaXWtU2+TFDA//AKE38NFt4e17xBeQah4lvEggTa66VB8sSVesbCHQ7NotE09YE/5/5PmldjU39mwx3P8AaEv7y9RlhZ5KCiZ9Smg81NNs/Ln+5506ffo2R73vriVpPtEmyVJH3bFFQ/b7idIvsUC77f5Gqrcw29rNc/M2pPt/49rX73NSBYvNSjkhvrSL/UPDI8T/APAar626wXLNqF1+4++sMH+t5qn9s1Cezn3LFaacln81ts+bca3JtNs7HyNY2r57s3nv/GyigDFhmuvJb+z4FsLKFV83zH/e1XfRLXTWu3dmnS7WPd5/zdN9Wv7Vmuprz7PBLJBfN/c+5VO8SGxs7yXVb5ZIHWNNkD7mTNKMQLj3Mdqi/ZP3mxY9qR/7tVbm2kn8iW4nitN//LGT71OTdJYN/ZP7tJoYdryf3QtUf7BjmRbu4aWS6t1+/v8ASqkKI2G/tft8qaZBLPepH9+7/wBVUb22oeINN23E7QT7v+WHy1ce8t4EWVPv7adbTXGpWEstpF+83bN+/wCWsxlzSv8ARZtn/PG1t0ao7+5W13PFUln5Ni99LqErbEht93l/N8w31Dc+JJrHSoP7EtovIfc7PP8AeSgsLnSpp0if5YEfa/7z5auQ63osmtwW6LLPepJsX+6jD+9VHW9EbWIbPU5ZWkf5f92rn9gxxzRX1wrRu7b4vk+/irIPQP2e9bvtY+IWrpcQfZILfS2dYfvdZ0r6Dr58+A9/D/wn95b/APLf+y5P+B4khr6Arphsc1XcfRRRTMwp3NHNHNABzRzRSpQAnNHNFFABzRzTaKAE302iigDndS8AaTrGq3WoXsTTzzLs/eP8qY/u1sW2lW9rYWlp5XmQWnyReZVrzKKfKiuYKI6KKRJLzSbKSnUFhRRzRzQQFFFFABT6ZRzQA+imU+gB9FMooAfRTKKCx2+m+ZRRQAUSUeZRQQFFOeloLHc0c02nVJQUUUVRIUUUUAFK9JRQAUUUUAFHNHNNoIF30vNMejfQA/mjmmb6WrAdzRzTN9G+gBaKKKAGeXR5dO3013oAZRzRzRzUARVh+Kv+Qe1dDzXPeLP+Qe1AHn/huFftniNa7L4d/wDIq2n/AF0m/wDRr1x+ifu9e1yL+/DvrsPh1/yLf/b1P/6NegJHXI9SR1GlLVkE1MplFAD6KZS76AHUyiigAr5I8bal5nxI8VWMtjF8mpSJ9p/v5+avrevlj4hJDH4/8WJ8u/8AtBZv/HUrGoa09zmdHTSY7lZYpZY3++1tI9U9N0S+03c7yxSJ821433VY03SoYLpXeXy98nzTSfMyVl+HbPUrF5bh7lvIdm2w1ynWO0e5mkj2Xe+PYrbkkTbWt9phutNbyv4LeTcklZuiarrF3H5WpwW88Dwtuf7u/wD4DTdNv9NutB1NNJnaOdLeR/Jn/gwtTEC1Nojf8JVPqaTyxv8Au32Rv8r4qSz1XUrq51O31D7Pd2TedtTyfmdR/DRf/bv7enliib7LMsb74/8AdrLt9V+3PeI+2TZNIn5VQFeG/wBL1XR1/dS6KiSL8+z7la00NxHZ2P8AZjfa0+ZJXjqjstdSh2bfMgf7ySVM+ieZNZ2+nz/YI7fd8kafunzsoA6K8uY4bOD7R/A1un/AttUV02xvtS+2yxRSTpH+68xKjmvIY9HvHvYJbvY1v/qPvPhtu6nTWGm3V5Z3Fvqf2d3h3rbT/Kz4b+GgCjDDqFil19nn8yd5Plhk+796rX2lYL7T0vbGWO6fcnnWqbokw1RvDqFjNqF35XmIjM8X8XWta21WGNN9x/r7tZHi8v8AvDZQBXuU1CPWJ4k/eWvmNu/3t1QveQ3UO+WLyPJk2f8AAqtalpUkmvPdpPLGn32SN/vVk/ar77BP/asC3aPMvleR9771AFibR445mvbTdHe3fyLN9Kdfu0dgqaxuv3T7zwJ99vkqv9ptZNSlS0vFjvfJXbZyfe4Wrn2xrFftGoff20ANtnmkubl7S5Wd9qvFbSf61KsfaY77ytPvYvId/nleT3qq9ta3yM8Uvl3tx/zz/wBaimpEhvoH+eVbuySHYyOn792/3lqo7ilsfUnwlmhk+HukJb7Y4YVkhX8Geus8yvP/AID7ZPhpY7FlT95N8k/3ky1d7XoR2PPluTUm+uV+JHjCbwH4PvNbisVv3t2h/wBG87yt+ZEX721q5vwx+0J4R8QeUlxcy6FdOv3NSTav/f37tWTGRz/x4eSTxzBey/8AL3p8af8AAhI9edzXPlp8jeWiNG7J/tCvevE+mw6r4gsbjULGK/8AD1xYyJ50ibovMLblbcv3f96uB8Z/B+GO2nfw/fKjuuxdN1F9u9v+mctZShrzHpU6y5bH0BqVtJHdTu/3POkSoYbloHX+4m59n1qT+0vPSLzV8t3mWZvx+9TpoY53l8r+O42L/umuiJ58iGFFktpf7+5ahvLby3bZ+8Tds/KmUsN55bxb/ubt9WZlV687+PdtHdfDG882VYNl5avvk/67pXpD7dkX+7XA/G+za++GOqoi/OjW7r+E6VhLY0jufLaPcaPeQP8A6t3Zd391/uK1WtStre+muYrT92/mN+5k/jwzr8tZdteNBZwW7xefBD92GT738H8VXtYsGke5lt51u9s0m5I/9anzVzG51Hg/x5rXw9SNtKl8yB2k+2abdbmidi33v9lq+jvBPxF0P4hWe/TJ/LvUXfLps/8Ar4v/AIpa+T7a/wDM0qxiuFaffNIjTfxJjZtqbRH+wouoWU/mInkzRXkHyyphty/7v36uMiJRPsp0qF0ryP4b/H6G6RdM8Wy+RP8A8stY/wCWTr/02/u/71exOnmKjp+8R9rq8f3XU1tGRjKJmvDVeaz8ytT+Oh4aZkc3c2Hl1y+veFbfXLzT3u/3iWkjPs/v5XbXojw1l3lhQB5zrHwo8O6lDK8WmLHdbflfe1eQ3mm6PodhZ6hqttEml3e77LqW9oInYf8ALNv9qvppE8t1rx//AIUt/aWgy+b/AGbYT3G7zbaTTfN6M/8AEstOMhyicb5Oi2vz2X7t/wDrtXSeHvFsli629w3n2X/oFef698PbXwzcy29xPbzvDt82aOz2+Vn7u5d1Uf8AhD9N3b1aKTf/ANMf/iWqiD6U0fVf7Nf7RF+8tZtu5P79dlZ38d9CssTeZG9fOfgnXIfDkLWn/Lr/AHN7fJXo1t4kXR7ZtQt28+1272SP+PH/ALNUyLjI9SherSVm6VMt9ZwXCbtkyq/7z73NaiJSKJaKKdzQAUUU+rAZRRRQA+jy6ZT6ACn0yigB9MoooAKKKKACiiigAooooAKKKKsAplPpu+oASl30lFAC76Sik30AG+jfS802gB3NMf79LTKAGUj056a9QBC9Zuq6rDpVs1xcf8BT+/WhM/l15T8RdV+y+JIpbiWWS1Sz+W2j/veZ96rAh1vXLiSGfULh4pJ9v7pJH2r/AHtteL+IdY8Rarf/AGh9Qt9n/LKGOFtsVQ+J/Fuqarfs9xYywIm7yod6/JWG+sXkaf8AHtL/AN9rREmRce68SfM/27y0/wCmdtt21raJ4D17xHC/22+1L7L/AAwwWy7Xytc3eardQWErXumS77iPZZw71li3Ftu6Td/d/u19ZaVYLaoyJUFRicL8DfDzeHPB89o/+vTULlJf3KxfMJP7temJDRZ6bDB8kUSx72Z/3f8AeNa0NtQWV7azq8lt89WIbarXkrQQVUtVqREqT/V1Vuby302znvbueK0tYf8AWzTvtVaUiolxK4v4hfFrRfh7C1u//Ey1vb+602B/m/7aN/yyWuB+IXx7kn/4l/hL92jbkl1Wf7z/APXFa8n162htZmu7iXzHdd+zf+/uG/2t1ZykaRiamt69rHjSaPUNTuWn37nW2/5YW+G/u133wZe3k0fx6lvLLI6LpSSzfw8zzfdry2+mkurOztEXy4Hjk/0aP+P79enfBy2htfD3j396sk+7SUZP7n7+521MdynsewfDH/kU7H/drrkRpHVP71cr8Mdv/CH6Z/1zrsLX/j5i/wB6tpGcTxXxh8TrzWPMtNKaXTdO+552/wDfy/8AxNeieAHX/hCdF2L9y32V4fbabdXyXLxRbEhabc/8PDV7R8On8zwTpX+63/oVZxlqbSjodLRTadzWpgFJ/DS80zfQOJzvxFuWtfA2uSpB57/Z2/c/3818nvpuvarDK+u3kWi6d9/7HpvzS/7u5fvV9XfEh2/4QbXNkvl/6P8Af/uZr5tmez028nuN3nzwybN+/czx1hM2gV9N0uHR7b7FoVjFpsG5ds06ff8A71aV1NYxo128ayXSeWiv/FtNUUubqR4vu2CJNvieR/v5qxeJIkypaWPmO8exbmf/AFX+7XLI6IxJk1KadJUiXy7L/WrNJ93iqqXlrdX/APr5Z73y1mZ9n7rlkqSHR4bpJX1Cfz08xbeW2k/1Sf8AAVquk0Mc15ZW6/c8vb5f90Uiy5a2FxqTzxahOkEG1pokg+X5f9qprbUtN02zs7iKJftSNJ5/+2tYOpXXkQ/8TO88hE2pFUP+lXTyxWVn9kd/kWaf5qfMBcmuZp4dQl2tBavCz76Lm8tYHvHiWW/ukj2fZo/u8/w7mpsOmtHbahqEtzLI72rW+yR/l5ZK0tSvLW1tleL/AF6s27y0+/mkBj6bZ3mpQwXfm/ZLWH71nH7VN9m0vTUvHt4IoILjd5tFtJeXW14v3Fq7b5f4flrLfVdLgtr50n/taN5v3vl/w1RJtQzTfY4nsomn+WPakCesdVXt5POge7nWDey7of4qtQ6lqUFtK+jy/YHeOF1fZ83MdU5tEj1LyNQuJfM1RGXzZpPm34WolIcSjDrFraahfJpUEsl0kf37r7r/AOzUNy+sa5YfPctaXXzf6j7u2tK8vI5Lz5F/f7f/AB2o7aG+urCWW3gbz0Zk/KpNDW0dPLe5WX+NbdG/28LVO58nTYWRNvkPVrT0t40vn1C+WwgTyU3u/wDFtqF9bt9Ns/8AiX2MupI/3ZpKCCxqv2yfRLNLRf8AXbXWprn7LJf2cUup+Y8PzxW38Nc/qv8AaWpXkF2l4yWqeXuhRP4q3Lbw3a2OqwXflfv5t01WB2nwK1XTdY+JzJZW1xG9vpszyzbNq8si19EV8+/BCzW1+Kl9s3fPpcm7/v4lfQCV0x2Oae46n0yimZjt9P5qKn0AO5pN9JRQAu+koooAKKKKAGUzmpdlNoAfRTKKAH0UUUAO5o5ptO5oAOaOaZvo30AP5oo5pN/3qAF5ooooAKfTKfHQAeXRRRQAUUUygB9FFFABT6KKACkelpP7tABvpaZR5lKJZLzRzTN9LTAdzRzTN9P5oAKOaOaOaADmjmjmjmgA5o5o5ptABRRTKAH0j0tMoFIKKKPMoJDzKN/z0VHs+enECSmUj0lIB3NI9JTuaADmsHxV/wAg2Wt7msLxInmWEtAHnemybPE+p/8AXutdh8N5PM0GVP7l1Mn/AI9XH227/hJ9TT/p1V/yWuq+Gk3maDP/ANfU1APY7hKSkSlqwCin0UAM5pk0LSJs/wBXU1MoAOaOaOabQQO5ryjxV8EF8QeJ9Q1uLXGge+ZXls3tty8Lt+8rV6rTKOVSHGTifMM3wN8YeH5pd8FvqVru/dTWM331/wB1trVx6Tahau1pqumXWmTpufybqFomfH93dX2dUdzDDfWz293BFdwP96GdPNV/+AtWLpqRtGoz43sLyHWPIf5Y4f8A2U1ev7O3j0GdLdl/497j/V/9c69+1L4G+EbpJ/smmf2K82759N/dKmf7sX3a8zvPgJ4m8OabeJp95a67D9nmSLy/3E7/AC/3W+X/AMfrN03E0jUR5zfx3kmsLLbztHB5MPyfVaqvqt5Ik6XEHmQJ8m/Z83FaniRLjwzrdjZXtndWiPY2/wDr4WX5v7tV7a8j1Wa+t/K+5JI+/f6VnymnMYa3Ok6lpX2eylaw/vef/BV5/tlj9m+zxLfp/wAtZoPmVKkk8PW+saLE/wC6ng3KjP8ASmpo9xBNFFpl59g2N8z7N2+p5R6m1pU0cdtc/aG8uBFj3eZTbiwsdRuZbh1ikRI22/jTfOX7HqD3v7/ZZxvL5f8AH+821VdNPke2d7yW0+XYsM/8eaAI5ra6gmvpbe8uPPm3eUkj7lRqme/vNlsmoWf2udJPvwJ9zNSSWd9HNc3Cfv4PvxfPU2m6x9l3S3EDfvl2L/vUAXNSsby61KKWyZYIHZt0O/7/AMqNWbNfyWk073dm0aW7bF8z+NXarGpabDrE0DuzRvaNI6+W+1kyqVDJNrH2PUPNnW/gfd5VtdJuVMNVhqV5prW6h+zpt8+ZW3P/ABbTUj6e2j2ctvaN/aWxW2pdPu35qr51vHqSpLYtBP5fzPB80SVes1jg8PfaLKVb90k2ReX/AB/u3qIgVfOs5Lnyri2l026+z/vZo/mgSrmmvNHDAlvLFf2v+u86B/vVXm1VZJILS4ieC6uP3zf7tR21tZ/aLa4tJfL8n5IkjfavP+ytVHcUj6Q+AOpf2l4Dnl2+X/xMJk/8dSvR680/Z+huLXwHPb3dz9rnhvpN02zb1VK9Jr0IbHDLc88/aK3f8KW8VOn31td6/wC8Gr4B0T4zL8sWu2PnwOuz7ZY7VlT/AHovut/45X6BfH6H7V8GfFSf9Of/ALMlflT82xa2jIxlE+tvh18SLzTXaXwP4haf+OXTY/7v+1bNXsHhj466Lrln/ZnijT4tJf8A5/LFN1m/+9F96L/gNfnTHNJBNFLEzQTwtvWaN9row/u7a9A0H4365Y7U1VV8Qw/xPdPtuuP7s/8A8VvrTQNT9StH1Kz1jTYrvT7631K1+551rN5q1eR/LdXT76V8A+A/i1pb6qtx4f16XQtUf5PJun8hn/2W+9HLX2B8IvGGreMdBvn1iKKO9sbr7Ozxp5e/MaNu21Ljyhzcx3yXPyT7/wCOnXNusjt5X8c2xaq76EmaN1dG+42+hgMrivjH+8+GOufvfL+WF9//AG3Su2d/MSL/AGK4/wCK7+X8N/EL/L8lur/c3dJErGRpE+T01Jbrb9t2yPtX/TET5uf71Ta9pt1Y3896itGjSSbbmP2ZKr7LG+Rdn+gT7dnk/eifCu33qtalNJa6xO8TPB51xJuT+F8+TXMbjU1LzLaze9+55ny3MafxfJ96rGlW02lbpU+4kOzzo/mXhkWq6TWd1okD7vsGyZU/6ZbvL/8AHVqxbQzabNPs/d71kf7m5XxsoKHW32WRFT/UXW3Z/wBMn+Wuq8DfEvXPAF5bWVuy3ekPJ/yDbp/kXLf8sW+byq5nTUhvr+zT5YJP4of4X/3WqrptzNa3kFvcQfc8v9zIn3KcZESifXnhLxVpfjjSm1DSpG2J/rbaRNstux/hkWtrZXyf4Pmm0fxnodxp9zLG76lb28rxv8zxvOissn+zX1vW0ZcxjOJWeGqs0NaWyoWT+/VmBizWdUbm28ta6J4ahubbzEoA+afippum2vifWtYvdPurtE0u2hby32q6mSb7q/3lrw2a80nSrlorddUgtZpG8qGR2+Svqj4x2bf8IfqKOtfPPjDSt+pQJ/ckpRkOUTJhubH/AJ63/wD321dd4b8SSaVbS2mmfaJ0uG2SpfTfKmf4lrPh0SP+7W9o+mra/wAFMIxPqTRH/wBAtv8ArnHW0lc74efzNNsX/vwx/wDoNb0NBRY+an802kSgB9FHNFAD6ZT6KsBlFFFABT6ZT6ACh3oooAKKKKACiiigBlFKj+ZSUAFFFFABRRRQAr0nNI9LzQAc02iigApN9LUNAD6ZRRzQAx3prvTXeo3eoLIZn+SvA/2hNNXUr+x2bt6Q/fjf1avdpnrxv4qJ5+vQI/8AzxWgD55udBuI0/1rVDZ6O0l/Z75ZfLeZd3z16ReabHIn3ar/ANmxxvbJ/ck30EG9pXh6x1jUpbJ4Io9kMLrNGi7kxJur3zTbbfDXkvgazX/hIZ/+ua17pYW37laAHQ23l/w1chtqsJCsaVLzQAiJS1NUtmn+kwf71AHB+NviRofgN44r1pbu9fc62Fr80v8AvN/dWvnXxP4z1r4lTfaNTZY7WHbNFYQP+4t//imqnYQr9plluGl3zNJuST5pXz/E1VYfOuvk2/uYV+5H91KylI6IxJLy5W1uWSL9+6fO1zInyp/u03W7NYJmuLiXyIH/AI/vM+P7tOupo7WZnt9s91t/10n+qT/gP8VGq2fmST3dw3kJ9zzpP/Zagsbf39xHpSxWn+gWrwybvL+aV87/AOKvVPgnprWPhXxx5sXkeddaT8n8XEty3zV5jearHa6bF9hgWN3j/wCPyf5pUX9991f4a9Q+CEPkeDPF1wytsuNU059/97Ej7qtbkPY9Y+Fu7/hDNK3/APPFa65H8uZa434XO0ngzSv+uMf/AKDXXfxLWpnE+bby5uPOvrTz28iG8uNqf7XmvXs3w3ff4J0//gX/AKFXM6P8PbGS8vtTvW+1+deXLxW33Yk/eP8Ae/vV1Fzr1j4K8PQS6xPa6an8KRp5Sv8A9c1qIx1NpS0OmSn81xngP4hWPjy/1eLT4rjyLFYf306bd/mb/ur/AMArrqswGv8A6ymyIsiMj0tJvoA5v4l7f+EA1zfu8v7L9yP7z18zwpdX21LKL7JIy7FuZE3S7q+lPidN5fgbVXRfnRY3/KRK+ddUeTyfNmnWwtfmuF/2M1hM6YFd9KtfOs7i7Zp/Ok3/ALx92xh/drYSa+urD7JbxfOn75XrBSbzJovKs7i7fzFTfJ8qf71ak2mw6rYQPd3LyWT7YWtvurXLI6IlF5oft86S+bd3SLvltoP73+9Vi8e6jef9xbwWW6NIkj/1u7/a3VMl5b2sLLFF+/t5P++1FF5NNOmy4/dweZG60hkP9m2NjNbO+2dHXf8AvPm+Y1XhvJpLNYreD57f71FteWc8MT28UupIkmxnj+VUxRqWialJD/pF55H2uRfKS1/gUf3qAHQ20kf27fOu/wCy/wDHt9WSj7ZN9pvkt7by7r/ntdf6p6b/AGfbwQ3Nx/y9OqwyvH/d+Sr1zeNIkSRRNJPD/B/foA5vZJqVzB9onl+1W+3dDv8A3VRolnps0qW6xbP4kjq8+mtJNA7zxWj/AMaSP8z1hpqVjHDcy6fZy3b/AMXmUAdVNJJ5MD2n3PJj2/7u2obya3jSzS4vvIndVdrb61I/narZ+VFK1p+5j/1afd/do22pIdHhks4pbiXzJ7eOP55PvbqfKKJm/wBt28lzef2ZY+ZdJD/y33beKEs9W1jTXie8/s1/mdkgSughs4ZJli/1k/l7/wAvvUQ2F9q1hcy6bBLdzp8n2aBNzcUcocxk6avmaleRXC+Yny7vMT0X71SJDHB9p+bzERa9E0f4G65fW0txd6na2l1cNG+zYzNF8qfK1dtoPwN8N6VbeVey3Gtbl/e/an8pX/4CtVGDJlNHjujw3F1okUVpp91dz3Ei/JBCzbP9r5a762+Fera5qsDuy6bZQ/emkTdv/wBlVr2Kzs7XTYVt7S2itERdipAm3pU1aRgYubOR8JfDSx8K69c6rFcyz3U0K26/3UX7zV2fNRVLzVkykIj+ZNsqSoYX/wBKnp9BI+OiiigAp9FFABRSPTaAH0yn0ygB9FMooAfTKKfQAUj0tFADuaTfSUUAO5ptFFABSJS0u+gBeaKOaKAF2UlHNFABT6ZRQA+imUUAPoplFAD6Kbvo30AJRSvR81ACUqU3fS0Fj6KZRQBNRTKKAH0UyigB9FMoo1AKPMoplAD6Hem76bN9ygCeiokejfQA6imUUCkFFFFWSK9Nel5o5qZAHNNopnmUgCsnxDu+xy1rVm68nmafLQB5rZu3/CW3ybfv2f8A7LXSfDT95o95/sXkn/oKVzds6weM5f8Arxrovhpu+wamn/T83/otKAex3UdS81An3KlqyB3NJvpKKCx++kptFADuabRTHeggfRTKKAGUj0tHNABzSPS802gBd7SQtE/3H+8n8Ncfc/CXwjPeS3aaDa2k7/eexTyN+f8Adrr6Knl5hxkzw7XP2aVg8Ntp/hrXJYHTa6w6x+9Xj/aSuF8VeDPE3gvSrF7jQ2k2SN9qvLV/PiRf9r+7X1XS72R6nkRpGbPj22eGPzbi4/eQTWexvL+Zf9Y9OhhtZ7md5WX5N3lJJ/HX054o8AeHfF259T0qKd3jaHf/AKttp/3a4nW/2eNFuktX0y+utNnt923zP38T5/vVm6bKjUR4P/YPkXN9cW95LBPNuT92/wAvNWnh1a18i3lVdadG/wCuWyu61X4IeLtNvL64t1s9Sg+/Akdzt6L/AHXrm5ry+8M+Q+t6fPpt1NMsKpdJtrHkZtzoz9Ytluvsz/bIrDYy7Uk/jyv3aHTUv9JuPK89EVvK8v5quXKWt1uS7WL5GV4vM/jytZ82lSQWcv2K+eO+u1/79USiVzIH1WOSaW0li8i6mXf9z1apHhj+zS2mmS+RvX5Xg/gYq67qhm+3Wt/EksVrfwIqpLcyfLKlQ6bHHJbN9kW4sHdvl+1J9zKvREJBczX0D21vK0V/BD8ks06bZdxqOH+y47nTN63Gmvuban3lf7lNmh1KN7ZHVZ0dv380b7vmp0N/HOjfaFaB3Zki/CqiEtj6A/Zy86Pw3r6XEsU//Ew3q8f90x16zXkX7OqWtro/iG0slijRLiF28v8AjZ1f/wCIr1qu6Gxwy3OP+MyeZ8KfFX+xZs/5NX5d6l4eurGwtrt7O6gtbhf3FzJCyxS/7rfdav1C+Mzt/wAKl8X/APYLmevGfj98LvP+C0+haFZ/Jo3l30Ft95nWBfm2/wC1sraJnynwLcw+XUaVrX/7y23p9x/nqrDD/oy1ZJX8nzPlevv79g+bzPhLqqfwQ3y18E7Gjr7q/YJufM+HviW3/uXkP/s9AH03TKfRUAMd65f4lvDH4A177QsrwfZfmSD733q6Xmua+JEzWvgPXJUbY6Q/+zJUy2NInyjc6JDfabPcWU66lausiN5f3uf4dtR3mpXEN5837+D5f3M6bv7lOTUtLunlvbjzdC1Tb+9vLV/lb7/3q0pnaOH/AInFit3Am7bqump+9/7bKtchuYtr5OpaD5VvF5DvJHuhnf7jGPbt3VcsJrjTZryJ1+5DI/2af7vC1XfR47qznTT7q31a1f51eB/m4X+JaLC5mgeeK43Tokc37mT7yZV/lX+7QUamm/ZZNSsbi0by9jb2hn+997+GqNteSWrwW9xB56Q7UVJ/vJiptN+xz6lbPby/8tN/kyfeSqqX8m2KK7/fon3fP/1vH+1SiKR0Gko0HjDSLu3/AH6Lq1u7f3v9elfZDp5czJXxjYQtB4nsbu3l89E1KF28v7yfv03V9pTJ5c0v+9W0DGZ578XfH918NbPQ9Qt7aK7guLxree2kfbuXy93yt/erpPCvirTfHGlfbdMkb5P9bbSf62L/AHlrzv8AaZdo/Bmhv/B/ay7kk/64TV4/pOsXGm3lnqGnyy2k6L9+B/3v/wBktVKWtiYrmR9cU14fkrzvwZ8b9L1F4tP8QN9gvfufbNn+iv8A/E16dNC0dVGRnKJ478ct0HgnUJUi8x90afm1eI69pvmaqvy/8tG+T6LX0R8ZrZZPA2r/APXGvGdYtvtGoN/vSf8AoNIDJSz2JUkKeXV5LZo4Vpqp5f36Cz3Lw2/maPY/3/s8f/oNdBDXN+GP+QPp/wD17x/+g10iVQpFhKk31ClSUEkvNHNReZTt9AD+afUVO5pykA+imc0c0gCn0zmmWzySeb5q+X8zbf8AdqwJqKZSvQA7zKZRRQAUr0lFAC76SjmjmgAooooAKKKKADmm07mjmgBm+h6HoegBtMp9M5oLDmoneimUAHNVnepHeoZnqAKt12ryX4i/vPEi/wDXGOvVpq8r8ff8jIf+uMdKQHGvbNvoS2X7TAm3+Kr/ADS2dsslzBSIOu8DWfma9c/7sdezWcK7Fry3wNCv9sXL/wC7XrVsnybKfMWPrC8YeNtL8D2e/UJfMupl3wWcb/vXx/6CtcL8SPjZb6bZy6f4anW71F/k+2feiTP8Uf8AeavG7m5mury+uLuVru6mbezyPuqZSHGJ7V8E/HOreP8AxJ4ovdQfy7KG3t/sttH/AKqLMj/Kv96vYLPb9sg/66LXgf7MbzT6l4sd1+T7Labfwkmr3qz2x3kDv9zdRGWgdT4p01Fgm+dfInfc/wBm/iTP96oYfOvrnykiXZDt3JH91Kbo6eW+64/4+n3fuY3/AIv4t1TQzTX0yokXlwJI26GBPlTFZG5Hcva2s0qJ5WpT7W/64J/8VUOqw3F9f3m9vMRJFTfO/wC6ixv+7TfOh03cibbu6+5sjf8AdJ/wJaLyzvPEGtz28XmzokzbUj+7F9+gAvLmGC2gS3i+1z+TvV5P9V/HXsHwfeb/AIQPxU8srSP/AGtZf6yvO7bR9P2QJcTy3c6Ls+zWqen95q9W8GPcWvw617zVt40TVLd4oYP4MbPvf7VWtyHsd98LtsfgnRfm/wCXWP8A9BStjxD4q0vwrY/bdVvorSD7i+Z952/uqq/erH+EsPmeFdDh/vwwp/46lfDPxQ+Pc0HiHVUSC41bXkuJoftl8/7q3Xd8qxrW0TI+jPE/xpmS2vP+EciXQtLRpJp9Yvn/AHvLbm+98sVfNfjD48WMd5O+mLL4h1R/valfO21P+BfelrxvxD4q1bxdc+bqt9Ld7P8AVQ/wJ/uqtZsO6StSOY+7v2GPEl94m0rx1e6nP58/2y0T7m1Uwr19Nb6+Vf2AF8vwf4zf+/fW3/oL19UVlLcsdvptFFIDl/idDNP4G1VLdmjfau14/wCD5vvV863OlWtjM13cStPM7LDKj/N0r6E+K9zHa/D3WnlnaBPJXc//AAJK+cbyaaTdFp9t8/7vypr77r5rmqHTS2L1nfzSOrpH89u2zfJ/dqOaax+zSxPLLcSJGu62gT5uaopp8klzve8aREm3xJ93Zj+GtT7YtqkGyD9+jfMmz79YG5DeW2pfaZUt1t7BH2pBNH80r/71SPpsdj/pW5pLp7hUl8x/SnaleNvb7RPFaWqbnV9/rVGG/s7q+aK3nlne3aN5Xk+7QUaU2pW8b/6JF5iOuxv96odSv5pLPfe3MVpBb/deR/SnW0OqXUzRbbfTf4/3Hzb4xVH/AIRuzjRri7ladJplmbz/AJtmKCQ36fPNc28TSyTpCr+dIn7r7yVctrDUpLloX8qCB9vlTR/efFQzTR/Zmt4t0k3mR7fLT76mRFrsNK8MeIvEEzRWmlSxwW/yedJ+6Xd/wKlysUpI5G88PQyXkVxcRLJdQ/JVH5dkmyL57f8A1qV71pXwfj8mCXU7xvPTa7JBXXab4P0fTZN8Wn2+/wDvyIu7itIwZnKaPnuz8GeJL6wW7t9KuJEmZdv/AH7Su08N/A/UrqGxfWLxbDZteVIPmZ8fw17RHUvNaRgiXNnMaJ8OtB0O/nvUtvPuriHyZXn+beu7dXRW0NvYo32eBYN3/PNNtSbKciVXKjPmG/8AAKEqREp9UAzy6PLoooAfTuaZ/q6fzUAMT935tP5pEel5oAKKTfS80ALvpKOaKAH0UyigB9FMooAfRTKKAH0UyigB/mUUyn/6t6ACOiF/nlXb9xqKNmx2/wBugB9FFJvoAWnc02igB3NHNM30b6AH80m+kooAdRTaKAHUUc0zfQA7fRvXfSUUAO5o5ptFADuaTfTf9YlLQA7mlSnUUFjKKfs8v7tFADKKe6UOlADKfR5dMoAKKKKACil/jpOaACm07mm0AFLvpKKBSHc0c1F5lFBJLzSb6jooAfTPMp9MkoAKKZRQAVQ1vd9jl+Wrz1R1T/j2l/3aAPMXk8vxnB/t2ez8meug+GL/ACa0n9y8/nGlc3f/ALvxVZv/AH7PZ+TVvfDT5LnXk/6bQv8A+O0A9j0RHqWoEqSrIH07mm0ypkWPoplFIB9Mo8umVZMgo5pUpKsQm+l5pj0tADuabRRSiAUUUUwCkejfS0AMkplPo8ugBlJeWdvqVs1pdwRXdq/3oZ03LU9JspcoHA+JPgn4X8TIv7i40mdPnWbTZtv/AI625a891v8AZ+8Raa95caJqdrq27a8UM6fZpUx/461e/UVnKCLjJxPlXXtB8TeH9tve+HrqNH2u95HD5sW7/eSs/wDtiz1iazuLf/UeXsr663tHXK6r8LvCesTNLLodvBO8m9prX9wzt/tbKl0zSNQ+Y00eG1h32TeRBD91I39aa6axawwfaPs+reT88rzp5TIp/u16xqv7Ni2qQf2F4hl2Q/8ALtqsO7fn/pqlcjqXwu8eabDtl0j+0/ObZK9jMs61n7N3K51JHoX7Nnk/2b4lSKCWD99b/wCv/j+/92vYa8k+AOqxzv4l0/yPIurGSGG6T+LcN9etb66IR0OeUtTj/jGnmfCHxt/f/se7f8o3omuGkubGWL+7G9WvidD5/wAMfGMX9/Rb3/0Q9fMP7VHiHUo/hv4Ht4ryWO11Zf8ASvL+XzYxbIyq1ak8x4L8ePDel+Gfid4s0zRJbefS0ummgS1fdFFvXzPL/wCA1wNtt+xrV65hWO2ZEXy021nw7vscX+7ViGv8719rfsDP5nhvxYn/AE2t6+J/46+yv2BpvLtvFkX+zC9WQfWlN306mvUAJXLfE7y4/h74jd1aREs5Hrqea5r4keXJ8PfFXmy+XB/Zdy8r/wBxRG7VnIuJ8g3lhbySTpp98snzMnkz/L/fqaa5utK1LfEzQO+12/2/uU2/0dpPNdIvMgdm2vA+7ZnfRf39xA6xRMt3Btj/AHM/+7XMdRNbXFndO13qEf2CdGX/AE+x+Vvu7tzVqakl1Bulu4P7atfufb7Has6f7y/xVi232W+025dP9E2SR7knf5ed9XEhurF55fmgfbJMs38L4V6BSJodLjndbvT51v7VJtn+0jf7S1VmvJPO2XC+fs3f9df++qvfabG+vGuL2x+yaj/qft+mv5TPn+9V6FPt1vsuFXXbJF2fabX91eW/+8rbd1Aii8Mn9q/aLeVZNl4r74/vJ+8SvuK82/bJ/wDro1fCLwtqVsuq6fL9r2N/yz/1sWP4ZF/havu68f8A0yfZ/wA9GrWBlOR5P+0b50fgOxeLd8mqR7v93yJvvV88vtkSB0by9/8AB/DX0R+0b53/AAr2B7TdvTUrd/3f+69fOc00d1DFvbyHRmT/AGf+BUPcI7Fq5eOS/wD3v7t69+/Zyv7yfw3rVrcTtJBaXEKWv9xYyr/drwN5pI/KiuF8xEX5X/8AiWr2z9mZ/Ms/FWxvMtfOt3X+8jbX3LQtwlsdV8YIVk8Daq7/AHPLrxG//fzK6f3pP/Qa98+KNmt94J1WLb9+Fq8D1xPI8Q3lxpkH2tIfMeC2kmaNXzHtqzEIYd8K/epr2/lp89WoU+RdlNuf9ugs9W8I7v7E0/8Av+THXUQ1856V488Qabfz2iXKyWqR74vMT5k/2a2k+J3iD/nvFVEXR71vpea8IT4qeIP+esX/AHxUyfFjxB/et/8AvhqAPdKK8K/4W14g/wCnX/vhqlT4u+IP7tn/AN8N/wDFUAe50V4d/wALe8Rf88rD/vzJ/wDFVNpvxR8QalqUFv8A6L8/+w1AHtvNNrzr/hJ/EH8H2X/vhqcni3xBH/yws/8Avhv/AIugg9Dp3Neff8JZ4g3/AOosP++G/wDiqd/wmPiL/n2sP++JP/iqcZD5jv8AmjmuA/4TDxF/zw07/vzJ/wDF07/hMPEX/PDTv+/Mn/xdInmO95o5rgv+Ew8Qf8+enf8AfEn/AMVR/wAJl4i/58dN/wC+JP8A4ugep3tHNcF/wmWvf8+Om/8AfEv/AMXTv+E21j+PT7D/AMeWgXMd3zRzXCf8Jtrn/QPsI/8Av5Tf+Ez17/n203/vhv8A4paB6ne80c1wT+MPEH8EFh/35b/4qq//AAlvib/pw/8AAZv/AIunzC5j0Xmk315z/wAJV4k/vWf/AH5qN/Enib/nva/+A1HMM9Kd6bvrzV/EPiL/AJ+Yv+/NQvrHiCT/AJfF/wC/NTzIs9Q31Hvryt7/AF6T/l+/8cWsnXtV1q102e4+3N8lVzAe0O6/3qj85f71fOX/AAnOvf8AQRb/AL4Wkfxzr2z/AJCcv/fC0g5j6KeaP+9UbzR/89Vr5xfxnr3/AEFZf/HaqzeKta/6CtxQF0fST3kP/PVapzX9v/z3ir5NTxnr0nie5t31y/8AI8v5U3/LWwniHVv+gndf9/qAjI+jptSt/wDnvF/33Xl/jm8juvEO+KVXRI9n7uvO7zVdQe2l36hdfdb/AJbNVzSrxY0/ey05RLNvmpbO8W1uVllby4E/jrNS/tf+e61Y8n7dDLsZtifJs+tQB3nh7xZpOhpc6nd3Pl2u5UXy/md2H8K1y/jb4kal40tpbdIv7N0R/wDljv8Amf8A66Vm+J9NXTfCWh/aP+f6b9VSuZm3STSvcfuINv3I/vbaUpDiQ3M3yQJZfff5N7/eq1bOsGpSvu8x6p7/AD7CDyv3cG5tz/w1ahmWDUpdqtJO+75//iayND1z9mlJo9b8VPL9+aztv97hnr3a2/4+I/8AerwX9mlPL17xVLK3797O3Rk/i/1j17xC/wDpMX+9WsdjKXxHxbpPkxu29mkndpH2R/8AszU2ze61K5VP4Eb/AFMH3Uq1o+lfYYYt/wC/uvuNbQfwZ/vNUz3K7Ft7uVbRH+7pumvu6f8APaWsjoHWfh+OPclx/pcyR/8AHna/wf7zVY1J4dNtvK1DUPIR2/489NTaz5/vNWe/iS4ukW3t1+wWu77kFUb+wWB5ZbhorSB5N/7z73P+zQBY/t6aOzgisoItNtdq7Uj+8leofDF/L+Euqyvuk369G/7z+P5Ya8hmvFjhiS3g899se2af/wCJr1r4dTSXXwi1VridpH/4SCP5/wDgNtVrch7Hqnwi2/8ACMeHE/6dbX9Y0r8wfiE63XjnXJf795JX6efCP/kW/Dn/AF723/otK/L3xP8AvPE+qv8A37qT/wBCroW5jIxYbbzHrW8PeG7zxBqVnp+n2z3eo3cy28FtH952NQ2afvq774Ia9b+Gfid4O1O6fy7W31aFJ3/uK7eWzf8Aj9WSfYn7MHw0uvhPb+KtCvbyK7vf+Jddy+R91GkW5Xy1/wC+K9urj/CqNH4/8bI/30t9MT/x6+rraxLH0UyigDlPipeNY+Cb6Xb5ibod3+75iV893KXV0s7xL9kSFt8TyPt+UtX0F8UVWfwNqEXmywO/los0CbmTMiV8+po9vPtS93T/AN5J/asJx1OmEtCjYTWN1eNFE1xdv5myXy0+VGqa5/tKeFnt/KgTydkXlp+9rSh+5KkS7/Jj3y/7Ga6jw38K9c1zTbZ/NXTbLbv3z/e5/wBmseVyNLo4uHw3YyQrqF7ukunutksM77l4/wBmtC8mt/s1naW+3el1vl/3T92vXNN+C2hwJ/xMJbjUn2/9ct1ddbeG9JtfKeLT7Xen3X2bm4qo02S6iPF9K+G/ijxH/pEUUVhBu2LNdTeVvX/dVa7bSvgXpsaXP9q6hcX/ANo/5Yx/ulTFejb2kpyI38daRgjFzZg6P4A8O6H5/wBh06KP7Q0Ly+Y+7/VtuWulpiQ1IiVXKTzDdlGyn0n8VWIclD0lFQAVNTKdvqpACUtMoqSwooooAfRTKKAH0UUUAFO5ptFADuaOabTuagA5o5oooAKKKKAF2UlFHNABRRzRzQAUUc0c0AFK7+XTUel5oAXfSUc0c0ALvpKKKcQCn0yiiUQH0UUUgCn0yigB9FMooAclLRSJQAtMp9FADKKfTKALElFFFBY56NlNo8ygUZD6ZRJRQMKKKKADy6ZT6KAGUr0ecu/ZSUAHNJ/DS0c0CjIijp9O5o5oJIqKdso2UANokp9MoAa9JT6ZVgFHNFFQWHNUNW/495av81Uvv9S1BB5Pq3/I1aR/t28n6Mlbnw0f/iceI0/g/wBGf8/OrH1jbH4k0X/bWb9Nlanw9fy/E/iNNv8Ayxt3/JpqAPSIamqvDUvNWTEe70UzmipkUPoplFIBd9JS76bvqwF5o5o5pHoAJPv0vNHNHNBA2inc02gAplPoqwGUUUUAFFFMoAlR6WoaKAJqKi30b6cQ1HSUUeZR5lEg1GUUU+mLmGp99n/jf+P6UlP8umUCMrxgnn+DPEaf39Lu0/OB6+W/2lrf7V+z/wCAr1F+S3msP++XsnWvrS8h8+wvIv8AntDIn5rXy78bI/M/ZR0b/pjb6S//AKAtOIup8g3n+pk/3ay7P95ZxVqXP3GrPs/+POOqGR7PLr66/YGm/wBM8VJ/07x/+hJXyTX1Z+wY/l+IfEf+3a0AfZPNHNHNNoFIK574hWzXXw98WW6L5jzaPeps/v5get6sfxa7f8If4h2ff/su62/73kPUBE+NZoZNN1LfF5to7/P/AHf4qmv79vOVLuziu4/Lj/fR/LL916a+sXnyp5/2uD+5P827/gVWr+50+RP9IW4sJ0t4X3xp5sX3X+WuU6ojbOwh1KzvorRvM+aN3hk+XZ9+pLZLzTbydPmjR42doZPuv8rtUdro632m3MUXlX6PJG7eR/BhnqTTbm4juYonn8yBFVPJk+b+/UCHJeW91NL5q/ZJ/MX54/mifLf3aqzWdx50txaT/PC03761f7tSWs1ndJvdZbR/l+ST96tR39ncQfbLiJvLfzJP31q/3M1YG0+sW8dzvvYG32/yLf2L+VPtH8Mn96vti5/dzSp/tV8M+IZoZEvPtEHmQeS214Pll5WvuJ38z5/9Zv8An/OtYGUzzn9oSwm1L4bslv8AfS+t3r5jmfzLbZdLLJNuZN/8VfS37QL28fgOD7XA1xB/aVvu8v7yff8AmWvA9kN9c7En/tKD/njdPtnT/db+Kh7hHYr23nff/wBZBt/l/eWvcP2YLyGez8R28S+Wjtb3H5q614fDpskdz/o8vmOn/LGT5Zf/ALKvXP2YLzzNe8So6rHdfY4dybNrcNQtynserfELTbrVfB+uWWnsseozWcyWrv8AdSbbui3V8t6Dftrniprj/T7RPs6o2m3SeV9nk+dWX/ar7CuYWuv3Sfff5Fr5x8GeLbrx/wCDINVvYIoLrdsl8h/3T4VG3f7NWY8pw/iqHWtHtoptEluL/Y2yW2km+baf7vy1TtrzxFfW0D3FtFafL8yT3Lean/fMVd1eQ+Y9ZN4lBJh20Nx9s3yqv+r+/WjUvl050oAh2UbKm2UbKoCFKdsqZIaNlOJBBWr4VTzPEmmf9dqo7K0PCv8AyNWkf9fUaVQHr32NY/4ak+x1eeGoYbyzn+5cxSf8DqAIfsa077H89XkeGT7kq1MkNApGb9i/2aPsa+lank0eTQIy/sa/3KPsa+lajw03yaB8xm/Y1/uUf2etaXk0eTQIzf7PX+7R/Z61peTTvJoHzGX9jX+5Uf2Nf7ta3k014aB6mX9jX+7Ub2a/3a1nhpvl0uUDLezX+7Uf2Na1nhqPyaYGW9mtcv48tvL8K3n/AAH/ANCrtpoa5P4ip/xR95/vR/8AoVGoHj/l0eXUyJQ6UCiVXSoXSrzpVV0+Sg0PPU1KP/hNp02t93Zv+ldhDXJp4evv+Ewa7eD9xu3799dkkNWBHs8z5Ko+IbxdH0G+vfKWR4V+VJPu81rJDWP4/Ty/BOq/L5nyr/6ElAHL6DNceLtSXT9K1O4gunXer7PSvdPBnhv+x9KW3lZZHeRnlf8A2jXhPwTh8z4i2LvL9y3uNqf3Plr6gsbb7qVnIDn/AIqWrQeG9B2ff+3SbU2f9M687vIY7V7zzW893X7n8NelfGmHy9B8PJu8v/SLjd/3yleYzXPlzSpbwNPO/wDHWMjaOxVvEkksLb7Q3kQfN/B6f3Vq1DNJJqWy3i/3v71WLPw9JdbftbeY8LN5sMHzNz/eb+GtLzFtYfKdl+7va2tf4/8AeakUekfs2Wa2OseJf36yTva2+5I/m2Ykevctnmbk/wBmvEf2crz7VqviOJYlgtbe1t9sMaesj17VNN9ltZ5f9Xsjkff9FreOxnLc+MbPWLrUrCziiVYEePf9mtU2r92q9tDHa3kVvdSrBP8AwpH8zVDo95JJpsFvEvkfu1TyYP8Ado0+zW1uVS4n8j5v9TH8zVgbRJk1VfO/0KD7Ij7fnk+aV80TabNIzSv+7Td/rp3pqXkclyqWVt5CPtTfP8zU17C61K8Z9ss+yT78n3UoKiFzeWtqkGxZbt/l2fwxJmvWPh19of4J3z3ESx/8Tzevkf3QsNeTzPYwOqXdz5k6Ku2GD5q9O8Kwzar8LdMvUbyLWx16bdbb2/exvGkf/odWtzN7HsXwl/d+G/DX+xa23/otK/LvxImzxDqX/XxJ/wChV+mnwruZv+ES0q4eJY3eOOZUjf7mV3LX5p+MIfI8W65F/cvpk/Jq2iYyKNn98VYs0WewaJ18xH3J+dV7Orlh/qa1JP0C/Zv8Q33i7wk2sam2/Ubi1tIZZv8Anr5DXMe6vW+a8e/Zatlg+D+iun8cP/jwkmr1ySspFkjvRvqPzKEekBl+LdEbxHoNzp6T/ZHuNv77Zu2YauT0H4OaPpqM2ps2rO6qjJJ8sVegU3ZSlEuMirb6VY2sKw29jbwQJ9xI4V71c8uipeaOUREiVIiVJ5dFIA8unIlNp9ACpS0c0c0AFHNHNHNABRRzRUDiFFHNIlBRJHRTKKAH0U3fSUAPokplPoAKKKKACn0yigB9FM8yigB9JvpaKmQDuaOabRSAKKKKACiiigB3NHNNooAdzRzTEp/NACb/AJ2Sl5o5o5oAOaKOaTfQAtFFFOQBT6alJSAfRTKKAH0UyigB9OSo3/1lOqwH0UySiiUQCimUu/8A2qAJ+aTzFqOn1BY9Ho31GjtS0APejfTKKAHU+oqRHoAmkplM30b6AIbmwt7q5guHi8ye3bfE/wDcqzzTN9LQA/fRvqPfRvoAfzRzTN9LQAUUyiggfRTKKAH1DT6ZQAc0c0c02gsKrXj/ALlqmkqG8+41AHlOt/J4h0H/AK6XCfnsrU8Ev5fjnXE/6dY3/KR6zfE6+XqWkP8A3LiStDwk/wDxX99/t2LP/wCREp9SD0iGp+agSpaJEDuaOaOaKRYUvy0nNHNABzTadzTHqwFpHpaKCAoooqogFFMoqQCimUVYE1FQ0u+gB1FFFAD6Z5dFFAB5dMp9FVqLlGUU+mVIw5pN9O2UygkXfTt9MoqgH/6yvj/4u+P/AA3ffs8QeH7fXLOfW4VsoZdNjf8AfpsZP4a+vo/9clfnH8Rby403xDcp+6nTcr7LqFZf4f8AaoFKR5vNtkSs+z/481rory/0+6T/AEjSlgf+/YzNF/46+9ax3Sxj3JafaJET/nvt3UDKslfUX7CT/wDFSeIf+veOvl1/Jk/vV9NfsNzeX421xE+49vHVgfa1N30lFTEUgqtqsPn6VqCf37WZPzV6m/jodN6Mn99dn50SCMj4f02++1abYvcWKyJtX54H21cv0t53gRLny38mPak/3v4694f9nLRbWzit9H1O4tERVTybpPPX/wBlavN/FXwN8ZWsMTpp9vqSJD8yWM27++u35ttc8os2jJHF21ncabDc3Cb4Hdo3+0xv9/Df3lq9o9/NPc20Vx5V2jrH88n+tT5fvbqpw2d94cv76yu4LjTbrbH+5uk2tyz/AN6tDR7lp7+2S4iin+7++jTym5qCyrZppt1CrxXLWjzeXthuvupn/aWm39hNazXNwm6P5m/fQPUKLZ3UKolz/wAAuk27/wDgVTX9ndQXlzcIssG9t/nR/degC1f38c/mxTQK/wAqorwfLLytfbGlXP2rStPm/v2sL/mqV8V6leQ3fn+bYxSP5a/PB+6l5WvtLRHWTw7pTp9x7G3f840q6ZlM89/aQdY/hurvF5if2hb7kr5tv7aOfyHt5/L/ALqT/wDxVfTH7Q/7v4Y3j/LJsurb/Wf9dK+Zbx7Oe2if5rT+6n3lonuEdi5Df3GyLT72BZ0f7vn/AHk/3WWvbv2cr+HUtW1x0llnnSzh3JP/AAKW/vV4bpr3EHkJt8y13fNs+Za9e/ZgeOTxD4j+zxeX/oMO75/l/wBZRHcp7Hv27y7iJ/7jV8w/CiFYPDeuaf5Cx/YdSkt2Tf6L5f8A7JXsHxv+Is3wr8GL4jitre7RL63t5YbqbyleORtv3q8r8H+PPCOsXN8+mS/2TdatMszWc6bd8h3/AHWXcrVtymPMYPj+8utK0+2uLdtj/alRv9tTVq/T56j+J1tNJo6/Z4meRbhX2RpVi8T7tEifiRVRKPJqwiU7ZRECr5NGyrWyjyaeoFXZRsq15NGygCq6fJV7wv8A8jNov/X5D/6FULpU2g/u/EOlP/cvrf8A9GJQQe8J+7uYHdfMRJI3ZPo1e/zfGLwFM266gbL/AMc+nfexXgElb1h4m1WxtLS1ivfLhtJJJYl2L8uV2tT5R8x7FJ48+Fl9tWe00yT/AK66YD/7LSx33wkuv+XDRF3H/oG7f/ZK8k/4TO8k+R57CRP7klnBtrNhdfJXY3mUuVE+1fY9xEHwok+7Don/AHxtpkmj/Cmb+PSE/wC3jb/WvFaKOXzD2nkezt4S+FEn/L9pcf8A1z1T/wCzpY/h38M7pf3V/au3/TPUv/sq8UpXRZPvrRy+Ye1XY9sj+DvgO4bEV3K7f3Uv6nb9n/wvJ9yS/wD+AXNeEfZoZP8AlhFQlha/8+0X/fFPl8w512Pc/wDhnzw//wA/Wof9/V/wqB/2dtFfdt1bU4/xj/8AiK8bT939xmj/AOub1MlzdR/cvLqP/rnctRyvuHPHseqt+zjYfw6/fj/gEf8AhUUv7OMRHyeIrj/gduleapqupR/c1XUo/wDrneSf/FU7/hIdX/6DOqf+BktOz7hzrsd837N82Mr4l/7+WG7+UtR/8M2X4+74pt2+umn/AOO1w6eLdeg+5rmpf+BLVMnjjxMn3dev/wDvulysqMl2Opk/Zw1j+DxBY/8AA7Nv/i6q3H7OviJE/wBH1DS5/wDrp5kf/srVhJ8RfFH/AEHrz/x2pv8Aha3iuNP+QzL/ANtIVqeVh7hW8SfBHxN4c0W+1W7l0n7LaRtLKkFzKzbR/vRV4x8S0/4o+5/66Q/+hV61r3xH8R65ps9le6qz2sq7JU2Ku6vJ/ih/yJk//XaH/wBCoiGh4+iU7yamSpNlaFFV0qF4avOlQulQBRe2XZUfk1e2U10pxLKaQ1i/EKH/AIonU/m2fKv/AKEldMiVi/EWH/iidT2L5n3f/QkqgOJ+BqL/AMLCsdsXyfZ5t03/AAGvqjTUr5p+CdnJH8RbF5duzyZtkP8Ac+WvqDTYamQHM/GDTftWiaHviaSBLqTds/6515vDf29jCqfL/uWv/szV6B8ft0fhvQ9jLG/26T/0W9eVwzW8H3IvPf8Avyf/ABK1i9y47Go9/NJZ/wCjqsFr/EkfyrWfNMsd/O/zyPt+b+FadeTTT+RLdyrGn+3/AOyqtQzOsdzLsj+d/wCOT5v/AB2oKPYP2aZpp7/xHv8A3cCW9rtSNNsX3nr2jWP3ej6h/wBes3/ot68d/Zs+0SXniqW43f6m0RfM/wB6avYPEMy2vhvWpf8Anjp9y/5RvW8djJ7nxXpU11PDAkW7Z5P+ptU/2amtrBbG52XE62j7m/c/eam6bNeSJBFE/l/ufuWqbV+7RZ2H2W/+eWKN/wC595uawNyT7ZDHNElvB/d3TXX/ALLRMl1qs3ztLPs+6lENzb+cv2Sxaf7u6ad9v/jq1I/26+uVtEnl+eT5baBPvZoGVXsIY0i+0SLabF2f3m4/2Vr1rwNcr/wpO78rzY0h1zZ+/T/rjXK+G/hLrniCGB7ex+yWvl/8fN9+66V6Q/hK48D/AA6n0+4uYrt5tUjuN8abeuz/AOIrWMXcybVjqvhp/wAiNoKfx/2bbf8AohK/OP4nPHP8TvGbxfcfXL3b/u+e9fo58Pd0fgzQ/wDsF2//AKISvzV8W7v+Ew8Q/wDYSuf++vMetokFOzq1Z/6laq2veprO5WNF+arIP0O/Zx8mP4M+F4ov4LPe3+8ZHr0yvHf2WtVtdY+FemPaRSxpaQx2LeZ/HJHv3NXsVZSLCiOiikA+imU+gAp3NHNHNBQU+mc0UAPpyU2ipAfRTKKUgJaOabRUgOo5ptFBYUUUUAFO5ptFADuaTfSUUAPSkpEpeaACijmjmgAoo5o5oAKfTOaf5lABRQj0UAPoplO31AC0UyigB9FMooAfRTPMooAfRTKPMoAfTuai8yn04xAdzRzUVS80gE30lFFADqKRKXmrAKKOaOaACijmjmgAoo5o5oAKKOaOaADmjmjmjmgB/mUR0yl31kWOjooo/wBW9VqA+imUUagFFFFLmAKKKj30cwElMo5ooiVqFFHNFMUhEm8yaVf7m39aWk/ipeaBBzRzRzRzQAc0Uc0c0ALvpu+l5qKgB9FMooIH1Uuf9S1WPMqvM/7lqCzzHxb/AMfOn/8AX5s/NaueHplk+Is/lfcexk2/99Q1T8Yfu5rH/r+X/wBBejw9uj+JcCf9ONwn/oFBEonqSPU9VIasVYRiPp3NRU7fUAP5o5ptFADKPMoplWA/zKI6ZRVkyH0UR0eZQII6KKKgAkplPplWAUUUUAPplPplUA+mUc0c0AFLvpOabQA/fSc02igB3NHNNplSLlH0Uyir6CJIf9cv+9X5y/GNPL8T3n/XSv0WR23rX55/HuHyPGd8lESJHlc1VYfuN8v8VWJnqqj/AHv96kVEjmr6K/Yef/i5Gp/9etfOsz179+xPN5fxUuU/v2LVYz7v5ptFFBAUySiigBuypERvv0tOqWHMVNS0Wx1yza31Cxt7+1dt/k3UKsvFcTrXwH8L30LS6ZFcaFep917X97Fx/eievRKkRKlxRUZM+Zde/Zy8Sab8+n3lhrSQr9zY1tK//AX3LXH+JPDGveEXlu9T0rUtJg3fPebP3H/fS7lr7O/1iVJDI0f3G8us3BFRmfEv2mPUUWJ4Le7do4386B9rcrX2d4SmW68JaDKn3H022dU+sSVg6r8IvCOqzebLodraT/8APzYp5D/+O11Wj6bDoelWOmW+7yLS3jt4vM+9tRdtEVyhKSOJ+PczQfC7VXT+CS3/AIN3/LRK+W7ya1urP97A0bu334H/APZWr6s+NlteXXw01dNPiuJ7rdC6papul4kT+Gvk+5v1nRIriCKSdJNkqbPKlRqme4R2JtKhmjuYHtJ//H/KavZP2a3WTxtryPB5d0mm/wBzazqZ0rxmztreTynSdvvfckT0/wBpa9k/ZmS8/wCEw1xLjdJAmm/uvn3L/rE+WiO5Utix+28nmfs661/sX1l/6Pr4n+Bt/eQfFfwhaJct9lm1SFJYf4eWr7k/bPh8z9nXxL/sXFp+k6V8J/Bz938XfBP/AGGLb9ZK7Ix0OWR7d8Wvi1N4D+Kl9pVxK0lk9vDMqTp5sSZWu08N+J7fxjoMWp2irGjMyfu33dK8H/a0h/4vTP8A7el21ekfs5J5nwli/wBjULhKmUdDSJ6YiUbKm2UOlZFkOym7KsbKNlAEOyjZ89TbKNlOIFd0o03bHqti/wDcuIX/ACapnSo4f+PmB/8AptH/AOhUzE92mT52rY8Np5mvaKjqsiPfW6Mn9/MiVjzf6xq2PD//ACHtD/7CFr/6PSgNT6o/4RTRWb/kE2P/AIDJ/hVab4f+GrgbpfDuku3+1YxH+ldB/DSVkdPKjh/EPgfwno+i3t+/h3S9lrC02PsyKvC/7K15p/wk3gKTUpU/4RWJLLy/leSHazyCvS/i5rv9j+EL6JIEnmuoZIdr/dVSvzM1eB6P4evvEE2y0XzHrSNrXZjJO9oo7u8j8EwaOt3/AGRayO80cOyB59v+1VK/s/C99/ar6Fo9vdpbrG+ySaeKsXVPCviDwXbxNqEH/EvaRd/z7oN3+1V55obXw3rVxZRRWk7+Rbzp97+J/u1UbHPKLsNSz8OpYebcaU0E+1d0P79uv91vNq1Z6V4Tvry2RNPuv3zKjPHcyLszXJ21/JG3z/cre0HWFjm3vAux5Ifkj95EqpRI5mdhrPwVstPe2aDVL8JcXSw7H8ttivWg3wCsvl26zfD/AIDHXd+Jvu6f/wBfkdbtZ8zOuMFJvQ8lP7P0S/c1246Y+a3Q1Rk/Z9nK5i8RKP8AfsN38pa9p3GomdURnb7q5qeZl+zj2Pnaz+E+oaj4m1nRYtXg8zTY7eZriS2ba/m7/wCFX/2K1z+z/rg6a3Y/+AzVU1Bte8YRz6+s76Fp99teJLV9srxj5Y/MZazdP1nW/Ad1HfQapdX9pG264s55mbeo+9t3Uc/mRyKPQ1pvgF4g2futT02d/wC7Ikkf/wAVWB4i+EviXw/pN3qN5/ZclraqzyeTcSs//oFfStvdR3ltDcRMrwyKsit/smua+LX/ACTfxD/16SUKTKcFY+U7n7jVw/xO/wCRRb/r4hruJvuNXD/E7/kVf+3qOtjGJ5bDU2yiFKm2LQaELpULpVzZTXSoKiZ7w0OlXHSodlAyNErF+Iv7jwTqD7f7v/oSV0SJWH8Tkb/hA9Q2N5f3f/QkoA5P4GvI/jyx81vL/wBHm2w19RWCV8v/AAHhj/4WBZ7N2/7LN8//AAGvqawSgcjhfj9/yBPDiPu2fbJn/wCBCOvJ7PzpJpfs8Hl7F+/H/wDFNXrX7QPyaP4aRFWR/t023/v3Xlc0Nx9pbzZfLRF+5J/8StZPcIy0KsyQxwxb5fMT+5H/AB5/2mq5v8u5ZLdV3/N/q03NVeZIYEX5Wn/25/lrpvDfhjXPEztNpljdT2Tt/wAsE2xbv95qBnffs0wyR6r4xe4b948Nl/tNw1zXsniR/L8Ma0237mn3L/lA9cH8Fvh1qnge51y41CK1gTUI7dFhgfcyeXv+9/33XpVzbR3VtPbyxLJBMrJKkn8amtIx0IlLU+LfDdnfarbL9nW6u0hVU2WMLbeflWuu0T4CeJp/3rwW+m79v/H1N83P3vu19OQ2cNjZxWlpBFaWqfdhgTyok/4CtRulHKVznl+ifATQ9NRX1C8utSuv+/EVdtonhvS/Dif8Syxt7T+9NGn71/8AgTVsOlRUcqiTKTGeXXL/ABI/d+Gf+3iOurrkvij/AMil/wBvENMkk8Ep5fhLR/8AsG23/ohK/Nf4i/u/iR4xRPuJrV6n5TvX6WeD/wB34Y0j/sG23/pMlfmb48fzPiF4tf8A6jV7/wClL1cQMlKm01PLd6rw1asH+etQPvb9kKNY/gtbPt+/fXP/AKFXtNeLfsh7v+FLWP8A1/XP/oyvaawkWFLspKKQD6KZRQBNTqbRQOI6im0UDHUUc0c0pAPopnNHNIB9FMooAfT6hooAfRTKXfUFjqKPMooAKKZRQBNTuaio8ygCXmjmoqdvoAfzRzTaKAHc0c02lR6AFoo5o5oAfRTKKgB9MoooAXfRvpKKAF30lFFWAUUUUAFPplFAD6KZT6AH0ny02igB9O5ptFADuaOaZvpaAHc0c0c02gB3NHNMeloAXfRvpKKACkSlpHoAfRRRWRrqFFFFAaj6KZRQA+iSmUUEj6ZzRzRzQAc0c0c0c0FahzRzTaKokKKZRQA7e1LTKKAH0UyigB2+lpklPoAZTKR6XmgA5qKapeagmoA818bIuyB/+n6OnWs0cnxRttjeZ51vJ/6ClR+Of+PPf/cuoXpumo1r8RdKSX77wzfqtAHqENS1BDU/NWQP8yimUUAPoplFAD/MpnNFFABzRzTadzQAc0Uc0c1YC7/npKOaTfSiAtFHNJJ9ymQLT/MpnNHNAD6KZzSb6AF5o5ptFACvSUyigB9FMo8yqAKKKZQA+m76N9JzQSL/AB1+ff7Qn/I7an/sSMn5M9foElfAv7SCeX481XZ9zzpP/QnpxIkeMvVOH/lvVqZ6qw/8taoCN692/Ywm8v4x/wC/YyV4VzXtf7HL/wDF7Lb/AK85qsD9A6KKKgBlFFFADkqRKhjqRKCZElTI9MpUoESVLzTaRKgCapt9Q0+lygOrE8Q+D9D8VPv1jRbDUn/v3UKtL/3196tvmmPTHE8p1j9nLw7qL79Mvr/Rf49kf7+L/vl/mqb4P/B/XPhz421O+vb6wv8AS7ixkhimtdyy7vMRl3K1epJWglASkzxP9sKFf+GdfFX+9bfpOlfAfwl/d/FfwP8A9hqy/wDR6V+hH7XSeZ+zl4z/ANiGF/ynSvzz+Ff7v4o+DP8AsNWX/o9K3jsI7z9sOHyPjHF/t6Tbv/49NXffs2p5nwlb/sKXH/oMNcf+2rD5fxms/wDsCw/+j7muy/Zm/efCif8A7C1x/wCgw1m9i1ueqIlFSbKXmsjUZspadRVAM2UOlSbKNlSKRC6VV2fvl/3qvOlVZv3ab6ozke4Tf6xq2tB/d69pH/X9bf8Ao9KxZtu9q3vDf/Ie0b/r+tf/AEelPl0Mep9ct900kdKzYo7fNWJ3HiHx71+Q6laaNFu2fZWln/u7WlTb/wCgVw/h7xBceHJopYolk8n59klep/GzwO2uWiazasv2mxgbzIv78deXaPbW+paJcyy7vk27a005TGN+ZnrLfESPxH9h0p/Ds1xa6hDG8/mfMnlyVx/w78A2Ot23iPRL2ebfaXkf75Pv7U3rXpng2ztG8N6dLvk32sKo033dyisP4I7brR9U1XzVd9QvpJtv9xamMtGE48zKTfs+2Od0WsX0f++sbf0ot/gZLbXUU0esoFSRXaN7P7+PpJXrFFVzMORdjK1vSzqLWSiTZ5dws35Vq1E0ib4938X3amb1qTVWErO8QW813oOpwWh2XMttKkTf3XKYX9cVo/w7qT+E1ImeDfEXVZvDOq2elW+23063hjh2fe/diuPh15r7VVX5fsrts2SUz4jW81r4+1uK4maeRplliZ/+eZXctYVnYTaxeQWVuvmT3ciwr+NEYoxuz6x8H2Laf4R0W1f70FpCh/BAKzPix/yTnxD/ANecldDpdl/Zum2dozbzDCkJb+9tXFc78Wf+Sb+Iv+vSSqW5pLY+VJv9TXE/E7/kW4v+vqOu2uPuVxPxO/eeG4P+vqP/ANBeug5Ynm8NWaghqzzWRpEbUNT7KjkoNIleSiptlMoGMRKw/iin/FB33y+Z93/0KuihSsX4nWcl14Gvre3ilknfbtSNGZvvf3VoHzHJ/ARZv+E5g+7Gn2Wb5K+nrBK8D+Dngy+8M+MLaXUIJbSea1kSJLp1ilf/AHYvvV9BWaUEyOZ+K/hXVvF1hodpo8HmOl1I8ryTeUqKVqnoPwB+7LrGq+W+3/U6am7fn+9K9eqWCVoJS5Q5jl9K+GPhnR9rppUV26fx3X7/AK/71dYn7tFRPuJS0UzPmciWOpagSrX8NARK8lVXq46VTenEohkqF6mkqKqAK5L4nf8AIqt/12jrra5D4o/8it/28R0AWvC3/IsaZ/2C4P8A0QlfmP4wdZPGfiN0/j1S7f8AOd6/Tjwq/wDxSunv/wBQu3/9EJX5d+IX8zxDqr/37y4f85HqogQw1Y0+q8P3KsWH+r/4FTA+/v2RU8v4J6Z/19XP/o+vZq8f/ZIX/iyelJ/08XP/AKPevZNlZSLEpNlPpXSkPlK1FPkpnNAgp9N30lA4k1FQ09HoGSJS81F5lFLlAl5ptM8yikA7fRvqKigsn30b6jooAfSb6bRUASb6Wm0UALvpabRQA/fSUc0VUgH0Uyn1IBRTKKAJUpaZT6ACnc02igBd9CUlO5qZALvo/gpu+l5qgCijmmb6AHb6Xmm07mgA5oo5o5oAKKTfS80AFFHNFACpTqZRQA/zKPMplFAD6KKPMoAfRTKKAH0UUUAFFFFABRTKKAJeaTfUFPrORrqS80c1F5lO30iST+Ckpm+jfQA+jmm0m+gB/NMejf8APS0+UAooop6gFFMopRAa9JSOjfLsb+KlpgFFFHNAC76SjmigAoo5pm+gB/NHNNpnmUFajnqObbso31C70Bqec/EL/kGz/wDXaP8A9Co/1fxC0P8A24f/AGhR8Qn8vTbz/Ykj/wDQqhmuV/4Tzw1/f8v/ANpvQSenQutWarQ1NVkEvNFHNHNABzS76TmjmgA5ptJvaloAdzTaKKsAoplFBA7fS0yigB9FMooAfSb6bRHQA+imUUAO302iqt/qVrpVt9ou5fIg3bN/1oAtSUVkp4q0mT/mIW9TQ63p918kWoWsj/3I5lpcyFzLuaFFRo+9N6t5iU5HWR9m5d/39m/5qZURKKnfTbyNN/2O42f7lVX/AHdPmDlH80x3paZ5lIWoeZXwb+0t/wAlC1X/AK7S/wDo16+76+Dv2nH8v4l61/12kenEyl7tjxW5qiifPLVyaqqfelrQBr17N+yE/l/G/TE/v2s1eNvXrX7Jz+X8ctD/AN2b/wBBqolRP0Qopr0lSSPplLvpr0AOSpkqFHqRH+eggmqRKbvpybY6AFqXfTaciVMgJo6KKKQD6ZJRRJQBIlaENZ6VpQ/6ugUjyf8Aa0XzP2cvHX/XrD/6PSvzh+G7+X8S/Bz/ANzXLL9J0r9KP2qIfM/Zy+IP+xpu/wDKRK/NPwB+78f+E3/6jFp/6PStY7BE9k/bktvI+MGkf7eir+lzc1037Mf/ACSjUP7n9sTf99eRDWT+3snl/Frw8/8Af0eT9Ll61v2Xf3nwl1X/AGNak/8ARENS9jRbnrX8CUeXUke3YtDpWRqR+XUmyl5p/l0AR7KNlSeXRQKRC6VTmT5GrQf7lU5qcTM9mrc0G5htdV0q4lby4Iby3mlf+4okSufR/kX/AHVrQf8A485/+udbJcxys+ubu0uC7TJqDwR/3CistVrrUPOmNlbatapfNHvWEqrS7f723cKu6uw/si8c9Ps8m7/vmvGfBGqXWufEbw3cXsHkXcOltbyb0aNtu3dWKi5JvsdbmotLua/jLwv48vtUb7BqEl1ZIvy/vlg3Z/vKK5/Sfhb4qtbqMS2CQQtKpdvtMbmvf1oJFTc0UUZF5oiXXh2XS5HbZLD5TPD8rc1LoOhWvhvS4NPso/LtYl4rT3Ubqkso2d0908yvbSQFDgGQfeFXG204is3UtFg1SPZcK0if3d2KIkSvH4UchqXxBsYfEEVtcXlnbwW8jPLJJN/vptrZX4gaBuGNc0scndvvkWvm+aFbWaeKL7iTSJ+TVC9dXs0cUajufTUPxA8NzNtTX9OP/b1HVPxB4h03WNEvYdP1axkutu+JUuU+8Pmr5tdFk++tQzW0L/8ALCKplTRftmegeM00/wAQaPBcefF9qsf3P3/m2muZ8N2cdrefaEl+e3+dX3/drF8lf7i010qY03a1xe01vY+j/ButX32FrvU7nzIZdqwfh96m/E7VbW6+HfiFIbiKR/sbfLvr5mms4ZH+eCLf/uU3+zbX7/kRRun8eyiNN9WHOyOZ/wB3XE/Et/8AinoP+vpf/QXrtpv9W1cP8Sv+QJbf9fS/+gvWoROBhqWmQpU3l1ibRGvUb1N5dNdKDXUhplTUmygkIawfivqtx4f8B3N7bz3Fo6TQ/Pa/63aZEX5a6KGuF/aHufI+FF98vyTXVvC3+6ZEoKOb+AO2T4wW0rwXCTva3L+dfTbp5flr64s0r5D/AGY7DyPiXY7NI/s2B7O4/wBY+5n+WvsK2T56UtyTYs60qo2dXo6ZAUUUUExiTQvVz/VpVGGtCP7lBRVeqs1XpqozUAVXplPemVYCbK4/4rv5fg+V/wDptHXbIlcX8XU/4oyX/rtHQBY8Np5HhK2/2NJh/S2SvzHudNm1XxDqSW/3/OuH+/6M9fpx4e/5FOD/ALBMf/pNX5gzX9xpuuXNxbytBOlxN88fy9WqwKv+r3VY0/79QpU2n0Fn35+x5+8+C1j/ANfVx+sle514d+xz+7+Dlt/19Tf+hV7nUPccRmymulS0yZKjUZTemUr1HQKRLzRUVS80DCijmjmjUBUpKOaOaNQCijmjmpAbRRRQAqPRvpKKCx1PpnNFQA+n1DT6AH0UyigB9O5ptFADuaTfSUUAOoo5o5oAKKOaKACn0yigB9FMooAfTt9NooAfRRRUxAKKKZVAPoplFAD6XfUdPoAVKWmfNspaAHUv8dJzRzQAv8dJRRUxAKKKVKoBKKKKAH0UyigmQ+im76dQII6KKKsCFP8AV05HqCl3+XWETXoTO9LzVZ5loSakMsb6dvqr53yU7fQPlJ6Ki8ypeaBD/Mrk/iF8TtB+Gtgsupz+ZfTLvgsIP9fLWb8Y/i7Y/Cfw39ofbd63dqyadYf38f8ALST/AGVr4te58SfFDxnFFul1rxLqcny/h/6Cq1cYgepeJ/2qPE2ozTvbz2+hQfwpGn3P95np3g/9qjXtNvFbU76LXdO3bGhkRVb/AGtrL/FXsnwl/Z+0H4c2dre3sFvrXiVPvXkibordv+mK/wDs1cn+2H8Oodc8Jf8ACYW6+Xq+mNGl1NH964tz/e/3arQD3TQdesfE2j22p6ZP59lcLviertfK37FXxFmun1rwldz+Z8v26z/9Blr6o31Mo8rAXmjmm0UgHc0c0nmLTXoAWiimeZQA7fQ9NqN3o1Hyjt9cD4w+NOg+B9ebR9QttSuLpIVl32sMbLz/AL0q13Ez/JXyv+0Ju/4WKz/37GH/ANCesK1R04n0GT4KGNxKp1Nj1b/hpPwfI/8AqNZ/7aWcf/x2h/2jfB/l/L9v/wDAavmNK3vCXhJvEejy3fmSxukzQ7I/ZUrlp15VGfUY7JsHg4e0ex6l4q+LHh/XLO8iinuI3m2uvmQ+jJUcPxL0GfxB4cvf7QWNLeNfP8xG+TC14vrFnJpupfZN3ybW/wB6rWiaDNrEMrxfwNsraM5XsePLL8HKl7a9on1VD8ZvBcf3/EdvH/10SWu+/wBW+x6+CdbsG03zbe4b59rbfkr70uX/ANPn/wCujV0Qk7+8eDjcNSpRjOi7pjqfUNTVseSFFMooAc9LTKZQBNUNFFBAu+jfSUVYD6KZRQA+imUVAD6KZU1WAymUUu+oASue8f8Al/8ACMXjyt5aIu/fXQ1znxCSSTwfqqRff8lttEhS2Z8t+IdY8QeH9Y+yXt9LYT29v50vmTK2+Et8slN0Hx/rlrfxXfmtPAm7d8n8IXdXplt8VPDupalY6ZcbrSD7HM8r6rDAuzC7l2szVDbfEvwXfXNtdpYrJBcXS28tzdaJBtiUq/y7q05V2PPilfc900G5jutE0+4i+5NbxzL+K14v8ftH02+8c+F5b5YpN+n3aKkif3JIf/i69Q+Hsyz+DNK2L5aJDsiT+4o+7XB/GzSpNS8beCdkW/fb3tv+cltWNRvldj6DL4xlVXNsecw+HtF0q8g/0aW0dNu1IJvK35+Za9k+G7tHctsvrq/tZof+Xq5aXymDf7VZqf8ACUaU/wBnig06RPLVFSR5f4F2qrfNVHwf52lfEKxsrvbBdXDXFwyRvuV8q/8A7OlctO8ZLmZ7WKjCpTbirNHsFMp9Fd58rIZzXwd+0/5P/C1NXi8+KN92/ZI9fd9fMHx1sLXUrbxn5sEUk9pqnnK+z5kzaQ04yJkfINzVWP8A1z/7tXJn+eqKP/pLf7tMIli2tvtV5Ej/AHP4q9O/ZamWD45eHH/67frHXlLv89epfs5bYPjH4Xf+Pzm/9BerJP0aek5p7ffqKpiA7mmO9LTKoByVIj1DUvNBBKlTVXX79WF+/RJgPqVHqvUyVAFjfQ/3KTmjmgB9HmUzmmPQBYR61IX/AHdZMdalt/qRQKR57+0ynmfs8fEP/sEyV+YPg9/I8YeGpf7mqWj/AJTpX6jftGw+Z+z38Rv+wHcV+Wfh5/L17RX/ALl9bP8AlIlaw2YRPo7/AIKC23l/Evwq/wDf0+5T8p6vfso/vPhLr3+xrX84Eqb/AIKKW3l+NvA7/wB+1v8A9J4aj/ZL/wCSV+Kk/uaxH+sFZfZNFueuL9yjy6dH/qVpak1ERKdsoRKk8ugCPZRsqTy6PLoAhdKqzJWg6VVm/wBXTiSepWz/ALlf91a1Jv8AkHz/APXOsW1fzIYv91a3rP7lbROSZ9K3XiazvvD13p9vP5l1/Zcj/J/1zrldSmksfip4f1JopPsTafBbeds+XdI01cz8J9Svr7xJJpUTW8Fq1lL5/l2y7pcfKu5v+B11Pws+L1vqnhnS4tXRNNdYIYluGmXZK2ys5RcWzbmi0rs9X8xd23dUvrXnPi7xJ4j8Ki51JUs77TEk+5910jrQ+Hvji88VNfw3+nLYXFtsyyPuV8ipcGlcqFZTbR222jNVBaybsi4biTf90fd/uVy3jy/1TR4k1Kz3T2dvHKLq1EPmbl258z/gOPu1mtWbN8qOxkkWNWZuFWk3CSMMvKtXzdd/EbxDK120OoNbpdLs8mP/AJZfN8vl7fu7Vrrfhz8UDpunSWfiTUPLKsqW0053Svn+9Wvs3Ex9sjy+5fzLy8f+/cTfrI9V5HWOP5qd/wA9W/vySP8Am1WtK1JtH1KzvUi8x7eRZtn9/FdZ58TN+0wyf8tVps1zHB9+VY/9+u9f4pxvLeNL4M0ed7v/AF/z/wCtx/e/dfNXOeG/Ek3hnUpbu30+zn86GS3aGTdt2vJv/wDsKz17GnKr7mLvX+9ULzR+Zs3Jvrv7f4iaTa+ds+HmiR+bH5TeRMq71P8AD/qKz/EHjbQ9U0uHTbfwVFawLItw3kX/AJH7z/gMTbqnmd9g5Vbc47/WPQ/7uOnJt3tsXy03fKm/ds/4FTbn7tMIlGT7j1xfxCh8zR4P+vj/ANleuyf7rVyvjZ/+JVF/12qJHRE4GFKm8upESpPLqDaMSq6VG6VadKjkoLKuyjZU/NJsoFyjYa4v9oK2jn+Fd9vi8zZcW7qm/b83mJXXXN/b6aivcN99tkSRpullY/wxqu7dXE/HXUmuvhRqqPoupQQO1vuefyFXb56f3ZWan1Gc/wDsxw/8XagR1s450sbnckE3ny19fQp89fIP7J3kyfFKD7Ppn2BP7PuPnkm81q+xIf8AWVMtxcvKjStkq5HVWGrVETMI6H/11Oh/1lFsnn3mymAJWhD/AKmqP/LSrUL/ALmgB01Zr1emqi9AFeaoasXXaq9WBbriPjH+78DXP/XZf/QXrtk/1dcX8Y/+RGnT+/J/7K9BZJpSeX4S2f3NJ/lbV+Xt5/x/3j/9NpP/AEKv1Ctn8vwlO/8A1Cf/AG2r8wbnd9on/wCukn/oVVEUiulWNPqulTaa9MZ+g37IS+X8H7b+59qmr22vEv2Qt3/Cn4P7n2ySvbaxHEKZNT+aY9SVEz5qiqWb/WVFzVCH0Uzmnx0BqPoplFAD6KZRUgH8VHmVHG/3t9LSkA+iiOimAU+mUUDiPp3NRI9S80pFBRRzRzUgFPqPfUlAD6KZRQA5KWmeZRQA5KfzUVPoAdzS76ZTuaACik30tABT6b/BSUAP/ioplFAD6KZRQA+imUUAP8yimUUAPp9Q0UATUm+m0UAPpd9R7/LSnb6mID+aXfTKT5qoCRHpKOaOaAF30lHNHNABRRzRzQQLvpKR6XmqiArvR/HSc0c1IFLzKa71D5lO31B0A7tTkRqXmipAfRuam/x7P4/7lJS5hkqPWX4t8Z6b4D8Maj4g1WVo9OsY97JH95/7qr/tNV+vjr9qL4oyeLvFr+GrSX/iSaHIyTpH924uvut/3zWkSZHnfxC8VeIPHHi5tY1WCWTVNWWP7DZwIzfuT8sEcNfYHwB+C0Pwn0FrvUFWfxXqEf8Ap1z977Ov/PFa8f8A2Qvhi2sX8vxA1hfMgt2a30eGT+OT7ss1fVnmVUmESxVHXtBtfFWg6nol7/x66nbyWkr/ANzeu3dVh3qN7mOOaCJpVjebd5Sb/v4rOIOJ+dPwN16b4ZfGzRf7Tb7I9vfNp18n9zLeVLX6QP8Au3ZP7lfnz+0z4JvNN+NmvPb23lwag0d8r7/v71+avrr4dfFG1u/h7ot34j1W3/tfydk6QPuldhVTkjSMJT0irnpW+nV5rrHx48L6VuTdcTuv8GzbWboP7Qln4t1WDT9C8K6trT+dGk81r9y3U/xM23bWcZqR0/UsRbnlGy8z1zzKbv8Anpr0lWcI6k303fRvoAfzUUlDvTKUihk33a+W/wBoT/koUX/YPh/Vnr6gm/1dfMP7Q6f8XFs2/wCoXD/6MmrjxPwn2PDf+9o81/3K7D4Y6VNdXEF2li0lr5zI15Ht+TC7ttcbH/FXpHwlmjtdEuZZZ/L2XUnyb/l+6lceF+I+s4iv9WfKcn48Ty/ELf7ta3gaaP8Asq+t30+4v0eaN/3f8GKx/G0yz69LLE3yV0XwxufI02+33K26PN9yR/v/AC12Rt7Q+VcZf2co21Ob8fp5eseUq/wttr7cuX8y/uf7nmNXxP4823Wt74pfMT7m+N/Wvta4/wCP+5/66NXRDdng4yLjQhGSJkpaijqRK1PFJKKZzSPQAtFHNNpxAdRTaKoB3NNoooAdRTN9LVdCB1FNoqRyHUUc0u+gQlHNFFVEA5rnPH7t/wAIlqez7/l10NYXjZGn8K6gn/TOmKWzPm/wN420HStE0W31iCWefT/te5/sCz/LI0LRf+gVqa38QvC+peHvEdlZQeXdXdxHNa+Zpsa9I4V/h+7WL8N/iR4X8P8AhiLTNdsVkukuJnim/s2O5+U/w/NWl4k+J3hG+0e8srKxXfcWt2nnSaJBEySFf3FVzI8+O257R8I5vM+HOkf7EeypvHMMM95pnm/f3SJE9ZPwNuWn+G+mb6q/GnUm0q20GXd5f+mbP/HXrCo9Gz2sEnKpG27Gvomkxzb5ftnyf887mRa5nwYkn/C1NFfz7i7RGuUimndmbyxG+371dJpWt69riRXcS2caXCyTRf6z+BvLaqum63eal8TtDt9Q8rz7dp4dke7tA/8AerljbmR9FLmjSmnr+h63RzRzTa7z5OQV80fGP95eeP03f8vEL/naQ19KSV83/GD/AJD3j2L+/wDZv1tqCZHxnNVP/l5/4DV6b71Z7/8AHxWpI7+KvTPgU/kfFTwq/wD0+V5nXefCW5+y/ELw1Lu+5fR0Afpk/wDrKZT5tsc1QyUAPqGn016ABHqRHqFKWjmILcNWE/11VYasJ/rKAHN9+pEqGT/XNUkNQBY30PS0ygB9MoooAtW33a1Lb/U1k2/3K1rP/U1EpDON+PcPmfAT4jf9i7e/pBX5P2E3l3Ni6ffS4hf/AMeSv1q+NieZ8CviR/2LOp/pbPX5Hwv+5g/3o/nraEtGDifYX/BR1Vj8SfDt/wDZ1b/0K0rL/ZP/AOSY+Mf+wtD/AOiK1P8AgpB+81r4ZP8A7Orfr9hrD/ZO1CGD4e+Oklnijf8AtC0dfMf1jes3L3TSMdT2aP8A1K0tUk1iz8lf9Ji+7/fo/tWx/wCfyD/vusZSNoxZoJ9yp+apJqVrs/4/Iv8Avupv7Ss/+fqL/vujmCzJ+aKi/tK1/wCfqKpPt9n/AM/UX/fdEZInlYOlVZk+SrT39n/z8xf991Tmv7X/AJ+Yv++60jJEyiekWb/Iv+6tdFZ1zNm/yL/u109n9yuiMtDjqmvY6XrEd5G9oy6a7R71uXvFtv3Z/wCBL8tYthdQx+Q6eVs3bFT+F8fw111j441/ToYLe31WVIIvkVNi1Zh+I3iOBpmTUvnlZXZvJWq5mQaHwy1iw0nXrqy2QQPrEi+VDAirFuG/5a9o8PaHDocMoVt8lwyvK/8AtBVX+leKWfxa8SWO7Z9gn3fOzz2zf+ystaSfG7Xh96103/viT/4qlPmmFFRpNt9T3KoLq1S9t5YZV3RzKVZf9krg14t/wuzWf+fOx/75elf45a3/AAafY/m9ZezkdftoyOg8R/BuweC1/sWdtGkt2+Xy/m+X+7Xj0PhWa+vNTR55dlpeSWjTRw+a24b/AJtrNXW6p8ZvEN9bywJHZ2m9f9civuSuMttYvLV7l0naR7iRZpXk/jYb/wD4uuiN4rU4ZS958uxX85Y0+eVaN6/3qvW/ie8tUgRFtZEhhkhVJ7ZZV+dtzfK3+5Tv+EquvOuZXs9Lke42+aklhGy8f7LVV2ToZM00cf8Ay1WOnI6yJ8jVrzeNb7aqppuhR7JPN3x6cu7cKT/hMLrezvpWgyO33n/sqPdU8zCyMioHo3+XCqf3Kh8ykBMlR3P3advqvM7PQaRK8n3HrkfG3/IJi/67LXYTfu4Wri/H95DY6Issv3PtEaVlI6KW5ysdS81lJ4hs/wDprTn161/2qxlJHZGLLj1DVN/ENr/tVXfxJa/3Zam6K5WaNFZX/CSWv/POWmv4ntd+zyJaOdE2YW23/hP/APSPv/2Sv9nP/teY/wBr2/7Wz7LWX8fv3fwl1V/N8vZJb/P/AHP36VYvtesdShiSWC4+SRZopoH2yxMP4lri/jB4k1aT4e6hZXEtnd6c7Q/6fIjQXUWJE+8q7o5f/HKFJXK5JFX9l258z43wbL64u0uNHuXledNvzBoa+wrD95Xxb8KL+x8OfFTwnqcup/2la/Y/mm03dFKjSttXd/ej/vLX1N4S+IWn3UNz9r3WjpeTIqSJu+UNtWiU1cqVKUVsejR1YjrBh8VaTJ/y8/8AjjVch8Q6fP8AcvEojJHPKDNLf5b1JZvsud/+zWf/AGtayfcnWpobmPf/AK1aLozlFlr+KpP4aj2NJt2L5lTfYL6dN8Wn392n9+Czkl/9BVqsojd6qvVy5s7yBN9xp9/An/Tezki/9CWqLpJv/wBRLv8A+uLVQyGao6mmhkj/AOWUv/fFVd676fMgLkdcP8Zn8vwHP/12/wDZXrtkddlcT8aU8zwHP/12X/0F6OZD5S5MnkeEtQT+5pciflBX5dv+8eX/AHmr9RtSdZPCWtSp9x9Nm/8ARdfly7tsaqjImUSNHqawqulTab9+rJP0I/ZF/wCSNwf9fk1e2fxV4j+yLt/4U/B/1+TV7VWUnqa6j6ZJRTZn/d1AFOaouafJUVVqKQr0vNHNFGo9R+/y6a9JzRzSkAm+l5ptMpAPpd9R0VAEiP8AJTt9MooAfvpKRKXmrLH0Uyno9QA+imUUAS80U2l/hoAWl3016SgBUel5ptO5oAVKSjmigB/mUUUUAS80c1FT6AHc0c02igB3NJvpKKAHc0c0c0c0AHNHNIlCUAH/AAOl5pN9LzQAm+l5ptOoAKXfSUUALv8AkpKR6XmgB8dFRpUlAD6T5qbT6ACnc0z+CloAdzTaZ5lFTEB2+lplFaRIH0m+m1GlSWZe/wD3qmSvO7OGbxB/pGjxfZNO+bbqV9eXc7XGP+eMSyr8v+1vpt4+peDt13rEratpH/Pzo808F1E38KtA8rqy/wC69Z8x0Rg5PliddqWpST63Y6VaN5bptu7yb/nlCPu/8CkeuB8f/EWbUrltP0e5aCyT/W3Mb7Wl/wB3/ZrzW88W61Pquq3EWoXk9rq2150n+XZj/ln/ALW37itWbNrDX15BpWmQeZqlwywwW0ny78/7VeXiMT9mB9Nl+BUH7WutvuNRLW+1zVYNK0pfM1e4b5X3/wCqx/EzV9OabDNa2Fnb3c/2u6SGNJbnZt81gu3dXG/DT4dQ/D3TW3st3rdwv+mXn0/hj/2a7PmtsPCSV5HHmeKp4iahSXur8TjPjT8Qm+Gvw61XVbdvL1F9tpYf9dn/AIv+A18H+D/DF9488VaR4asp/LutQm2T3Mn/ACyX70sjV65+2Z4zk1TxtpHhpG/0XSYVuJf9uaT/AOJStL9kLwMsmm+LvGd7+73wtpNm/wDwHdPJXpR92J4R9Iabr3hHwXp+leHNP1Ozggt41t7Gwjm82V1H91V3MzV0kN4s6b0WX/ckTa1fI/gB2n8YeHrt9m9Gj/3q+rIayLcSbVdbtdHsJb27n8iBG2b9m75j91VVfvNVG81u1ksGfVdKvLTTvvtNfIu1MfxNtZmWqfi2zmutNtpbdfMe0uob7yY/vOsbbmX/AHq8x+NPxgsfsE/hrSp4pHu4f9PufvbI3X/Vr/tVEpKKOrDYWWKmoQ3PPfjxr3h3xd4hs30rXG1pLe1aFrmeZdkS7ty7W+9LWH4M0TVtVtp7dNTsIP4987+VF/3033qw7zUrfbLFb/v592xvLStj4LfYfCPjO28QXF9YaSircQwXOpbvsvnbfmVlRt1cPtHVZ9PPLZ4KHtaLu0epfDT4V+HZNWgTxLK2u6pcM22G1dWsEUf3tjbmr6EsLa30qwisrK2itLWH/VW1qnlRJ/wFa5nwZ4ws/Ee5E17wvqV07fKnh+83M6/7r/NXVTQyQPsliaOSuymlFWPm8VXxNZ3q3/Qd5lHmUzmk31vqeaSUeZUe+l5o1AfTKKKkogmT5K+e/j34S1DWPE9jqdptkg+yrb7PoztX0NNXN63YR3XyOtROKqKzPRweMng6iqU9z5Hfwxq0f3LZXqrD4S1by2SWCLzP4Xkr6YufDC/3Vqi/hhf+eVc8aKie1UzrE1viZ83p4S8UfL/x6/d/2q7Twx8H9a8RQ/Pc2Fps/jkRmr2CHwwv/PKum0TSltYfk21tGC7Hn/2nWWzPH/8AhmPWJE+TxVpsH+3/AGbI3/s1fR1s82xftEqzz7f3rxpt3t/FUMMPlpVqOtoxUTzcRiqmIa9o72LCJT6hp9M5B2+lplFBA56bTKXfTiA7zKKZRS5gH0VG7rH99lqF7+1j+/cxf990cyAtUVRfWLH/AJ/rf/vuj+3rGP8A5fIqfNHuVys0aKyH8Saf/wA/K0f8JPpsf/Lejnj3J5JdjYSl5rG/4S3T4/8Alq3/AHxR/wAJVZ/9Nf8Avijnj3K5JdjZ5o5rCfxhZ/8APKWoW8Zw/wAFtLU+0XcOSXY6GsLxn/yLOp/9caov42/uWP8A5GrL8Q+LZL7RLy3+zIm+Fv46znUXK9SZwlys8D1LwxoMEOx7FbfzvkV493/fVbVn4V0eSZn/ALKt5PlqjpsLeONb1BEnWw/s+G4T+9vx83/sla1hM3kqkrL/AKvZvkrxvaSg03I8CF4yPXPhXHDH4YZLeJYIEk+VI/up8qVyf7RSSSWfhi3iVpN15NN/3xH/AOzebVzwfrc1jYTw2kq7N339lYfxU1a6vrPSPNn+5dbFfZ6rXp+0VSB9Xl/u1IzeyKf/ABR8Fyr263smxvl/4+dqVN4bvLGf4o+F/wCz4mjtd03+s+9u8h68/ms76S8aJJf36fPXUeGN1rrfhW43NHetJvZ9/rHMrVMIyvfsfQV6lOMHq22fR9FcR9vuP+fiX/vuoXuZpPvyy/8AfddntUfKumzuHr5z+Lv7vxV44/210x1/78TV6Y7/AD/eryf4kbY9b8Qf9NrOwdvw+0rRGfMY1FofHt19+s+T79Xrz/XNWe/+ursJiPrrfAE3l+LdDf8A6fI65Kun8DP5fi3Q3/6fIf8A0KgZ+nz6lb/89ahfVbf+9WDC/mIv9zbSVy84+VG//akPo1RvqsP91qyqieZaOdhyo2P7Yj/utQmqr/drDSZdlSedRzlcp01hefan2ba6Cz0rzvn82uL02ZY3WuysL/y9tDm7EuJpQ+G47q8VPtL7P78aV1Fh8PdFkeffqF5sh/557fnauVh1JfO3purqIdbWOGX5q82tWqfZYcuhrQ/Drw/8u+5v/u/31/8AZVo/4QPQfJ+7P/3+rLuNb+7sapE1XzPK+b7lccZ1pPVkyiUfGXhvS/D9nLLaK3yKv35t3WvN/wC1ZNm/dXXfEXxC2pabLEi+Wm5a83879zsr0qc5W1ZUY6Fi81i6+4k7U5dYvPm/0yX/ALZvWPcv++q9ClVzu5tymD8VNSup/hX44i+0yyb9BvU2b27wPX5mxu0lmv8Au1+lnxL/AHnw38Yp/f0W9/8ARD1+Z7v5em/9sa6qcnYzlE+mP2xv3j+A7j+/9v8A1W2rJ/Z4/eeG/Fibf+W1p/6DNWt+10nmaP8AD5/9q5/WCGsf9m9/M0Hxmn+1Zfr51EvdiVCOp6Yn+pipuynJ/wAe0VFefKTPSjFGhb/cqZKqw/cq0lHMHKiRKfSJUlHMTKI10+SqtzCskLVcqvc/catoSOecT3Cz/wBTB/1zWuws7aaNIvl++tcbbP8AuYv91a9a0f4iabY+E5NIe0jkmlX5rv8AiXd/wCvQjLQ82pEx/sNx/wA8Go+wXX/PCWtrS/Gel6a8v7q3u3ddi/ak3Kmf9mreh+O9F0iR2nEeop5ezbMlaXZx8srnOfYbr/n2lpv2C8/59pf++K3tO8a6LZXCyywQakm3/j2mT91/48rVc0rx5ocGsfariW1t4PMab7M/3Uz/AA/dojN9g5Xocqlhdf8APtL/AN8U7+x9SkfZFp91I/8Acjh3V1+rePvDtzrkV1b3GnQw/L/o53bXx/e2pWla/Erw03iiC/N/Z21t5OzMPmN/7JWkZMjlep51NomqQIzy6RfwJ/fktm21ReGT+OJ69o8Y/FDwpqnhy8t7XWreSd1Xauxv71eR3OsWMj/Jc1SlzIUouL2IbPTbrUrhbe1s5bud921I0+bii50q+gmaKWxuIJ0+8jp81dT8OfEml6X4stri7vorSFFk+d/u8rWxdePvDEPjTVbq4eLVLOb7uE3r91Knm1sacvu3PNns7iP79tL/AN8VG6NH9+u8ufHPhX9/t02K73yb133Mi7VP+6tca+safG8G+CKfybiOZn3tudQ27y/7tBMbmfNUP+r2o/8AHWrqvibRbqPUorTQoLR7iffbXEd4ytbr/d8tUZa7DwV8RNB0OTUNt3f6NDcSK6W1rtnXhUX7zpRzaGkYu5wU1tNGn+ol/wC+Gqv9gupP+XO4/wC/LV6f4c8d+GdHh3/8JBqNrdNuRvJhVl27ty/eSodS8eeExq8F/b6hPqLtJuuUvodqN/45Ruxcrtex5tc2F5HbSu9tLsRfm+T7leb/ABU/5FX/ALeo6938X+MtC1iDVBppWySW3VIrdE2/MGSvCPil/wAie3/X1DWFTY3oXueWpTnpqU5686UtT2oR0IZKheppKiqeYrlRE9QyVI9QvU8xUYqRHv8AnqHxVokmueFdT2LFJBaQ/a5fM/uoyVJs+eu6+G9t9ufxHbvZxX6TaHMnkybdv+vhqo3kzSLUJp9j5f8AtM2mzQahZTy2l7C2+KaB9rJivbPg/wCIbzxNpTXd23mTPcNuf++1eI39m1jYRW7zxTui72eB9y816x+z7+88PN/19UO8Uz28XGMoKa6nu0P+rq5Z/u91Qonl1ND/AKypjI+clE0rbtWxDct9si+ese2f9zWgk3l3kFbRkc8onWaLra2Nz8/3P3m2vffgrqf9oaTdr/caOvmKGZZLyJHby03V7r+zpr0cjXtrv3STbX2/Ra0jIx5dT2LxBenT9KnlH91q848Q+JJNtm/nt/ub6seONUa6trmW3lbY7eTs3/LuT+KvLb/W5pLD7/3GqpSBx1Oi8SX8l1YWybv738frXjviFPL1KWuyTxI06Ro/30XZXE69N580r1jKXKbRiVa5H4rv5Hgy6f8A3v0V66iG5XZXI/Fp/P8AB8sX9+T/ANleqjIJRKLu0dhcxbm+fSf7/wD0wr89Xev0KvHW1trx0/5Y2LfpHX54pu8la6oS0MZxCrGm1U5qzpr1tzcqIPvT9l28mtfhRYojffmkevYP7YuN/wDDXiP7M1z5fwrsd7fcmkSvWHufnrllLlZrGJrf23N/dWj+25pP+WS1h/bKPtNY+1NuU1n1hv44qjfWP+mVZc01V/OqvaE8huJry7PmgapE1uH/AJ5NWDvo30e0DkOg/tiH/apv9sW/+1WG9yuyq/nUe0DkOk/ti3/vPR/bFr/z1rm/OqN3qfbB7M6j+1bP/nvR/atr/wA91rk/MplT7Yr2Z1/9rWf/AD8xVJ/aVrJ/y3irh5qEep+sFRondfb7X/n5i/77qT7TDJ/y3irgZKcjrVe38ifY+Z33nL/eWpEda89R1p2+l7ddg9ieg0V595zf3mqRJpP+esv/AH3T9uuxXsX3PQKfXAfbLiP/AJby/wDfdH9oXX/PzL/33U/WF2D2L7nf0VwH9pXn/P5L/wB907+2L7/n8lqvrEewexZ3VO31wv8Abd//AM/LU7/hIr6P/l5o+sIPYs7mnc1wf/CSX3/Penp4k1D/AJ7/APjlHt4B7Fndb6N9cP8A8JPqEfyeav8A3xTf+Eq1KN/vRf8AfFHt4B7FneUVwqeLdQ/6d/8AvipofGF9s+eC3qvrESfYs7SiuR/4TO6jT/j2iqZPGcn/AD5r/wB90e3j3D2Mux1FFcv/AMJt/wBOP/j9TJ4zj/582/77o9pHuHs32OlornE8Z2//AD7S1J/wmFns/wBRcVXtI9w9m+xv0Vg/8JbY/wB2Wn/8JZZf9Nf++KPaR7k+zfY26ZWT/wAJVp//AD1b/vij/hJtP/56t/3xVe0h3J5JdjWp2+slPEmn/wDPej/hJNN/5+Vo9pDuHJLsbPNHNZSeIdN/5/Fqb+3tP/5/IqnnXcOSXYv80qVn/wBt6f8A8/0X/fdSf2rYyf8AL5b/APfa1XMu4csuxboqBNQtf+fmL/vupkmhk/5bxf8AfdPmQcrFopP9xqWjmJH0UUVYBRTKKAHyUyijmgmQUc0c0c0FHl2leKtNsfD0DptgeGHZ9m3/AHGH8NcX4heTxjrzfaPFX9m6W+3yLDYvmrXzTNZ+JLWbzYtDljmf52SN1bfVyFPG2pTQRJot1JeuyvA/9z/gVcNTa1z1qDdJ8y3PTvHlnN4V8VLo9veNPBcW8dxA8/8AGp+Vv/H0q58HPD15qvjm23zrYPDHcPbPPYLPumGzdt3N95UffU3xR8Daxrnhvwre3qxR+JbdpEb7sXyuu5v/AB9K8p1WPXPD9+v9p2bR+Tt238H8DD/aX+KuGcFFqZ9DRxLxEHRm7Nn29pUN9YwypqGq/wBrO/3X+zLBs/75q55wr5b8GftG61pTrFqf/E6tU+RkkfbdJ/uy16xpXxp0PxBDv09bjf8AxQz7VlrshWUl2PEr5fWo9LryPjX406w2sfFzxncbvuapPb/9+28uvsj4IaOuh/BPw1abfnuNP+1y/wC9L+8r4/8AjrpTab8SNV1DyGjtdWupL6DzP4mf5mWu+0X9pnxFpvhLStE0y2sIH0+1jt/tMibm4XatdnNzJNHDyMb4DvP7N8QaRL5XyI0e6aT5UiUMn3mr2zxz+0t4X0PTdQi0fUG1LV/LkS1+y23mxJJ/DuZtvy18l/2xrWv3KxW8Etw6fJ+7TbEldRo/wK1bVVWXU76KCB1/49rWb5v++mWs3OMd2V7KUjuL/wDbM8RQJbbNI0v/AEf/AI/PvM1ww/u/3a2vEmt+D/F2vS6hqd9FPdX0ez/RU8j5v4W3JXN23wQ0vTrNnfw9FOn/AD2ur9mb/wBlrzGwhtbHUt9lrkUn/PLy5o/9HxWMqkZLyO3DUqsZLkdmaXirTbzwr4k8Q2Vvffb7LT7xoftOz5X/ANmvSv8AhGdL0Ows0uPs8909vD595HD5v76Vd3y7v4Vrg9StrW60eBIrmL7c+7zXS5j+fP8AtLTdB8Sef/oWp7pEmVYd8H73Yw+63y1x80ZO6PoHHERSVSVzsIfg5qHjBGt9MgsJLqHb8k/7qJ879v8A6BV7UvDfxS+Dum/2g9zf2GkJ96bTdSaeCL/eX7q16B4JtprHypftMXnOq/6h/m4/3a7Ca51CTckuoXWx1ZGh37d+aqMzmqYyrB2krx9DnfgD+0DeeP8AWP8AhGtbiWfUUha4iv7VPv4+8sy17zXlX2y4jhW3SeVIE+6kb/KlR72/vvW0cQ7Hh14Rq1OeCsj1J7mFPvzxR/8AA6j/ALSs4/8Al8t/++683te9W6r6x5HP7Bdzvf7YsY/+XyKmvr2nx/8AL4lcJTKmWIfYqNBdztpPEmn7/wDX/wDjlU7nxDYyJ95v++K5WmvU+3ZXsYm1Nrenyf8APWof7es4/wDlhLWLTd60e2YOnE2k8Q2/8FtLVhPE/lp8ln/4/WClNkqfbSK9nA6b/hMJP4LOL/vumv4zuNn+oirm0/dpTU/d0e2l3D2cex0H/CbX3923/wC+Ka3jDUv4Gi/74rBehP3aU/aPuEqcextf8Jbqmz/X/wDjlQt4n1KT/l5asvfSVHtJdw5I9jR/t7Uv+f6WmvrF9J/y+XH/AH3VClSp9o+4Wh2LUl/cSffubj/vtqhd2/jlam0yjmkTyoe+3fTKOaKnmYE1PSq6VNxRzASUR01KdVahykvNKj/PTKVKBBJ9+m76c9R0AOeqepf8eF1/1zarVV7xfMtp0/6ZyUSloYTXuM8F8YX9x4Zud+mTy2D30MnnvB/Hnerf+h112j366lpVncf89oVesnxJZ2t15DXcXmeSquv+758KtWhpUMdrbNbxL5aQzSIqf3PmrzK01Kmu58pzHeeD5P8ARrlf+mi1i/F3/kCWL/3LqN//AB11rY8Fv5lrc/71Y/xX3R6OrrXo4Z+6j6jB/DE5mHUpI7CW4dv9UuytTwlr0N1rGg26LL9qSRnZ5EXbtEb15vYeJ40m2XC+Yldt4GvLOfxJpT28UuzzmTf/AHPlevSitGejWm5r0PZ6R3qKleueUjh5SOZ68n+JH/Ixar/t6TZP+U8y16hM9eT/ABFk/wCKtvE/v6Hbv+V29aUjnqRPkvUv3dzKn+1WW/361NYfy7+5Td9yZqx3/wBZXpxOYk31veGH8vW9Mf8AuXEP/oVc/wCZWpok3l6lZv8A3Jo//QqsD9JNNufMsLZ0/jhjf81qx53z1g+HrnzNB0x0+49rD/6LSr3zV58nys3jHQ0HuqheZdlV99R7/noK5Sx51OSaqr0JUD1Na2ua2LbVWrm4Xq9bPSkB2Gm6l916uTalJJMvzVydtc+XV77T5lc8o6gdhDrHyfd8x6dDqTSJXK/2l5cMruyxoi72eR9qoorze8/ar+G+h3LI/iVbt9337G2kni/76VaI03LZESionrHiebzNP+9/FXJx1xepftP/AAz1nyLe38R+Y8zbP3ltOq/8C3LXWQzR3CLKsqyI671eN9yPXRyOK2KiQzP++WtS2/h/3ay5v9ZWla/6lKzUdRmP45TzPBPiVP8AqF3f/oh6/MWP95pS/wDXGv1E8SW32rwrrif39PuU/ON6/L2Hd/ZUX/XGuyHuowkfTX7VaeZ4J+HNx/faT9YIawf2cn8zTfGaf7Nk/wD6OroP2ov+SV/De4/v+X+tpXO/s5fvLPxn/sR2n/oU1E/hNIbo9ShT9ytMp8P/AB7LTf468+R6US5bfdq4lV7f/V1ajoiEiRKkpqJTqepMgqGb7tTVG9awMZ7HtFv/AKmL/drQhqjZo2xav812RPNkSu9RvTqirUkdSu9MoqtSApUqHfSU+Zj5SffUfmUVG9HMEYknmUeZTOaVKQcpLUTvSUx3piIuasc1EiU56Q4kLyb3pyfcpOaV6XMA3fXM/Ev954Pl/wCu0P8A6FXS1zXxI/5FKf8A67Q/+hVjLY2jHU8vR6SkSnPXHLc9CBDJUL1YeoXqTQrvULvVh6qzUBEjruPh19okudQ+yNLG6afvby/vbRPDXEpXonwfhmk1vV/K27E0mZ28z/rvDVU5e8glHRngfxvfzPHN9/1xhrpv2ft3/CNt/wBfTVy/xw/5Ha+/64w/+g12Xwf8Ma9pXw6g1V7ZoNOuJGmWb+J1LferSUeZnr1JcuGhzHo3iT4u+E/B2twaZrGqraTuu9vkaVU/3ttdR4e1rTfE1n/aGlX1vqVk/wB25tX3LX58+Nrm+k8VarLe/aI3e4k2+ejL8tdN8B/HN54H+JGmPFO0dlqEy2l5D/C6v/FWnsVY8CVR3Pva2m/crV5JmnvFRKz3/cQ7f40anW1z5d/vrnkRqXo5m+b/AGN1dd8KPHMPhHXoLi4l8tPmT81rg/O/0WV91cPeaxJJN8jfxURlqLlPp6bx5HdPqeyX5JvnWuJv9Yb7TLs+49eX6P4hmjm2ebXUQ3jSJW0pBGJpXl02/ejVReZpE2U55vkqm7/O1ZSNokm+uD+LU15Holn5O37Dum+2f9+/lrta4r4x7v8AhBp0T+Ntn5q9KISMn7ZdSeEr57vd9qSxk3f9818Jo/yV94a8/l6brn+xp8n/AKDXwf8A8s1rup7HLU3GVZ01/nSqdXLOtnHQxjE+1v2b3b/hV1n/ANfElereZXlP7N/7z4Y2f/XaSvUnT564am7OymtCwj0O9V9/l0b65DfUJpqh30TVGlWLlJN9HnUymUBykn2n3o86q703fWcpD1LG+jfVN5qak3z1nKRcYl7fRvqj51O30cxZad6j31D539+neZUASb6SmeZTd9AEiPUm+q++pEejUfKPpnneXQ9RvS5g5S15lFVUept9HMMWlR6TmjmkAu+h6ZRQA9KdUVPSgB3mVC9TVXm/dvQWOSpkeq9TJt30AS0m/wCeo99O8ygB2+nb6jooAdvp2+o6KAJt9JTaKXMA7mm0Um+jmDlG0eZTKOaOYB/mUyjmjmnzByj/AOGn1DzRT5g5Sak2r/dqPfTqXMw5SRNtOV2/glaOoaclKMmRyosJNJ/z1l/7ZvR9vuv+fm4/77qLmm1XO+4+Vdi3/at9H/y+XH/f5qcmq32z/j8uP++6pU7mq533J5V2Lv8Abl9/z9y05de1KP8A5fpaz3peaOd9yeVdjR/4STUv+fx6P+Eo1T/n5/8AHFrN30vNHtancrkj2PCrDw9cQeVv1BY9n3Xgh+asPxbreuWMNjb+F/EcXybknhkvI1lqPxD4z1DTbxtPt4Io3h+RrmSuZuftWsP9rvb64nnT7r79qpis/aH1FPJ61Vu2hsaJD4qgRbiWfS4L3zpLiXUrrW7Rpdrqke35pa7zw3rc11YS2+oSxX86NsZ4Ns8Tqf8ArluWvN/O1K+tvKuNTvLuD+5Jcs1amg2celTM6T3EaP8Ae8h/Ss/aKSOz/V+vT969ze8YfDex8QWEsumRRWmqIv7r+GJ/9n/Zry3TdYvvD95BcSxS2D7m+edP4h/DXqSeMJrH5H3Xe/73mVsWGq6fqX+kfY1guv8ApvCvm/8AfVHPpyh7LEYRe+rosTJZ+JvD0H9p6fFPBcLv+zTpu2Zrj7zwZ4V01N8Wi2v+5JuZf/Hq6DWNVbY3zV574s15oE2ebW0JO2jPD9mqlTY1P7Vs7WbZbrFHt/gj+VUpzeJNQ+59u8tP7kdec/b2kff5v3q0ob9v71Yynys+swmX0ZI66bW7X5Uext766/vyJu+aqv2b7d893FawJ/zxtYVWsW2ufn37q6TQby1kdUuKxdSR9BDA0KUeZIjms4Z/3Vuvyf7lWIbBfl/2K0tY1LTYJtliqxon3Uk+ase51vy/+W9Y852Qo06kdjWRIZP9bbeeifdrWsNek03/AI91uoE/uR3km3/vlq4ubW12M/mS1RfWGkT/AJayPWkZswqYGlU0aPdNN8c+Yn+kWf8AvPvrrIZlnhV4W8xH+ffXy/YalcedE8UTfe+/I/3MV754Dv2utBlfcuxLy4SL/dEj11RlzI+EzbBQw7TgrHZQ/u6nrKe/8tN9fNvxF+LvizTfGeoWVlq8tpa27bIkjRa0jFyPnY03Nn1PUDzV8cv8XfF0kLb9cuqh/wCFl+JpPv6vcSf7cm2q9m+51Rwr7n2RNeLH/FVd9Yt9n+vir49/4WF4m/6Dt1/47R/wsXxR/wBB+8/77p+zfcqOFfc+srzxJDAn3t9eR/Ff4r+MvDN5ZzaCth9leH96l3Duldg38P8As15H/wAJ54mkT/kYdS/3PtLVDN4w1z7765qT/wDXS5arjFRYSwb7nSf8NIfEz/oH2cmz/nnYVpQ/H74nSQxbNFt5Hf8A552dci/ifVp3Xfqd1/s/vm+SoZtSupF/e6hLJ/10mauyMV2OOVHl3Z3D/GP4vXXzJY28H/XS2jWqb/Ff4sSbt95pdp/10eBa4Oa/tY0/e30X/bR6h/tvTY/u3MUn/XP5q05Y9jNwR3j/ABK+KU//ADMujR/8Dj/+JqFvH/xIkTdL4402D/rmjM3/AI7FXGpfrOm9La6nT/pnbNR9sk/58br/ALaJto5V2DkR7h4b+M0OlaDZxaxqt/q2qIv7+5gtlVXzVp/j9Yx/ctdSk/4Gq14L9pvt67NPePeu/wCd1WpP+JhI/wDqLNP+uly3/sq1n7OBtyo9om/aEm/5d9Il/wB+S/8A/iYqqzftA65/yy0+1j/66OzV4+kOpSJslubW3/65ws1OS2m/5a6hL/2zhVaPZx7ByrseqSfHvxdIjIkthB/1ztq7j4P+PNa8Y6xqtvqdzFOkNurxJHCq/MGr51+wR/x3N+//AF0mX/2VVr1z9nKby/FWrp/B/Z/y/wB7iRKmcFFNpEziop6H0AlSVCn36fzXAcg/y6clNojoAloo5qKjUCxUiVX305HpcwpEz0lRTOu+jfRzBykm+oZE8zcn99dlO30b/Lo1M57Hh/jCzvtS8jT7KBf9Ihk3TSPt2YZKtaJeXU0N497BFBP9qk+SP7vPzVvJbeYl5vZY3t/6tUc2mzWNt9ofytny/wCrf1ryZXlG1j5KUXzHSeD3aOzuf9uRayfi7f8A2Xwe1x/zxkjq54YufMtp6q/EvR77xN4PvNP0+2+13TyQusO9V6SJ/er1MN8CPpcL7sEeS2fhi+1i8g2Qf8fcMd3EkfzMkZ+VWrrPAds3h/xVBb3Evlo7KjQyfwSfw1n2HgP4gQXkVxaNYabst1t/3l+v+rH8PybqvaP8K/E0fiSx1jxB4o0uR7e8huGS1Sedn2MjbfmVK9CUtDubXc9ifUqP7SrJeaqd5frarvesdZMxsjcmv1k3V5T8QpvM8bMn9/w38v4X6V00PiSxupvKS5Xe/wB1P79cH48v1j8c2P71fn0G4T8ru2auilF3OWpax8z69/yFLz/rs1ZL1teIU/4nd9s+550lZb2zV6i2OQi5q/YP++g/3qoc1as//ZqgD9HfBNt5nhXQUVfkTT7f9I0rzvxz+0z4R8F3M9pFFca7dQ/J/oLqsX/fVcn8b/iFfaH8N/DXh/T5/Le70uG4vH/8dVa+WbndIjO/7x91ZciubxufTkP7aul+cqP4FvPI/vx6wu7/AL5aCvWPh18Y/B/xUf7PpV9Laap9/wDs2+Typf8AgP8Aer8/0SSR9ir5jv8AwV2Xgnwl4ig17T9Ttd2k/Z5I5lvP7mKl8tuxtCnUnsj9Cn0dqdDojSVe+Huqr4w8MQX33J/uSp/tCtyGFtm+qjBSMZNxfLI5220OST7lTf2bJHXVWMP+venXNh50Kuit8lEqasTdnJpZyVYTdW9No7R7f9uqepW/9leR9tlitPO/1TzzLFv/AO+qxdMrmPlH9tX4hXUH9i+BLSVoILiFtR1Py/413bYI6+X4X8z+L50r0j9q7WG1L49+I/mWRLdbe3i8v7u0QV5Wlz5b12U48sbGMryZaSZt9fYn7JfiHUtY8E6rb3bb7Kxmhhs3+qvuWvjOF1r7Q/ZOs7q1+Ht95v8AqLi+3xJ/wH5qmpHQqJ7E6VpW33ErNd/3jVe09/Mhrh5dTZjtVVpNK1BP79rMn5q9flfY/wDIHg/641+rnk+Ykv8AutX5Q6V+80S2/wBuFf8A0GuqETGUj6s/aQmmtfgh8MriJvvrbQ/8BNhXI/szfc8dJ/052j/+PPXXftJ/vP2dfhbL/fk079dNmrkf2Zn+fxwn/Tjb/wDoypceaLKh8SPUof8AUrRRbf8AHqtFeXI9SJet/wDV1ajqrb/6urUdMJEyVJsqFKmSq1ELSJC0j7EXzHenPXP+J/B9v4mubaW41PV7H7OrbU0288jfn+9WsNzKUdD1C1+OHw7jhXf4x03/ALZ+Z/8AE1J/wvj4d/8AQ3WH/fE//wATXg8PwH8Lx/8ALXVP/Alf/iad/wAKQ8N/3tU/8CV/+JrujKJwygz3f/hfHw7/AOhvs/8AvzP/APEUx/jx8Pd//I1Wv/fmf/4mvC/+FJ+G/wDqIf8AgTVqw+CHhme8iV/t+x22N/pNVGUTOUGezf8AC+vh7/0NFv8A9+Z//iaP+F8fD/Z/yNEH/gNP/wDE1578YP2ddH8HaV4Ru/CXhPxB4h+3NepqPkJd6h5Xl/Zmg/1X3d2+Wtf4N/sx+FvGPxc8MeF/F+g3lhZan4T/ALZnhjvLm2niu/PePy62fLFXbM4xcmdP/wAL48A/9DLD/wCA0/8A8TTf+F9+Ad//ACMcX/gNP/8AE15n/wAKE0+f4OXnivT/AA5qWpajb6tNaLbWr3Nyzwi58pW8pK4tPhpff9E78Uf9s9Ev/wD4iiKjLqD5on0F/wAL++H/AP0McP8A4DT/APxNN/4X94B3/wDIxr/4DT//ABNeDp8HNakV3X4c+MP/AAT3tdZ4M+A8Mln4cuPFHhPUtF/tPxZDo06aqk9pL9idf9ZCrbarlj3M9ex6Z/wvvwD/ANDCv/gNP/8AE1Inx18Cyf8AMc/8lp//AImqHwn/AGVfCPxE8TQaKwfTpHhll3PNJL93/Z3rXtun/wDBNzw9b7WufE8lx/1zsnj/AJztR7kd2HLI8rT40+C/+gu3/gNPR/wt3wfJ/wAxVv8AwGnr6I0f9gj4ead8073939ZNldHb/sb/AA3t/wDmHXH/AAO4q1Kl3DlmfLH/AAt3wfGn/ITl/wDAOes+5+OXgmD7+qy/+Ac//wATX2F/wyN8L/4vD2763En+NfNXx/8A2bfh94Z8ZfYtO0yWOFrNLh4ftMnysXeo5qciuWVjhH/aB8Ax/f1yX/wDn/8Aiahf9o34f/8AQcl/8AJ//ia4fXvg54VtbnbFY3Gz/r5krDf4S+Gf+fOX/wACWrGTjc2jBnqX/DSfw7/6DMv/AIAT/wDxNU9b+M3g/wAcabLo+iarLd6i+11hktpIun+0y15m/wAIvC//AD4y/wDgS1VZvg/4VuofJfT5dn/Xy1YylGxpGLiztkelpiU565DsiRu9QvT6Y9ZSNCN6rVYqB6qMgG7Kq+JPJ/4Ru8SVV2PDs/eVc2VzPxd/d/D28+9/rIf9X7tRGPM7G0JqDU5dDy3Unt4LBkRlgRP/AEGvprxn4n0nUvBOg2WmXksml/Z4fssMaKzSqFryP4CLbyeM2iljWRPscj7LpN2zFbXj/wCN+i2+vWOmWVjcakk15sleCFdzsf3a+T/E1dUYOLNMVjI4i3KrWPI/jG9951sjweXao29Urm/hjo9x4g+Ivhyyt4mnd76N2/2FDbmavr68/Z+bxjZ7PEEUtpBu+5H/AK2m+A/2ftJ+GvjNtY0e+upIHhaH7NdP5vzV0S91HkylzM9SabzHZ/77U25maC8ao/4KHTzLn568+UeYZDNN/oE/+7XF/wByusfb/Zs/+7XO2Fss83z0RjqXEbv/ANJrcvPFun+EfDd5rGsStHZWn3vL+87H7qx/7TV5X45+M1n4L8Qz6Pa6LLrV1b7ftTyXn2aJGP8AD9191eP/ABa+Lt98QksbSW2i0nTrTc/2OCbzd8h/5aM1e5h8unValNWicNSuo3Sepvax+0z401LVpbuyvF0m1dv3VhHDHKiL/vMtbnhX9rTVrG8VPEumW+rWX8U2mp5E6f8AjyxtXgPnLsoeby6+kng8NKPLynDGtVi73PvzwH480f4leHl1jRJZZLXzmt5YZ02yxSD+GRax/jTu/wCEGl2fxzbPzjevnH9mz4hf8Ij8QorK7ufsmkaztt7rzH/dJIP9VJX0Z8dUj/4V01wkqzwedvR433K/7uavk8VhlQnaOx6lOo5xvLcy9SeSez1z+++nyf8AouvhOF/9Gir7+1K28i6163/uWP8A7Tr8+7aTzLOJ/wDZrOGxMyepbOqu+rFn+7rZ7ExPur9mCGOT4V2Luy73mkr1CaFfvV86/s2a81r4Gi3t8n2yZK9+sNS+1P8Aerhluzop7EclOSo/EV/Z6HYS6hqd5b6bYp/y83T7Vrzn/ho34dwX8sX9vN+5/jjtpGV/92seR9EdHMj0qZPnqFK4Wz/aH8A6rMsVvq7Ru7Kn7yFlWu8hdZ41lSVZEf51eP5kejkZPMNm+5Vd3q06Vl3NZyKiSTTVTmmqG5mqrJN5lYykaRiWkmqRHWs/zKmhfy6yLLjvUn2mqbvRv8t6Ci5vp3nfJVHzqm8yjUCbzqd5lVXejzqkXKWt/wA9OR6q+ZTt9Ay0j0tVt9Tb6ABKmqKnpUFkm+jfUe+jfQA6imu9N30ATb6N9Q76clVICZHps37x1qKnx1IDno/1b02mc0AWOaTfSUUAO5o5pm+h3oAfzRTEenI9AElFR76WgB9FN30nNBYr0nNNplBBJvpu+m+ZRQA7fTkqOjzKCyTfTt9R76k30RAdR5lNd6N9BA6imU+OgB9FMo/hoAdvoem0UAO30f6tKbRQB85/FHTWgeDUNvyTfI1c/Zo06RV6V4t0dtY8PXlv/Ht3r/vCvM/D266rz4z5on7Vh4KLZtJbfJsWpEh8urSJUn2aqieg9insj31NC8kf+qZo0epvJ8tPvUfLGnztVnDWpKorNFfUryTZ8/8A5DrzfxPN5kjfN86V6kiW8iNXm/jawW1dZYt0kFddO9z4vGYP2UueBz6/fq9DtkrLR6vQvU1InpYOWxpQ11Hh7y5LyJPl3u2yuVhrovDf/H5F838VcMj6SPvRZ1nie2+y3n+qij+X/lmlczNXWeLZvMvGeuRmqZRNKHvRQ2b79VXqxc7t7PVXzKRtKI5JvLhb+59/8q9u+GiSWPhue0uF8ue31C5hl/3hJ81eG7PMTY9e5eDLz7VDrVx/f1S4f89jV209j4fPo6I6K8m+Rq+U/i6iwfEXU/8Ab8t/zVK+oLyavmX42bo/iFeO/wBx4YXX/d212UZanx9OXLI43fTkeqqPUiPXUd0ZFxHod6bZ/f8Anpuzy/krORtEdQ8nmJsplLv/AHbURCRauU8y2iT+B9u6ibTbHf8A8eMWz+H+KmzP/ocX+3tqx/drojI45x5mCW1vB9yztY3/AOuK7qtfbJJP4qqU+tzHlJPO8xfnam76bR/DQHKWPOWdItm7ft+bzHpnNMkmaTb/ALC7Kaj0Byk2+kpiPTt9PmDlHb69O/Z4f/itr5P7+mzfpJDXl8f8Vejfs/Ov/Ccy/wDXnMn57KxnLRmM46M+jEqRHqulPrzjgJd9SI9Q0R1JZNvo31G9NkoAm303fUdMoIJ3f7tHnVDM/wB2oXegCw91TXm8yqbvTfMpxFKJD/wjel+dK7rdTu//AD0m2r/46q1aTTdPj/5h9vJ/103S/wDoVCTeXQ81HIuxzqhC/NYb+7gTZbwRQJ/cghWKoUm/2qbNNWbc3NVE25TUS5qOa58x6zUuam87zHrSMhk1zcrBCzuy7Er5b+M3xkutc1KXTNMn8uyh+Rnj/jrc/aK+Jd1Hc/8ACNafL5abd90/9/P8NfP7vXoUaelzinNmh/b2oeTsS8ljT77eW+2qb3kzvv8APaR/78j1DTK7ox5TnkXXvJpE/wBbU2mzNJN87VmpVqwf56Bal6/h2fPTYfuU2/m8zb81ENQM92+Me660Hwhd/wCsS70OF1f/AHGeNlrxW8T/AHq+gtV0qPXPgb4OeXb/AKJHG+/+7G7bZa4fWPhv/at5Y2+j23l3V8u+KHfuWX+L7zfxbK4J1lBnpUaDqptdDL8JfubNZZYl2J919ldhpXifTZ7yC3S5b5/k+58tZ+m2FvrOlRW+77O6Lslh2bZUx/eqjeJovhW5Z7jU1kdPuw/el3GuX3qjPZjy0opX0Prb9lHxC2uWHiOJIFjtbS+VIH/ifKusu7/Z3pXt3k+X/wB9V8f/ALIXxmsbv4o3nhx7H7ImrW/7ibf9+ZPmr7Cd/L/ir0o3ikmfPYi0ptrY0NHT55U/v1auZlghaKsuwv8AyHZ65f4kfFHw/wDDXR11jxLfNaWXnLD+7haVnkP8Kqtac3Mch4j+1v8AtIal8OZrPwf4Sn+ya9cQ/aNR1L7zWUZ+7HH/ALTV8P6rdTeINSn1DVZ5dWvbj/W3l8/nyv8A8CarHjPxpqXxC8Var4j1hl/tHUZmmlSP7qf3VX/ZVKy0fy62jECZNsCbE+5TbxGtZvm/jXev+6ajR/kavStV8N6bHD4Xt5ov9N/seO4l8z/bnm21UmOMTl/A2lf2lrcT3cDXECfPs/v190fA3Sl0PwHbIkXlpcSSTbK+efhd4Mt/E2vWdvLLFBBu+VP7+K+tIYY9NhgtIvuQx7F/CueobaRRM7/erU03/U1i+ZW1o6f6Mtc8Y6kykbFmnmPX5J6P/wAgO1/64r/6DX67aOnmX9sn/TRa/I/TU/4lsCf3I9n5V1U48xzzkfVX7RX7z9l34YS/7Wmf+kE1cL+zNN/p/jNP7+lwv+U9d98fP3n7JHwyf/a0r/0kmrzv9mZ/+J34v/7A/wDKdKmUdGb090exW3/HqtFEO37GtFeTI9SJetqtR1RherSUhyLNSpVdKmjpxJkS80c0UqJVRM5DUqR0p2yjZW3MzOUUN8urWmp/pkX+9UOyrlj/AMfK1pFszlFH2R8KLZrrwjc7P4Lr+a187/GyHy/2jfD33t/9hx/+j7mvob4UeIdL8P8Ahm7/ALVu1tPtFx+68xGbovzfdrx34kPZ+IP2ovDz2k/2uD/hHf8Aln/13monJ8ziZwjex0n7G1n5nwc0zZv3w3Fz+kley/EbxVbfDHwPqXijUre/vLSxWPfbWO1pZcskfy7mWvJP2T/E+i+H/hjLb6lqCWkkWsaimzY3aeur/aP8c6B4g+C+u2VhqST3LyWmxNjf8/cNYqb51EOXS5leHf2itF8TeJ9D0T/hF/EFg+szfZ4Lmea0liSQLu/eeVOzLXL/ALVdh5Om+F3/AI01y3r5B/YrvNL034raW9sl1a20Nxpc159r2t++MV2ski7K+1P2ite0vxJD4Mi0+58/f4qsk2bGWu6slSqKBnH3otnD/B+2WT4kaZ8v8Vx/6C9fT1z4Ys9ctorfULZbuBG3+TJXy/8AC7WLHw54zg1XU54rTTrdpvNuZ3VVTKuq19Rab4/0GfTf7QSWX7L/AM9vJ2rU1L/ZMeaMfiZND8PdFgjXZpkEf/fVec/GywXw/wCCdVl0xfsk6Q/upoHZdldPd/tIfDi1ma0fxXZGdPvJG/nbP++K82+LXxd8G+PPB+q6VomtRatqN9ayJFYRwybpf9nbtope0uroJVY291njvxO8aXUn9lS6Vqt19luNPsLjfHcyfPmBN1dl8bLa1sfijrMVpbLaQeTbPs2bfmMdeD31teeHbaLw/dN5/wDZlrbfY3/6dZI0eD/xx6+hv2g/+Staj/t6faV31rRS5TGEnJs8H8Tp/pjVz710Xif/AI/KwXrzpS1O6GxTmSouanmqCs5SOiMQ5o5opXrGRZXemvUjvTOakCB6j2VNJUVQWMrk/jA/l/D25+by/wB9D8/9z97XWfxVy/xg/wCSe3PzLH++h+eT7v8ArErelH3kZzejPPdB1v8AsOzvrjz/ADH+ysi+X97mu+/ZD8AXHirxhfeO9Qi8vS9G3Q2f+3dlf/QY0rz228M3Hiaw1O3t4Gn1FLGaa1SD+OQV9iJoln8NdEg8Faeyx6dp9vCkU38VwxXdLJ/wJ69SMeZnC5M2k1iS+hllRv3DtsWs+5vPLpumosej22z+KsPXr9rWaDZ/G1E4oqJ0iP5iVHM9VdHuftVhE/m+ZVi//dw1584mkTNvJvLh+99+s2wfy3o1KZfsFUbaZU21nHc3PnP4/ak1r8cry31CO303TrhrbbNs274SqbpGrD8Z/DrVtK1KCLyreT7QzJEljc+fFtH3W3V9carpWl+JrP7PqulWGtbFbyE1K2WTY3/Aq5v4uzNpviHT3SDy4JobebZGn31Hytt/3a9r67VjBKPQ5oYaM569T471vSrrw/qU+n3q+XPC3/AXz/EtUftPl1658QvBN54jhn1PTG8/yfuw790rxj/aX+KvFXm8t9n+rdP4JK6KePdWPvbk18L7J6bFizuLiS83xSrG6f8APSvpbwrDfWv7M0r3crfZbjVJHtYZH3bIxHNXgvw38Nr408c6LoiT+Q+oXCw76+sviF8PbX4X/BxtHsry4v4ftzS77r5m5jmbb/u1w4ip7Rkxjyo6TWH8y88UfN/zDW/SCvz/ALV2+xxf7tfd14/nv4v/ALiabJ/6Ir4Rtv8Aj2g/3axphMHqSF6tWeiTX1u1wktvHAjbN8k23rV7W9Bh0e8lit9Ttb+BNvzxvWz2M47n0B8BE/4oNf8Ar8mrrPHPjPUvBfh5tQ0+VfP8xUXzPu81zPwH/wCRAh/6+pqvfFrxPDo/h77J8sl1cVxS+I7I7HgPi3WL7XL9tQ1vULi/1F23t5/zbM/3f7tcm7/Pv+ar15eST3jO/wB9/wCOs25fzHroMZXJobloPuNXffC742a98PdSieK6lu9L/wCW9hI+5XX/AGf7ted2dtcalN9ntIGnf+5Gm7pW5beCdWnm/wCXeD/rpNTlHQqMj9BNE16z8QaVY6nZSrJBcRxzL8/3Mru21HeTLI/yV4z8H/H9n4V8GQaFrtzb2j2jbIJrV2l82M/Nuk+VdtelWesWesQ/aNPvIruD+/G9efOLudUJIsXjrVPfUk01VXrjlE3JPMqRHqmj1YjqALW+jfUaUb6UhxJPOoS58uoXf5KhekMuO/mPTvOqilSb6cSy0k1WN9UUept9EgLPNTo9U/MqZKQF2ioeafUAPpEptHmUAPplHmVHvqwHI9TI9Ud9TI9Q5cxZZ5oqDetO3/JQBM9JUW/7tDzLGlBAXlz5EO+vF/E/x+a11v8As/TFik2SbJXk+7tqP42fGy38M+fpVvuk1F1+5/Ain+LdXzPc+J5Li5vrhN0c83zq8f8AeFdlGg5e8Y1KiifR2pftCXUGtNaaVpn2+C3h/fzPc7Yt3+9s+7W18Jfjw3j/AMQ3mjy6f5DwwtcfaY5vl4bbXx++t30ltLb/AGyXyH+dod/y1DbX/l7vvfP97y39K7Pq0bHL7Z3P0kmvIbGHzbueKBP78j7amR6/OGwex+2faNQ82737n2SP99v9pq+ivgt8ZvDOj2C6FcXV1aT+dsie6dpYn/4E1ctXCuKvF3OiFdSfKz6Uo8ys/TdVtdYs4ru0lWeB/wCOrW+uE6CbzKPMqHfRvoAkR6HqPfRvqwH0r0nNHNQAUUm+jfUyAkp9Q0u+kWSO9LTPMooAl5optFADqKOaTfQQLRSb6N9AElH+sSo99G/+GgDzeZP4d1eWzbfD/jC5t5Yv3E3zrXqlzu+bZXnfxIsV8mLUPI+eH+NP7prxqE1sftnwssfbI4HbYq/7NV5tYk/urWTZzXGpf2VZWTRR3WoX1tpy3M6bli82Ty922vpxP2NtHjdkuPHGvT/9cLO2i/8AZXr1KdGVXZ2OHFZxhsG1Cpv5HzbNqsmyqs2sSSPX0dr37Nnwx8K3Ntaa744160upl3qk9/aRf99bYKsf8Mx/D2TSotQtP+Eg8Q2szKivBqW7fn/dVK6I4V3tJnFW4go04Kfs3Z9bbny7Nqlx/BK1UfFUzSeG4nl/jkZK+rv+FCeBYHlRPBl/P/t32pSbX/8AHq4H45eANB8OfC7VZdM8IaHos6NHsmjfzZ/vfw7l3V3Qwrhrc+axGfU8R7kI2ufLaVctnWRKzUdo/uVchmrjqRPUwk9jUhb5Nlb2jzNBcxOi/wAVc/C/3a2NNdt8X+9XnyifUUZcyPRPGCLHcwfd+dd9cnc/errPFsjSJZv/AAeXXLzJWclys6qHwoqv+8Sq7pXZeA/Ddj4m1uW31D7V5ENq1xstdqu+GRdtejab8IvC88z282kapv3fN5833FP8XyyrRzaHm4zOKGDk6c9zwX5d6/NXrnw3maTR9V3/APQSkf8AONK6i88G+C9HfYmgtO+5ofy/32rnfDflwX/ii3iiWCBNS3xQx/wKYEr1I0ZRpKfc+Fxmb0cxbpwVrG5M/wAlfPPx+hWPxnZ3H/Paxj/Rnr6Ad68J/aHVY9V8PP8A34bhG/BkooS1PHjueW76cjtUaPTt/l16EjsjIsI7SVJvqqk3+zU3nf36xlE2jIkR6fzTN/mJS0jUnmfzLCL/AHlq1/DVGb/kGyf30q4j+ZCtdMdjklHUfzRTaXfTMhaKTf8AJS81rEUhHpyP/fpu+l5qRBT6ZS76sodXonwEm8vx/s/vWs1ec71rvvgV+7+IsH/XGb/0Gsp/CzKezPpTzKl5qt/FTt9eYeeTJRvqFKk/goAfSb6bvptAEvNM30tM8ylIBz/cV6ru9TTP5kK1Vd6kBrvTd9D/AOrqPfWkQJN9Neb5Kj3+XULvTI1GvNWXeTVeese8erJJIbpv46vPM2z5Kx4am1KaaHR76W3/AHk6QyPF/vVUI6kSkfHfxF1WTUvG2r3e7zN1wyK/+yK5rmr/AIkTyNbvkR/M/fN89Z1e1T2PPkx++mu9N3+XTZK0kyCSP7laWjwt50TotZqbY69A+D+m2esePND0zUJZYLW7vIbfzoPvJlvlo5i4xORv38y8k/2Gp0Ne8ftefA9fh7r1n4o0lFTQdZkW3lh/597r/wCJevB4f3afPWfMZPc+vvhdZx6x8LtBsn/eedYsjJH977z1N4V8JyeGPDEGn6hP9kvbS4byryBN2z+622vq39nvwLoZ/ZM+H8upeH7Cxvrix+eG6h2yz5b73zVw3xF+G/he6hlT7G0Dp8jQwOy18Risdz1HBK1mfR4KUYH51/EZL7TfGF5vgawuv4ntZv3Tt/s1x/8ArHr6w+JH7NN5rjtd+HNYW7dF/wCPDVf/AGWVa8TtvgJ42n8Sf2VcaG2mv9/zp/8AVbf95fvV9FgsZRqwUb6nFioT53KOxsfsteHrjXPjr4Ve33bNPmbUZ3j/AIFjr9Hnm8x2rxH9nj4G6X8IbO5u0n+36vfLsnvJP7o/hX+6td98QvH9j8OfDd5reoRNOkKt5UMb7fNkC7tu5vu1283Mziicj8V/j9Y/CHxDPZahtu3msY5rGzjm275Cz7vO/iVf9Vtr4v8AjB8bPEXxev4P7TuVj063+eCwtE2xIx/irk/E/iG68Y+KtT13UP3l7qEzXEvz7tmf4f8AgP3Ky62jEmTIU/3qms7aa+uY7S3XzJ3+6lNhh899ldV4PttLgma7uL6KOaHb5ST/AHf+Bf7NbGcSHQfBk114ntbLUNsFruXz7nfuXb/vLTfEPidtc8Q3l2jf6KkjQ2v+xCPlirQ+JepLpuqy6JZX1rdpCv7+bTf9Q+fm2x/7K79lcvY6bNdTKn+o3xtNvk/uihM0a5tEfSX7KnxE0e18VLomt6Ppsl1cLs0zVfJ/fpN/zzZv9qvqLUrmOSb5Fr5H8N/A3Q7Hwz/btxr1vqz+T9oieeZtPiTH97bvavUPhR8Qo/FWrX1prHiHzPEtvdTW/wDZsd5HLBLGP+WkO1V82s5R5tg5eU9WttQW+v5dPsoLjUr2Ha89tpts07xZ/vbN22tSw8T6fY/6Pdz/AGR/7l0jLXI/DHxhqmq/BH4s+GpZ3guvDfia5uHSD9x9ohuGeSPdXzfrdnDBMyeVFH/er2sNlsKq956nj1sZKnPlS0PsvwbrkXi2+8bzprFwkfha5gt10vSkRWn82HzVuJJ3Vvl/h2p6V8beKvCXg20mnhi8IW8Cbm+ex1ifdXtH7GHiebR/jZPpjzy+R4m0GS3Xy5tredZtuX/d2xPXL/Gnwk3hzxPqNokSxwQzSIqR7ZVRf4fmX71d1CjClWdGSujlrVJVEpp2Kvx7+yyfsl+B/sjP9lhm05IvMfc3EE0e2vL/ANmn/kZPFCf39Fk/SeGum8c6r/aX7KP2R2+fTPEkMP8AwF1eRa5f9mX/AJGrxH/2BZv/AEZDXg4qn7KUl2Paw0uZI9ktn/0an81FZ/8AHt/wKnPXzstz2oly2erCPVGGrCPSGXkqwj1TSpEqhSLyU5KhR6mSnERPT6jSpkrSJEhau2afvlquiVesEbzlq47mMtj6U8N2H27wxF/sXTfqtcPNpTf8NS+HLfa2/wD4RWSb/f8A9JmrqLNLyTwrbfYvtnyXUnmvauy9V/irx3xhrV5ofxms9Yu4te32+lrafafJkaJFLO3zS/w/fq5wcqjdzOE1GB3HwH0f7V4S1d/+ePibVrf8rmt74zaUum/CvXLjb9xbd/uf9PMNcz4Mm1a6m/sf+z7y3ukja4W2k3RSv821m2t81Yf7S2ia1B8AfGf2i2vILLyYd3mTfL/r4a5/Zv2qlfsbe0XK1Y8X+AngDVvhr45s9Q1vT7iO11C+soYEtYfPllWJZtzKqf8AXWvqr4qaV5c3gzyl894vFmnPL5HzbIxJtZq/Of4da9/wgfjzQfEqRLI+mTfaNknzK+Fevth/H/jiTwnofiP/AIRPzLLWYY7iCGDTblp0U/8APRVlr1q9CUpKZ58Ky5WrHnvxm8SX3gPwbPrFvp/n7dSVG89G2pln+avCZvjH9q/e3Gg6XJPu+/JbRtvavqjxPba58StHvvCl3BpckGrL9nlS0mZZU+b73zM22uRT9h+SfxDLbpoem7JrVZoPL1uf70bbZf8AvrfFXVTqKCtNHDUo87ueH/8AC+9SjSL7PY2Ebv8AwRwrUn/DSHibyVd9sb27LNF5nzKjCvdvDf7AGtRwz2974a0nUrq3mb99Jrd3FvjPzR/drQ8Sfsb6lpvhvULe7+HmkfZXhbdc2upXcs8X+1uetJYiF9iY4dnE+M7nWL7w94M8a6hp91HBqHhXTPtk0ds3kI3ztF833V/uV9F/Hr9/8SnuD+8hfS7RN/8ADuG/dXLeMNV8SR/B/VbXXbbwrYeELfR1hnuftNzLPFDHGiqyqvy7lrx+w/aY0O4+GnhpdQ8R6TPq6Qxw31tJDPuTZ8u7d93dXHKTqLbY6o+6bXif93eVgvXO3nxv8L65cxbNQi3vIsKpGkjfMar3/wAaPAPh+ae3vdes5LpPkb5JGRGH+0m5WrnlB32OiM0bz0yuI8K+P9Y8TeIbz7RLpv8AYm7fZvO8Gnyywn7rR72Tza9EvLOxtbPzf7e0nz3Zttn9vtvNf/d2SturGUGdEZqRmvUb0I6zorxMsiN/HHS1zyibRInplPemUxjHeoqV6o63qX9j2H2jyHnd/upV06M6jSRFSoqavIsP/rKPiF8LvE3ir4Stqej6V/a0DzbNkb7W3Rt8y1ztn4ztbp9jq8D/ANyvq79m+8s/Dl/q/hW7uYtmpzRzRJI//L2F8tlX/eSvUo4OUZe/ocNbErkvDU+Q/gJD5Hj/AMryJYJ/s80LQyJt2MP4f96veNYebxHfzy+bFHBCqp50ntTfjHYWvw9udO0+43SXV342jsYHjf5orQ7Jf/Z61tbtrexhbzVWSyh+6+/5a6J01S6mdOp7RbGDN8SvDejvBplxPdQSQx7PtMlm3kO3+yy7qx/GGsQx/Ybi3ZbtHWR18t/lfH+0tcf458T2t9c7/ljRF2Km+uJ1i8utK0HULiGLyHuNqK/3flrn+JnZy8qPYPgt4kk8Rw+I5Zblp/Jvo0WHZ+6ijMe1dv8AvbK7y/dY3rz/APZ+0qHSvh6rp9+7upHZ/wDc/drXdaxXLOOrJiYOpf8AIPasVHrcvP3lhLXP/wAaVy8uptGRsPr1rYor3c8Udcv4qs5vGlhPZaFO13qMMcn2Wb/nkpbc0f8AsrJWbf3Mcb3N3L99FZ1/2FFc74P+IuueGfD3/CR6fLbzvfQtNPZz/wCqTZvVf++a6ox0Ki+Vl7QdKvvD7rZahp8um3SLvls5/vJmsvxb8ItD8RyNqHlfYLp9zyvH/HWlonifVvEej2OseI2ijurjbCiRptXln21H4h8SWuj2ctxey+Xaw/wfxO391a4+SUZXgz0vaRlC01c5fwB4V0v4V+MIPFcsC6s9o0nlQz3P2SK3yu3zPuvuavUviX8RbH4lfBa51PT1ljS31RbGX/Yk+zPJXldh8PbrxNNLqHiuWVHdv3Wm7/8AVKf4WruNes1k+FGp+HNMgW0S3ZtRihjT5pWEbr/31srsdu+p5c4/yo66ZPMm8bfL86ae278Y6+G4f3cK/wC7X29rEywa34zRW+SbSfm/7918O2z+ZZxf7taQOOZJDbefu+ZY0/ieT3rW8SaPb6HrE9pb6nb6tAn3bm1+69Yu9fJlSmw1UiYn1d8CtsfgOL/r4mrifjTYX2m+P9Tt7v8AebI4X/65ZX7tesfsi2dvfaVFLcL5n2SaS4RK81+Mdnp/hz4l+KPtssutahd6lNfLZyI0EEUMreYvmN96X5H/AIa55e6zupWPHZtSj3tF83yffes+GwW+v4kRvLR69Im8WTeTd6fcQWqaXNumis4IVWJJB91lrL8N6bb6Ul9e7fMd90MCf3M/eapjM0nTZg2zTWkLRWkvkQf3I/4/96pIZJPuVc8nyJt77fP21G8K+TK/8aVtGRyyizQtnm+zfw/wp+8q1oPifUtH1Jbi3nlgdfk3x1yM15NG+zc2x62ra8jtYVl/gmqZBE+nPA3jZfF2lb32x6jb7Uuk+v8AFW9NNXzv8PfGH9j+MLGL+C7ZbeX/AG8/dr36aTY1cNSHKzqjImSariP5lZqP89XIXrA3LyUtRQvUjvWI4jXqF3p0z/u6ru9AyRHqTfVaijUC2j1YR6oo9Tb/AC6XKBbqeGaqKPUiPSLNDzKmR6z99OSby6gC9vpOag87zKHegsm31C70lI9A+USkR6bRHUCJkqTf8lRc0v8ABQA7+Gs3xVrdjo+lNcahPFBap97zH29a0Ll1+zM+7y6+Vf2gfEmqXTtZS3Kz6duWbZXTSp+0lYicuWNzzv4qeJLXxV4tutQt4PLn+4z/AN9R92uP3/JTd9R/N81e5GKikjyZS5mP5o5pm+lqyR3NL53mJUe+loA+i/2YPiQ1r9p8L3cq+RNNvs3k+9uP3lr6cSavzdtrm4gdXt2ljdP443219hfs9+J9Q8R+DILvUJ2u3RmhWaT71eZiaS+JHdh6nN7p7Bvo31X86m7/APargO0tb6POqj51HnLJQBoed89O31RSb5NlWt9AEiVJvqulSO9RICWioaXfUDiS0iPUe/8AuU7zKsZLzT6r1LUEj/MojplP8unEAplPoqiBlL/t06mUAcReQ+Xu+Wsu/wBNt9Ss7m0u/wDUTR7G/wBjNb2pQrH89Y8lfL0pcvvH7hUjzRPE7CaTw/f6Ul23lz6frVo8v/AJ0r9CviX4wbwjbbLTU9G03Ub6ZobObXJmiiRv721UbdXwH8ZtNbSpl1NE/c3G3d/vJX35YQ6f4mhs727s7e7urfd5TzorNF8yN8v/AHxFX0uFxEeeMO5+c5z7tVVbXt3Pl/VPA9npej6jrF34+0S+f7K2qMlq9zdz3GVml+XdEn3vKlrsLzwrp+m+IbbR/CXiPVPBmqJM1pPc6Ppvn/aJBcw226RXZfN+eWvoCHw3pMflPFp9rA6KturxwqrJH97y/wDd/wBmsuw8QtrDy7LGX5IY7iJI7nzWfLOvzLXpulGUlPsedVzfG4qPK1ouyRyfgbxI2saavm6vf67/AKP539pX2g/2XvXc8f8Aebd9yvP/AI/bbr4UeId7NJ9198cKqv3q9qm3QQyvcWcumon/AC2uk2r/AN9NXiPxy8VWM/gbxno9xqdvHdbY/sttH+9ldSu6vSpx578up83eUJqVRWuz4pR6tI9U4d2yrEL/AO7Xi1Y6s+/wk+aKNKF2TbXQaa9c3b/w1vaU/wA9efOJ9Vh5aHpWvbpNHsZZW8x9vy1zNx/rK6i/2yeHtPdP7tcvfv5cMu37+2uOe53UJaHUfCV/L8YRf7dnMi/71exPbWuleJNV1XT9MuJ9UdltN8j/AC+Wfmbbu21RvPhXY+H9B0O+8D6Qs/iG4sYbiW/1zVbtYIt8aN92BW3V22iaP5ibNb0+WTYv/H5Y6rdrv/3YGlbb/wB913fUZVIrWx+X5tmFLEYhyg7Lb7inqtg0f2x4oIo7KZt7TbNy815LolxHP4q8X+VPFPA9xbur2j7ov9X/AA161eeDNBkmW4/4RWwu5/8AntdWccsv/fT7mrm/Gfnf23bJLB5G+zXyk3/whq9aUHCgoPofN4dRjWcl1OdevFf2h0bZ4el/2rhP/QK9qf8Adx143+0JD5mlaHL/ANPEyfmtcNGPLJHrR3PGUepN9V/9W9Tb2316J0RkWEf/AGac9Ro9OTd8tRI6Ik0P9ypv4KqpU9Qb6j5tslhL/u1Yh/eQxVVTdJZy/wC7U1tJ/oyvWxyTLNFMojqjIfRTN/3q6Twf4ej1JJb24/1CfIqVcSKklBXZz6QyO/yU1HrvNe8ByfYPtdkzb3/5dv8AnrivN7m5h3xSxL/vfjVSiccKyky7Tqg31JvqTujIfXc/BPd/wsWx/wB2T9Y3rhK7X4P/ALv4i6V/wL/0F6zl7yZNSOjPprfS0yjf5aV5x5RNvo30yigsl8ymc0zfRvoAkSmyffpu+m0ASSfcqq71M/8AqapvUADvULvTnSm7K0iA1XaSnPUmzy0rH1LxPp9q+xJ1kf8A6Z/NTDlcixc1i3lQ3PjnS402SzvHP/c2VV/tixvv+PedaDNxfYtI9c/8WvEN54Z+HuoXFozJPMy2yvH95N9bSP8APV6+0e31zSp9Pu4vtEFwuzZW8Hyu5jKOh8Lzbt3z02vZPH/wEbwzo95e2U9/f3X2yOG1h2KyvGf/AB7dXjtzbTWszRSxNHOn3kevWjJSV0cco8rG+ZUlslWLPQb7Uv8AVRV2Wm+APLhV5fv0OpGPU6KeHlP3kjl/7NWNInlb79dx8NPh1rHjjW7HStP3WiTSK8+sR/NFZRj70jf7X92uX1uFrW52fwJXsn7KPxGbw/4tufDT7fsWuQtcL/sXMa/+zJRGRnOPsz2b9uTWLeb4UWNvcMvntrEL2v77dLLiN68O/ZG/Z5m/aS+KcHh+VpYPD1jCt9rVyn3vJ3f6tf8AakqL9qX4kaf4u1vRdC0qXzLXRmmed4/u+c+xdq19Xf8ABPC3TwT+zX428UYCX+u619iV+/kwRf8A664cbUdKg2tzGEeaR9LfEXxzpenXP9maesXnJCsKpH/BGPl/4DGteSvrdrqsm+Jmu/8AptBD+6rHRG1y/uXu5VktYZF8/wD6eJv7v+7H/drchm8zalfEwi5e8z2OVQRXvNBh1L5/ngn/AL8fytUKeHppEWK4lWRE/jroId2yrUf3K9SjRjdO2pzzqO1r6GDo9q1r/o/9yvkH9ue5uE8f6HpktjZx2v2Fb6K5jhXz5fmePazV9tPbLv37a/Pv9pDxDqXjz9o3VbfVbGXTYLHbY2dtJ/z6J91v+2m/fX0lCSsccveZ0n7PfwW0++t4vEfiWzW7ebb9jsJ0+Xb/AHmr2T4hfBDwr408K3iWmi2Gi6vDHvtbzTbZYG3D+FlT7y1D4P8AEOh2uh2P2jU7Cwfbs8mSZV6f7NdxpXiTRbqHZ/a9hsf/AKbL3rqU1fcrkdtj89dS0eTTbye3uIvLnhbYyVm7fLuVr074921v4f8AGc6RTxTu8kjt5b7l8v8AhrgbOG31jUra3eWWBHb968cLS7F/ibatbSlpzGPLqdB4Y+HTeKvP1C9uWsNEtF3zzRp5ssuP4YVr1LUvBK33g/TLh/8AQLrTLWSZfMT5ksh92OSsf/hIbPw/o9nFpk8Ulrt/dTRvuV6zfHPxLvE+H8un3Cy/ar5mhV5P+ef8VcfPKUj0IqMI36mDeeMNN0fyn0z7PPdJIr+ds3dKw08T+RrdtrGnwfYNQiuGu2mR/wDloW3btv8ADXJo9aFhbTXUyxRL87/dSvSpnDOXMfaX7K/xCh8a/G/xHFcQNaJ4y0Nre8trWbbvu41/hZvu7q85+IqWvh3xJfaVcXNrHqNvNJbtbWqfNuH8NU/hd4St/CKRam86z6v/AAv/AA2/+7X0Z4M+K+l6VDsuIP7Nnf701in38/3q6KeZqhUehz1MtlUipnh/wiub7w/8SPCtx/pWhXun6paXcT3Vmy/6JdyfZJW2vt3Kz+VXF/Gz9ojxR8QvG2tf2hY6Npv2e8mtNmlQyKr+Wzx7vmlavdv2ins/Ez+Htb0S+invbvTdT0ZvLf5vORUvLT/vmW3lr4v1i/8A7V1vU9Q/jvrqS7/7+N5ldEsY6svaR0Zy/VlTXLJHrHjyFfD/AMK9MXb+78WaTpmqb/8Ap7tp5op//HLiKof2Y/8Akc9e/wCwHcfpJDXZfEjQV1X9lf4b6rt/f2O6H/gMu/8A9nSKuJ/Zmdf+E81f/b0G5T/x6GuKrJ1E5S1OqnaLSR7BZuv2b/gVSb6q2P8AqW/3qs814Uonsx2J4Xq0j1RhqxHWfKLmLiPVhKoo9WEquUZcSpo6rx1MlVGIuYtR1aSqaPVhHquVmfMXIa0rD/XJWbDWnY/66qjHUzlI+z/gGkVr4U1KeV1Efnjfv+6ihapftKa/YXXwN8XppV/Zz36QRPHFazIzcTpXm2peNtQ+Hnwlu9aTRYtS8PW8nnaxNJfrbPbxjZ5bfdfdVPR/F2rfGnwZcy+GvBlxf6XcN9n+2QarAy7h/ssqV3+zdubocMpO9rEHwJ8UXusfGHT7vXNUe5MNnIiXF0/qs1ej/tjzWvir9mnx7pWlz2t5qNzZqkFvHMu5mEyV51o3wz8a6LLdyR+DdTRprWW3Se0v4IJ4N67dyt/eWsS5+C/xHntXi8z4iXAZfu3XiKBo6dOMeZOexUk7Hw/N8E/G18jWj+E9ZgS4XZvjtl3f+PMtb2pfD3xp401C88QXHwtvL+9uG33l4lhA32iYfK0ixbd1fRfjb4feKPhR4fn8UeKr/wAS6Fotmy+beR6r86Zbav3a7/TfhX8QtK1WC4fTPHWrfZ23+TqXieOSB/8AeXbXuVsXQ09ijheHl1dz4lf4UeMN/lf8Kk1aT/uXv/tVYs2j+EdNmiTWPDl1Hqnk/v8ATf7KtIFiz/elbc3/AI5X3tbeIta8TXkuiWnhG4u72XzreWzk1JVbjesv3lrkfFX7NM2sa3BLe/DBbS6u22RQpfwLFwu37q1yvFc2jVjONCR8R21not1f7bfwZo0jv92Gfy/n/wC+dlak1/H4Vv7ayuPAGjWGo3C+dBDJYXO64U/xLtl+avq/xx8D9M+C/hKTXfFvw8srTQYpo4mee/WfbI7bV+VK+qP2Y/A2lWvwl0vUbbSLPTU1iH7XGlq8jbreT5ow272ojXhFXcbor2NS+58DW3xy+JVjYQaPqfge/gSa3bb9qtp7aK4Xb91fNta4W/8AivfRzfaP+FZeH4J5m2b7uw3S/wC637pGr9cvDfwv0rwv4gu9Yt7rVLi6uF2bb7Up7mKJT/DGrs22vz7+LXhez8d/tGfHLQtVll+y291pV3Zun37SYwbWaOpjUo1JO0bGjhOK3PAZviprk7z3H/CE+GYHt4f3T/2O27/d+9WbbfHvxBps3+iaR4Z01/8Ap10fym/8dlrsvEPwl/spF0/TNa897ib7l1bbd+Ff+JK8Z16zWx1K5tH2x3VpNJDL5f8AeSuqNOjUTsYuc4HXf8Lm8Waq8twmh+Gbv5m3TSaUv/s0tdt4D1jxpqt/Z6hd6f4ZsNL/AOfnTbZVnRv9nYzbWrzn4e+A7zxdbT3aSxWllDM0PnSfM24Kn8NeraJ4Mh8MzNcJqd/93fKkjqsT4/2Vrz68IQ0W53UZSkrs0tKma702CWXfJPNudnk/vFqt81U0rd/ZsDuvl7l37P7mfmqzXjyiehGRE9JzT5Khes+UOYjf/WVyvjLUIfsy7J/MkRW81P7mK6x08zclc74ke38P6DPKttb7PlTZs+XmvQwzcJJnHWjzJnIw6r4HutNg+0a5cXd79+X7Lpskuz/ZVllr6ovHt77ba299FYXX9oR7b+O2ZWt7gSbvM+7Xx/rHjOSTTZUSdbeBF+5H8te7WGpX1rc61cahPfx77xfNe1tvm3FZlbbur3rKTUmzx+Z25UtD0z9ufwq2j+JPA/xFaBbt7GSe3vIZPlie4jXdBur59fxPrnjiwXULLSotN064+8+9ViST7zLur3b4l/Fez+O/wcXwvEyz3qK1pdTfwpf27PGrV8X6PrF9a3ivpWoXGk3tx8k7xvt/76rkqJVeux2YabgldHsmm+CY4ZluL2dp5/78ifKlY/xcddN8GX128TSPCq+Ukf8Ay1kLbVWsG/8A2gWgm0/RNEgtdd1f5YZZo/l+0Sf9M4FrsLbUpNcsFTxhpmm6Te291DcQWcd4rb2jZJFbbXnSfIep8Z7hoOgr4V0TT9H/ANY9jGsMr/35B95qk1VPM3V5z/wvK3/tJbS4+z/at2+X+89dJYeP9L1hFT7SsE+37k/y1z31uDiy48KyWDVx+pTLawtXceT5mms/8G2vL/EPiTSdH8QtFqeoRQeTCs3kyfefP3aqMeZhEjuYVtdHnluPvurO3/xNcb/ZS6xpUWnv+4gf/WpAm3r/AA1Y8beM7O60dbtLlZNO8tbjzv7+ao6I91pXg+XUL1Wge43TbJPvc/dWiRqUfGGvX2palBo+iMu+xVpmuZP9VFj+L/gNHg/wlb6bc/8ACS67eNO9ovmwPdP9zH/Lb/4mqfhKz/4/L64i+S72vL/tqP4f+BPXO/FTxdJqtz/Y8Uv+i27b5/8AprIP/iaIkTnyo7Cz+OXhm6vJElW/tEeTYtzPCvlP/tNtZmWuyfUmjeKWKXzN/wA6vH8yup/iXbXy66V3Hwr8WzQPLoVwzSJt32b/ANz+8tVKJManMe8Tax9uTxHqH9/TZP0jr43h+S2iT+4tfT2lakv2PWrV2/4+LG52v/tCN6+X/mj+R/vpVQ2MakR3y/x06F6jkoR60kZH2V+ypqUNjolytxL5bzRzJF/ttuSsv9pbw9Y3Wq+H/Ed7q/2Cymjk06d4LZp5XVP3sXlr93d/rfvVyfwim8zwfF/12krqvHOgzfEbw3Bo9xqH2T7PdR3MVzJD5vzBXj+7uX+/XHOR20t0zxGbVbXUrzZZWf2TTodyQQyP5svP8UjfxNVzzmjm2J9zb9ypPE/gDUvAdzAlwy3dlN/qr+BPkdh/C391qk/sHVJ00pLTTLqe91nc9jDs/wCPiFN6tIv+yuz71YHdKXMijqXlz+Ujt/uvWbND5cLVcm0fS49YW013XJdn8T6Gizrbt/wJl82s/wAQ6DceHNS+zpfW+rWu1ZoryB/lljP3W+bay/7tbxkYyiZszLdQqn8e6q81ysD7KbM7b98VZszySSVocsom1oN9NJ4h0r7Ozee91Ci/7xavsq8fzHavhu2ea1miuElaB0berx/eRhX2B4V1ubXPCukahcf8fVxaxvL/AL33WrnrR0Kg9TeR60rab5Kw4Zq0IX/u1wyOqJsJMtSeZWak1U9b8Qw6HpU96/7zyV37P79ZFRJPEnifT/DNh9r1Ofy0/hT+J/8Adrgbn4uyP88Vj5Cfw+e/zV5frGsX3ibW21jVZfM/ggh/hRR/dqi811fXmz5pHrdQUUaRi5HYax8Y9cg+eJlrBf49+LI5v+Pm3/78rRN4b/c/vq4nVdHWCZni+5WkHCQVKcoo9+8B/G+z8QOllqf7i+f7v9169U+X79fEtjDNHcrKv7t0+f8AKvsLwff/ANpeHrGV2+fy9jVnWSiZwubyPU0f36qwvVpKw1KiSeZTkptEdRIomR6c70zmmO9SWSed/BTfOqP/AHKZUAT76kqHfQj0AWEqT5apvNs+euL+IvxUsfh/pTSy/vL112QW399v/iauMXJ8sRNreR03i3xVpfhnSpb3U7pYIEr4p+J2vW/i3xhqGpWUsv2WZv3ST1D4t8Yat4x1Jr3WLyW7n/hT+Ff92ufmr2sPQVL3pbnm1KnNotjPb79N31YuYWk+dKrc11nOFKlMpEeggfT6b/HRvoLL2m20l1eRRRffm+Rfxr7K+D/hVfBfhv7J9plnTdv318X20zRzK6NX3R8Or9tS8H6RcPH5c7wq7JXFiXodFCPvHTb2+WmzTU13+dqjevKPQF5p6f71Vd9SI9BZoI61YR/krNSZo/4atI9AFjfRvqPzP4KkR6iUhxJEenedUVOqBk6PTt/l1XT+/UyUagLUqVFzVn7HcJYWd7LbSx2V2zJBcyJ8suPvbavlcldESkojd9LTaelTEYlLv8t6cj0UgGUUUr0AcvN+/s1rFmTy62NN2zwslZdynlv/AL9fJQkfu848tzjvino/9v8Aw71u3iX99bw/a4v+AV9K/DHxJ5/kI7fJdwq+/wD2q8T/ANZ91vv/AHvM9667wxcrYpbJEyxpCqov+xiuTMcXPCujWgvhevoz4fM8Mql/M+krZ/u/3N1fKPhjw9rnj/xzrmhf8JHqVpa29xcvdTRzSMqYZ1Vdu6vpTw3rC6rpqy/x/wAVcj8Lo9DsbnxZp+n30U+t3GtXdxfW33ZeJ3WL/eVUr9GoVo4ujGrB6Ox89lmIlgYV2oXl6XPCZvg//oHiyy1C2lu9bTTdkU0lt8qb2STzFZt3/PKVKm8eeGLPWdB8WeIPNuPtSaTb3Fqm9Vi8sWltu+X/AGvNr2bVbOz8Y+IdeS4+1WiaSsNut5Im2J8t5su3+9tdNleL+P5o9Sh0NLf7mp6PNffY4H+aKE21sqrJ/wCA9e3l6cZtLS6PIzvFTxMITqR1TXyPlnw7Z2d9NElxK0CPuTfv27MV2X/CB6PJpt5cW+qyyXVvDJMsO+Nt+F3Vyfg+2mkeKWKL7Xsb7kb/ADc11yeJtF0p7y3l0q4gutsiN5aR/IxXy/4Wry6usmelhZTsrHI2z+YtejeEvh7NrGlf2hLrmh6TD8vyalebZfn+7u/u7v4a4WwsLOfyrdLu8knf5Nkdhub/AMdlr2bwxoNv4j0TVbe6ub/Tbq+s7Sx+zXWiT7H+zLtVty/eVkrzVDmkfUTxUqUFZ2LHiTQdQ8M6PBZanEsd0m198b7ldT/drm9HsIdY17TNPuN3l3cywt5fytzXdeJ9etfE2mwRXt80f9mWcdu1zBYLErsGfdtV2T5V+5XE6b4k0Hw/rFjqCz3k7280NwqPcwW2/Y27+69c06LlLY1oZhT9i+aVpH1Z4Yv1uvCvhXymij87RbLyoY39Y0/vP81WEaSfc8TeekPzyum3t/u7t1eU+GP2nPh34f8ABegaY+r39pdWOnw28ttBDHcsmxdv3m2U7W/2uvBM8PlWUviaf+9NA8EX/szba+hpJ8q0Py3EW9rLXqz1K5SaOFXSC8kSb+Dft/76rzHxhNcT69bPLsj2WsybI/ad65N/2nLfxHdT2nh+xlnutqzM+seIVWJMfxMqqlQ2fifUvEGpae2oXmjSb7O5222lfNsYTpubdufdU1pe6yKFuZampN/q68l+Pyf8U9pTv9z7Y36rXrFz+8SvLfj2vmeD7F/7l4tebS+JHsRkeEVp3mm3GmpbPcfcuIfOirPtkjk+/W94hv7e6sNDiiXy57e12T/73mPtrslc2iY+zy0+TbU0Mn8f8aVFzT46g7IEjv8APRvqPzKclBtylpH/ANGanWb/AOhxVDb/AHGqSz2/ZlreJzziWP8AV0fwffqOn0zHlHu9eteD7CGDStPd22Qbd++SvIdnmbUrYm1u6kTZ5vybV2pTjJRM6lB1VZM9UvPFtvdXn+hM0ifw/wB3ivG/HCefr149vFFAj7XZP9o/eq5/bFxH/FWff3Mk9xLLK3mO9V7RSM4YBwd7lWzdpIV3/wB2rPNQJ+72053ag2jHlLEL10Xwfm8v4qaV/vVy6V0XwuRo/idob7vvzbKmUdGTPZn1jzSJR/FS15h5pNSfwU2On0AMoo8yigAkp9FMoAc/+pqu6VM/+pqu7/PQA35aq3Nytr87/wAFWnf5N9eM/EL4hTT6lPpun7Y40+89XGLkyDQ8c/FddNeKKyi8yD7kv/2NcLN480/Utbsf3DWiTfJPNI9Y9ynz7n/1e5tqfe61RfR11La+3+Kuh00axm4o6bxVrGk+H7lpbKXz9/8AzzrNsE1CSwi1N/K+yzfP+7fd/wB9Vl6PDZ2t8yXf7xH+6n9yoUs1utV+w/LHA+5/3lEafKjT2h3ng/xbNBeRRXH7yymk2f7ma9it/wCGvnW2hs9H+Tc127/Iqf3MV6N4D8fxzWa2V799PkWaiUeU56i5tUd14t1hdH0FneCKed9qQJJ93d/erw2b4e2+q3k97d/aJ7q4kaaWaR9zOxr0zxVef2rqUVum37Lafd/3j96qtsiwfP8A6tFr2sJQUo3fU+FzDMJ0qzjDSxxKeBmsU3W7eZR9j8uTY6+W/wDcrupryzjT592xPuvsqvDbafrCb0niu0+5vj/gratlqnrB2YYLiqdH3KyuvxPFfiFok08LXtpbSyIit5rwJu2f7Vee2epXGm7bi0naCdF2LNG/zbTX1BN4VutHuV1PTJZY7qH73z/Ltrh/HPwotfGNnPqfh+2i0zxDCu+60r7sVx/tR/3Wojg5U492dU86pYmt2TPDYf3fyIvlolfo9+zZdLpX7Ffhi4T7j69f+b/vCdGr84XRoJmidfLdNyMn0r9Bv2Jdas/FX7KPiLw1NJvm0TxJ9pkh/uwTx14OZxcqDse1RkrqR03hXVW1LTYvKb5N0k0r/wC08jtXZWFeW+DPEVjofhF73U7lbCBLyaH94nzOw/hVVrWsPjl4R+0vF5t/H/tyW3y18vTg7LQ9rllNuyPVEqwk1cfD8S/Cs0MUsXiXTo9/8E9ysTf98tRqXiqzkeBLK+tbvf8APvtblZf/AEGvSh7qOOcH2O0+0xxv87LXz/8AtdfDSPWPCX/CdaVAv9veHl3y/J/x8Wn8StXq1tqs0kavFbeX/tz1ch1VZ/kllin3/ehk27X/ANmuinUcZEcmh8L+BvFtr4j3XFvF5E+1fNT/AGq9W0eaORFrmfi18GYfgz45g1vw/A0fgrXP3Oz7y6fd/e8v/db+GrGiXiyfJuqq0teZHu4ZqVM8p/aNVbXx5Y3CfcuNPj/76DPW58HPCTaHZtrd2vl3U3+q/wBha6TxV4Vs/F3jC21C4/eQafD9nVP4dxbdVH4neIY/DnhuW3t28u6mXZB/sZrupV+ZKBw1KCg3UZ5zefYfEHjPUHRVSySZpm/uuw+9JXI+Ktb/AOEj1hrhP9Qm1Iv90VV86aDTWiRfL87/AFr/APstVdletCmjx51Ahh8yvZL/AODOoab8N9K8Z6ey3ekTWcd3eQzp5V1aN91m/wBqOvIYf3dfWn7Nuq6T488AXnw3vdV8zV9Thu7aC2k8xtkJjrocdDljPlZ434S8WyWtwtvLcrJB/f316RYa3Y2s2x7lJH/391ekeD/CPgXxd8AfD3iD4gaLZ2k+mae1pqOpSJ5E6NbN5TbmT5mb5K+b/Enh6+8HXMVvFpWrWKSySPZzaq6xNcWm791I0H3oq4Z4XnfMetTxihHlPZIfFVnG8UqN86NvX/YYV5/f/CvwvfXi3EV9dWEG3Z9mgddv/AWZW21zcOt3nkqjz+Y9N/tVY23u1dFCg4dTjrYiNToena98QrHQ/h7pHhe9sdSk8PaTNDNFcx6atzE/lSb186XdtrjfCvjbw7ofie+u/C+g6zJqN8syfZrWFf8AVyfMyxxbm21X0Tx5Nod+sqM/kP8AJLD/AH1NekPeWNrrcSS6L/x9rviuYHVd/wDs/dWvWjUjFckkrHmyg/jizBsfivp9rN5V74e1m0R22b5EVvm/3flr0jSvEngOSw+0ahrV5HJ/z5wWDLP/AOPVyfiTXNFg0e5m1Dw9/aWlwq32y2kvGil8v+JoWX7si/fWsO28PNqUK3ctzLfvcKs32mf/AFsuf4m2/wAVZyrUobRTCMak920dVr3j/wAL3VhPFo8Gpabq8M0b2r3W2W1vbf7sqtt2+VIv36xU8Z3n/PW3rBv/AA35fiTw/Ft/4+GuP0jrprbwSv8Adryalptu256EZOMUrkieMLzf80sX/fFTJ4zupPuNFU0PgZZP+WVaUPw98z/lhWMYeQc77menjO6j++0VCeMLyR/+PyL/AL4roLb4aeZ/ywirUtvhpD/GsVVGn5A5vucunjC8/wCfmKpk8YXn3/tMVdtbfDTTf+eXmf8AAK2tN+GNjv8A+PFdiVpGj5EyqHmsPja4+79pWSuo8Ma3fXV4vm+bJAnzt5aV6hpXw00+N1320Uddpo+j6fpTrstlraOGMXWPafgr4es/FXw71nTda0z7Xpd7/ok9tdw/LcLt2tuVq/PDwH8aNa8A+AbzwlpmpX9jZJr1zd/8S2Zrafb93a09fp58Ilx4cmlG7Y8ny/gtfGf7If7J/gr4wfC++13xbBqUmrf2xd2++3vpYV2o1dVCUKXPz6pWMp3qW5dzyF/2hNc+Zl1rxhsT5Gf/AISeeoX/AGjfEkf+q8R+Kv8Atp4hnr7Qf/gnf8IXDDy/EG3+7/a01Mb/AIJ0/CP+74g/8HEta/WcL2MfYVe58LeMPjNq3jzQZ9E8Qarr2taRcbXls77WGlifH3f4a2l/al8fQNu/4S7xL8v/AFEv/ioq9c/bC/ZE8CfA34C+IfGXhptY/tayaHZ9rv3nj5k29K9TX/gnX8Mbq2gdZ/Ese5V+5qVaqrhpJO2hnKNWD3PkLSvj3rWj6l/aFlqevWmobpH+0/2rG3zP9771rWxcftReOrpGZvE/iry9ypv+3wdvmX/l1r6b0r/gn38M7q+u7eXUPFCTwyfc+3r93+FvuU2+/wCCevw8XUrSxtdW8S+YzebL/p8fyw/lTdXCxfvL8CYe0lqmfJnj/wDaA8aeMfCWp6LqXiDXNS06+WNGttSmgZeGSTd8kSV9JfCW4+I8Hwp8GJpmvNHp39j2vkJHqUHyxmOs39pb9jHwZ8K/gz4h8W6TqmuyX+lrC8K3V0skbFpkTGMe9fWn7N9ubf4BfDmJl2Ovh6w/758hK58RUpSpp01pc3pxqc1pM8Df/hakib38VXEb/wDYS/8AiUrwmzsNUk+Mfxu1C91CwkurGHSXvnurz97KwtHb5f71fp35a1+e8mg3Wq/HD9pm3traWSa71HR4kk2N5W0QTNItY4eSqpxsa1JOFr7HiGq6lJrifbbdZY53bfE8ny7I6+ffEKt/wk+q7/v/AGqTdX6Aaro9vdWyxPFFIlfDPxOs1tfij4st0+5DqEm2t8OnFsipLmSL3w91K4sdEnSJpdn2pn/d/wC6lbV/qtxPZzp5lx861qfArw9JrnhXVZk27E1Jof8AgXlo1dpc+D5o/k8iuWtuzanLRHm/9tzbPknuI9+1/v8ArUL69N/z1lrtLPw20lhBvg+58jfh8tQzeGP+mFcvKjbmOR/t6b+OW4/77anQ620afelrvrP4XXV1o/8Aafl/6EjbGmgTzfK/67bf9VXP694bj8OPs1CeK03/AHfPmWL/ANCrop0OdbGbqKLsczNr0n3/ADbj/vtq9w+Ff/CE+NPDEVp/ZVhPrdpD/p9tqVms8suP+Wy7vvLXjfk2M/8Aqry3k/65zLRbedo9/bahp88sF7btviubV/mRq0+rt7ImVZH05Z+BvB/ktKmleH4P9v8AseBamudb0uxaBP8AhKNNg+ztJ5SSXixbMrtavlO/vNY1W/X7FHFJezfIsP2CBmlmdk2/eWuTm+JHjTSryeK3l+yPDIyMklhbQSow+8rK0Xy0PC1IoI1ISPrbVLaHXJopbLxDpEk6N8377zVf/gSVyet6beWt4tpFq+rWCTXUif8AEqhae1f935m75pU+89fOb/Gb4if9By4j/wCAQf8AxNU7b4i+NvE1/bLe+I7qNLeT7Qr/ALtdjBXXd8q1jyVIm3NA+lIfD15G6p/a/iiREmVN8dnBEu0r97a101dBo94sdsqXen6zHP8AxeXDZfP/AN83S18yp8XfE1juRNcvJJ/+m7q1etfD3496brHhWDT9Q8UReHvFcO7/AEbxAnm6Zcf7sv3oN1YyjIqMkega9Z6b4j0qXT77w1qWpWr/AMF1NZRKn+0rLO21q8x8ZeALrwXbQarZQSx6PN8n2aS5+0y27f7yr92sP4hab4k1h7b+zNe17wZ4huG+XR59en/s7U1P3fsVzv2/8BryvUvHPijQ5LXR9Qn1aw1fT2b7V9umbzdx/wB5vu1nGBtGR6onir+zbOW4iuZYE2728t68v8Q+J7fxH4k+0XE7TvNJGn7x/wCEVatviLpOpOsXiDw5a6nA/wAjTWr/AGRv+BKm1Wrsk8K+DfFyeb/Z+l/Yn/gguZ7S8T/gK7latoyUDSMeZDbyx0/xH/ZiJ/x6294txLbf39ivtWsvx5fza5cxaejfuHb97/u1Xs9K/wCEVeXTLW5aREbf5z/efNamj6V5cM9w8X3G/wBdJWMpcxpGPKXNSuVutKn+zr5E9vGr7PpXhczySOzv9923s/1r2TUoVvrOeJF8x/4fn/iNeU3+g6pprS/a9MvI9m12fyWZUzRAxqRcjNerXh6byPEmmPu/5aVR85ZPuVveDNHa6uZdQf8AdwQ/Ivmf+PVUpGKi7np2j3nmalFcbfPgT5Nn9/P3q8X8baOuh+KtQtInaSDzN8Tyfe2mvTry5W1hWV90cCf6pI/vStXmfjmbz/ELb929IY0bzH9KIRZVTYwKVKSkSqkc8dz374OP5fgmD/r4mr0izdt9eY/CJ/8AijIP+u0lejaU9cM46s7qcuVFjxhZ2epeC9VTUP3dqlvJN53/ADyYfdatb4xw3Xi79n7w5rGmbbCfT9BtnbyE/wBbYPGjTw/7q14j8aPGd1dXjeH7RvLsrfb9q/6ayH+H/dWvfPg5450Pxd8K9B0e0vre71HTNN+w6jpU/wDrUUfLu2/xRslaQpu1wc9T5LsNKm1zz0t4JZEtIZLud40/1UY/iampNJOkEUzeYkK7FrsviWy+Eby88FaPBLYaJbtHcT+Y+6fUGPzK0zL95V/hWuHR6lxcTojJENzYLv8AkqnNbNG9aW+rGm2f26b7tEZHPWnGnFykV9H8JXGqur/6tK928DfaNH0qDT3/AHkEO5Ind/u1xdg8OmoqIvzv8n7utZNSkjX54mj/AOB1MvePkamZTjU93Y9IS58utaG5+SvL7bXpPl/ftXVabrHnpsf79cconuYXMI1XaWjOo+01z/jaZZ9K2fwJ8/8As1eSaqPiG2W602Xe3yVjH3We9CXMeav9ln+R1WTZ8m+poUhg2+Uv7z+J6p/bNLtJmR77592zZHU1zfx2KebFF5//AF0es6kme1SjGw3Unkn+RK5u/wBNb77tWl/wmyyTMkq28ez+CBKpzX9vO/8Ao7VUFKITtIzY9N8zd93ZXtnwl8W6fB4b+yXd9FBOjfKkj143f7oIWdKdoLtI9m/leW6TLteStJS5kcfs1Jn1cj1chesvSv3ljbP/ANM1q9C9YxkcfUs0rv8AJUe+jf8AJTKJN9JUXmUViWS80c1F5lFAE2+kpm+nb6XMBT8Q6xb6PpstxcN5aItfFPjbxbN4u8SXmoSs2zdsiT+5HX0R+0V4qXTfCUunxMv2q4r5S5r1sLBWvI4q8n8I/wA6mvN/BUb1Dvr1Lo5C1N9z5Khmh8ynJS0iCo8NN2Vceo9lGpBD5NHktVjy6sWG37ZBvl8tHkXdUlxNrSdHtY7CeK43fbbhY3g/u7f4vmr6o+Bt/wCf8N9P2y+Yibk31xfgD4Mwz2E9lrEi6lpE22aD59sqNXq3hjwrpvgfR4tM0eBoLJGZ/v7m3GvMxFRSVjuoxd7ms/8Aq6helqKZ64jtHb6Wot7b6N60D5S8lWvM/g3Vno/3auQvUCLUf8FSVCj1NHQUO/gp9MRKclZyAclOplFEQNvwxokesakkVxPFBCn76XzH++o/hr6es7FfjL4bn0mW2sINIij+Sa0+9byD7vkrXzH4V1Kx0fXrO61Oza/skb97DG+3r/FX1h4A1K1j1iC6spVk06+t9kDx/d4+7X0+BjGdFq2p4eNlUjJT7Hyz4t8J6l4H1ttK1OL9/wDfimj+7cR/3lrJRFr7Y+IvgHS/HmlNY3sX+3Bcxp89vJ/eWvj/AMVeFdS8D622larF5c6fPE8f+quF/vR15mKwrpPmj8LO3C4pVlyy+IyaJKKa9ebGJ2jqhen80c0SIOKsJljvF/26m1iHy3b7tUYX8vbsati//f2EUtfE05an9BYiOzOdhT95srW0e68t6zf9W++jyZp7bZb3P2Sf+GbZ5uz/AIC1XjKH1ig4HyuNho2eweDNek025Xe37h/vJXI6l4G8H65421XU7f4nrHqP2xrhrPQ4fPntWP8AtJKzLXP2dvqVo8CXHifVrjfuf/iXW0MWzH+/updH+HvgXx3qC6xca9r1v/aEP7+8sdb+zfamT7rTeUi/N89YcPYz6i/q+IleLfnoz42rUr4dOth9G9+t0dbryeE4NH/sy98R+I5NLeGTzbaOzW0if7m5pP3Cf3/vM9cTeeMPh3I6y6Z4ebUrqxs1sYLm6uV8pFiXbF91nrtLD4OfCvwWktxFZ3E/nKrtNdX892z4+7826tKxs/Dum6rBNo/hPz71G+W5ktvm/wC/77mr9dpyUfeiz5GtiJ17Ko7pP8T8+9Kdo4f3X3/ub63ksLe6T7RcXywTu371N+6suws4Y7+5tLu5lg2TbN8aelejeA/D2m3V5Ojy29/9n2p9pkRl3q/3vlrzp+9I+kw9TlimZfhWwtYPFWhvb3NxI/263TfBt+6ZE3Mrbq9C1u5vNDv7bT7jWrqwSHT1uPJkmj/1hkeP+Nf7lcjo/hWbTfD3h7xBt8jUXvoZv3f3fJfZt/8AH69q03RP+Fm/DrTLjxBZxefcQ/aF8j79ux/5aR/738UVYxhq+531a8eVT3Wp7J4k0T4e/D3wrPqGoeHNBgtYVk8i2uoY2a4b73lrv3V4qn7Ql1BcxPo+h+FfDyOuxdNgs4Jfm/3vlr3bWNK8VaxDPLoV9o1giWsaWr32m/aWSQq+5vnX7v8Aqtq1YsNJ8aSTN9r8WJHpfnW0yW2m6UtpKyiRJJVklWX+LZsqp05TXuux4uExeDwt3Upc8n56Io2fxm1DwzZ2MXiPSLy01GZtnk+H0kvtmP4m2Ku2u0s/GcmsWbXFvPqkaJufZPbTwS/98uq1wth4Y1DRnguNQ+JGpT3qLB5tzvgtmfyvtLMv3m+89xv2/wDTKrGiWa6Vbf2hd+M9U8Solqtj509/5sTyeZ5nmbYl+9WmHhUpq1SV2ebiKlCv/Dp2l+Bsa3rDalDsuNOvL9H/AIJ0Vv8Avre1eQ+NtB0m1m0+9tNFsNNukaaH/RUWJnV9n8KKv9yvSNSubWOzgluJ/LsptrrNdI218r/edlrgfH/lwJZ2lvB+4TbN9pjT91tO+tpx5os4oR99HF3PevNfjlI3/CB7Pl2PeQ16Rc/drzn43/8AJPZf+Wn+mQvXl0/jR7B89o9Tb/u1Cv36m+5t+WvSkdECbf5jrTkqGOrEdYHdAKdspaX+Gg1JIX+Sizf9ytCfcam2f7utYmEtyw7/AD07zKj/AIqXmmYku/8AfVJ5y+dVN38utJ/JjSJ9v31V/wA6fKHtlTB3WTdVG5fzKjv9bt4H2IrVR/tVZE+41HsmT9dUvdsXHff5X+7Tnqun3F+WppKYiZK6b4abf+FheHv+vyH9WSuXhroPAb+X458PP/0/Q/8AoxKfNoKWx9cb/npyVH/HQleYeWSJRvplFAD99JTN9DvUASb/AJKj31HvpOaqMSCV3byahd6uaPo91rkzRW+35drs8n8FcP8AFfx5cfDLxVY6U+lWcmnTWvnLcz+ZulYferSMWJsq/FrxtH4O8Kz3G5ftT/JFD/fzXzvoN/NPuuL1mkebc7TSfe5q58SPGcPjzW1uLi2ltLKH5Irbzt3zVl2CLpNnBcW6yyac7bF8/wCb5h/DXZCPKiuV2OifWIbW28p5fMdKp/22sib4m8uudvLmOSZtlanhiGOSZnl/hqpSNIx5mV3eaOZtkvztVF/O+07pd3mJ91/4q6jWIfIb7RFtrj9V1Kae4Xf+72VUJKRnUi4mlZzLHNvfd8nz1Ys9V8y5ZNrfe3qlU/De2+1LZK37vbsZP79XPE/hWbw/NFepukspv4/7jH+GiZnGR3Gj+IWj+SWtz7S0jbn/AOAp/cry+wvG8lfmrrNN1Xz0+eurC4r2T5JbHg5rlSxC9rT0Z2UN/wCXReWdjqT+ajLaXT/8vMfyt/wL+9WPC8ny1chvPL+SvqKdRSV0fluIw8qU3GWjR1Hh7Uptn2fU/Kkf7m+N/ldaNY0H7DeQXFu3l/8APCb+5WSkMN9Dvi/cT/wvHU2q3kmq+GL7Sr2B5EZf+WHzMin+7Wko6XM6UlN2eh5r8ZvhpHqVnP4lstsGo267762/huF+95i/7VYP7M/xoj+DPxAe9vmlfw9q1q1jqaQf3T92Tb/s17N4Y03UNHfzUvnu54ZN8TyJt342V5p8VvgnDcWcviLwhbN/fvtIT/vrzIf/AImvIxWFVWL5Voz7HLcwVKSoVXddGel/F3UobXXoPKlinsriH7RA8H3XV/4l/wB6uD/tWuR03xJH/wAKl8OfaJ2kuodSuraDzP4IQsMlV5tbuoG2XEUsdfJSwvstD9RwmIhyo76G8j/jq1DNDH86fu3/AL8dcTomqzalfrb29jcXdbCWOvalbfaLTSG8jzNn313cVnGizsdan1Om/tiT+O8utn/XZqIfFTWsyv8AbrqP/rnM1Y+j+CdW1K52aheReHoP+e11DJL/AN9bFr27wT+zT4ZuoVuLvxGvih/7kCbYqzcoRdrmTrQjujD8PeObj7BPE7LrWl3C7Lqwvv3sVwprkdesLfw5qu/SpWk0ib54EkfdLFn70bf7tbXjP4e3Xwr8SXNv5TSaDdyedp1z95Uz96H/AIDWDeaxD5MsT/vE/iquZSNYcslzwM+58YW+h2FzdXEvyfM9eF+JPElx4q1WW9uP+AJ/cWu0+Jeg69fPp935DT6Jcbkg+yozfvB95ZP9quPs/D2oX1+un2+lXVxqL/ds4LZmlf8A4CtethacYrm6nj4ypOTt0Rm7/LTZ/fqHfXunhL9mPWNShW78S30XhqBPuw7PtM7/APAdy7a9Gh/Z1+GM6Lb3Fzrk966/fjuVWV/+A7dte1CDktj5+c1FnyfZ28k/3K6Twxf3nhXWLXU9P1O6sL23bfFNav5TJXonj/8AZy8QfD3StQ1jT7mLXfD1vum877t1FH/00irzGbTb6Ob54vL/AN+uiMTHnUvhZ3GpfFrXNSs7nT5b64jsriaS+nh3/JcXB+bzGX+9XK3mvSXVzPcSyyzzzNvlmkfdK7f7TNWf9mb+NqkTTfM/5eVR605SeYc95JUP2xv42qG/tprF9kreYn8Lx/dquk1ZyGXkvFkevbvBnify9E099Ygb+4r/APs1eP6JqS2r7/ljr0rSvBniLxxeWKW8Hl2qQ75byd/l5rnqLmR205I7zx/o6x/C7xVdovmf8S24ff8AVa6TwxpUP/CMaLv/AOfG3/8ARaVm/Eizax+EXipLf92kOkzJsk/65103h2zaTQdK/ufY4f8A0GueMSpSMHXtNhj8beBf+u17/wCk1dpDbR/3Vrn9b03zPGfgL9/9+4vf9Z/B/oj12ltonl/elWjlDmKcKeZ9yJa0oYbr+78lXrbSl/g21qQ2Hlovz1UYkykZsNn/AH61rbSv7/lVctkj/wCeFWPLj/55VtGKMZSYW1nDB/Eta1s8cfyJVOGa13/8ey1cT7Hv+StoxURF5Jv+mq1oW213XfOtZsKQyfcrS01PMuYokWL562iYn1B8O7YWvg2xVf7u6vHf2FefgzqA7L4g1EL/AN/jXunhiHyNBsk/6ZrXjn7GVsLb4S3YH8Wuakf/ACOa8uT0n6o7IdGe+UyhfvNQ33lrlNz5l/4KQKsn7IXjJT3a2x/3/SvpGw/48Lf/AK5rXzv/AMFD18z9kvxn9bY/lOlfRdv/AMesP+6tVd8iJOShtZLjxMlws3zwtIrJ/ejNbOh2o8y9vX/111M3zf7KNtVaqWOn3EPiCeVx+73Ntb61Po7CyvLzTZElKK/2mGR+jK7ZYf8AAW6/Wt69tLeRxYWPKnfueQftzL5n7MPjEf3ha/8ApTDXqPwp05dK+GPhCzVdiW+j2kX/AHzCi15l+29Cbj9nPxFH/emtB/5HSvX/AAfC9l4P0K2mffPFYQI7f3isag1Ll+5Xqzr5febNlerV8W+BdFj1j46/tKTxPL58WoaZbr/dVjFur7Ur5q+B8clr8ZP2h5d339btNvy/9Olb4SXJdry/M5sV8KPM/FWmx2N43lL5aV8G/F2Hy/i74x/ufbN/5qlfo18QrZZ7yW4lbzHf/nnX54/GaHy/i74s/wCu0f8A6LSvY5eWbOKM+aKPTP2V4Wn8GeJU2/c1ZX/OBK9gkh8z53grxn9l2by/D3ixP+ohb/rHXsT3Pl/P5vyfxV59SPvM7KctEY9nYQyJc/L5f+lTf+hVDNoMdWNHmW6hllTd5E00jxPH/Gp+bdV6Zfn+RmrnlFG0ZHlfgO1mtfiR8Tbi0ubi0uvOsrFngdl3wvbP+7auH8MfDHQfGNzrmsXGnL9hTUrixtraB2VdsTeW0jf3mZ0r1T4bzNB8TvilseWN/tmlf+kz1k/By2kk8K6qn9zxBqv/AKVvUuTprRhG0jk7r4FeEZE/5BUsf/XO5krNf4FeFf4ILyD/AG47lq9mubCRKozWzSSbPKaSsZTqfFFmnLHsfOfxI+HVv4cs4E0q51KR5rW9uGhnudy/uI0krtNB0fSfiNYarb67Lf609veLaadr0bxrqKRmCGSDzm27Z1+f+Kuk8Twwx+OfAH2iDzIHvrtJYf78ZtPmWuT+C3hXVLXw34s0eytp9Sn0nWmtFmjTdvZFSNa6oVZTWr1MZRjF6I850TwNfa/Z6UlpPFPq+ofuYNHjSRryWYM6tHGqr96obbTfL0T5FaOR5N7fhXq3wc1Wzj+LviF72e401/st3cQQwbYtjTr+/VWb+Lf92uF1hLW1mvPs6+Ra+dJ5EO/5tu6u6/MjmOPezX+Bqwb+2+dleuqmhWTds+49c7qqKj1zyijeMmXvDHjnxB4Os5dP0/UPM0ib/W6PfIs9m/8AvQPuWvYtH1Xw/wDGbSoLTVdIbz7T5FeC53fZ1P8ADHK37yL/AHW3rXgaP5ldh8LtctdH8QxRXcTR7/8AVXMH30b+6237y1w1I8qbiehRtKSUj1ZPg/oujwzvo/h7+3dRh3JEmq36+Vz/AHl+T7tcjqtt/ZtnPb6D9s0XUbGTfPoN06yrz/FC33l/3d717FpWvR6rCuxl+SqOt+G/7SuWf+zIr+1uFXz/AO9uH3a81VnezPcdCHLzRPIfD2pTeJksdQT79xM1v+8T7jCvRvENzZ2ujz2kW7Z5ez92m7ewrSuft0fmy/2U1vvbfL5Ft99j/E237zVj/adWnfZZeGtXnfd9+SH7Mv8A4/trTmVjlcHc5mw0qa3mguLj/UffaH7rc1sf2xr3hywubq0vLiO1hbfK9j/rfn/vbdrV0lh4VmvrOT+24mtJ937qGC5WXZ/vbah8T+GLG+02JJZ7iB4W3wXlrM0UsTD+JWWsXVWx1U6bjrY8h1521iGLU9vn2szf8fMnzb6q6V+4sFt1/g/5dvu78/3q3PE95JqWqrZWkH7i3/753VH/AMgqFpZbny3/ALkdbU5PQ5a9rtmXq0PkTWMVxL5mo3En3P8AnlGK878VXK3Wt3Lo1dZZ3kl9quoam/3IY/3VeevM0js7/ffc9epG3KeLOWovNRU+mVnImJ7l8JZo4/CUH/XaSvQodSj02znu2iaRLeNpmSNPmfFeW/C5/wDikov+uklbXiHWL6O/0+00+eWO9SaOZfL+9u/hrl5eaR0Rlyo8t16/uJ7ye4uP9fcM0rVk2dzcabcwXdpPLBdQtviuYH2yo3+yy1reP9WXUvEkuz7P/o6rDK9qnlRSyD7zbVrn99dkYqJnKR0GveOdS8TTWtxrDfa723hWH7Z/E8Y+7urLTW/Lf5qzua2/Bmjx6rqvm3C+Za2m15U/v/3VrGcUTKr7NcxpIkk6RfK3zrvX5P4TXWabZ/ZbbfF9/wC4v/xVRwo2saxPNL99Pvf7H+zXRaUiyTf7CVwyPBx2NdRcsQtrCaBPnl/790Pbf9NW31emmWT7lUZnrOR8/GTkxv2loPvrFJ/t7NtXrPVfLfYjfP8A3JKx7l6ppc+Ymx/vp92kddL3fePVtB1tb6HZ/HWlqSefps6f342ry3TdYksbqJ0avTLC8W+s1dNtczjqfY4LFc8bPdHheq6O0H2nfujfcz7/AO5VW28RaXY2EtpcTyz72+/HU3xXs7y18Q/Z0aWS1dVdYa87mf8AgdfLeuyNFTR631lx2PRNN17T5IWsop7eOCZv3vmJ9/P97dXTWdhYx229J4pN/wDzzrw/fWgmlatHov8AbCQXEGl+Z5K3m/bE7f3Y923dRKgpbM0hjXF+8j0LW5PknT5tj1qaV5Nii72g3w7X8mSavI7bWLqCZX815P8AYkevTPBmjt4j17R7SJPMutQuoUrlqU3Fas7qOIVR7H1l/ZU1rptjd7W8i4hV1pqPXrCaVDHYfYtvmQJHs2SVwPiHwlNpTtLb/wCkWv8A6BXHGRnKPVGLvo86ouaTf89EpGJaR/kpKgR6lqCx++kpN/yUlADqXfTKR6CjwX9pmwuNmn3CL+4f5K8Ds9Kmuptm2vtTxz4ej8R+Hrm3eLzHTdNElfOsNha+dvSNfn+dfxrtpV+VEex9ozz3VdNWx21jvC2+vUL/AEGG6m+79+sl/CTeS2yL+L96/wBK7IYiJz1MNI4VKkrS1jR2sf4az4baa6mit4omknZtipGldEZHDKDvYjd6b826tK88PahprxJe2N1ab/u+fDt31Te2k/utsquZA4OO5Gj1YttyOv8AvVC8LRrvohejmFys+0vhv4hXVfDdjcfxvH81ddXlfwQ/d+G4EeVZN9eqV4lTdnqwj7qK8z1C7056hesix2/56kj/AIqheiF/LqZSKLiVaSqKVcSkBehepkqmj1YSgUS3zRzUUdS80amkYhzSJSUsf36NQlEmSu++F3xCm8HX/wBkuN0+lu2/Z/zyb/Zrgd9SQvXbha7ozTOWtTVWLR+gWm31vrmlQXFvKjwXEe+J0rjfH3gbT/iFobafqH7ueHd5FzH963krw/4OfFq68IzLZXDefpDN80P8UTH+Ja+lkvLfXLGLULRvPgf71fVQ5asddYs+Yalh6nmfE/iTwxfeEdYl0rU4vLukXfv/AIZV/vR1kV9i+P8AwDY/ELRPsN3+4nhbfbXOz5omP/stfKfifwrqXg7WG0zVYPLuv4X/AIZV/vR18/jMHKi+aPwnv4fExqrl6mNTN9TVas9B1LUtr2mn3U6P/HHD8teTGLkdkpKJ5lzWvpW66ha3dv4ax9lXLCZoLla+DhLlaP6IqQ50yvcwrHVfYv8AerY1W2/jrFT/AHa9SEkfP4iHMuU3tHRt8Dp9xPk2SPt61oaPbSWsK6bqH2PUo7S3jT7TdP5Hm/wrurm4Xkjf91Eu/b/c9Kq614eXx59ht9V1W60VLf52e1RW35/3qyxmSfWYqrSdl1PzupU9jXdKs7RPbLbxJdWtm9vFplh59uv+ukvFgXb8n95ajmudU1XUlltNQs49L87Zvjh82Xhq59LO38I2Fnp8q2s9qlnHDFqWpTbflGxfurtX+CrT69cectui6baQI2xkj/1u4/7K19TlOMtBYaq/eXfsfLYyjyzc4L3WfBviGH7P4t1633SyPDfXCb/4nxI9dh4AubzR/tMqafcX8F3Ds/duq7GG/wD+LrB8eQta/E7xVby/fTUrlGf+/iR6dpVrq11D5umX0saJ/BHeeVXrVNz2cNHmpq56N52pax4VttK/si4geGa3dfL8tovk/hrvvBOveJrqzubLxHBdf2cn+omsYY1lfH/LNpVlXbXmOg23jKO2/wCPGW/T/nt/as/z4/3Ja6x5vHGm6bPdy6Y0cEK72mj1u7b5Qyf3Za53NnpKipQ5D7M8MTf2lYQP/q/tEMb7JH+5mvF0+OXheS5g0+70jxHqb6nfbLP+0raygi8zd5X7tq9e+HSXEGg6Gt6vl3SWduk/z+b+8Cpu+auT+A80l14JuU+2NvtNW1Ox2f3FFy7ba7Iy0R8JiLxqcqdji9a+PzeDvEk+iRfDnVP7RtFkmZJNYjgXaPvNtigb5fkp2qfHXVPF3wN1nxlp/hywnvbHUlt4NNnvJJYpV+T5ty7G/jrrNB8DWesfF3XPFF3ePPdaNqVtb2MO/wD1Sx2m6Vf91nuK8rudBbStN8VeCrK8t7DTrjXpvNeRPKit2P8AZ23/AIDHvlqZtxTkZ5fKTxkFUfutmh4P8SeLPGM2lXdkug6FpF3uhXUtN01Z2ikRdvlsz768/m8T+IvEet+Gv7W1C432kNxDfW3nbYnuQzruaJa9y+IXhVvA+q6H4g8H6VfzzpJCl5pWm3PkRahZQL/rJP7zR143rd/p8+vafe6PqH2vTri6jh86f/W3GI90u5f72/71VTi+Vyvc+pxdaFSK5IW19Gajv+7ZK89+NMPmfD2+f+5JC/5NXoEztsrh/i0iyeANX/2IVf8A8eSvPp/xEYHzZzU+9vlqunzpUyV6JvAmjqxVVHqesJHdAfUnzRpUdOd6g6CaH+KizZvJb/eqOGpIdtaxOWQfxUUylSrIHVae5j/sFpf+W9o2zZ/sn7tU99H8DI6/I/3quMjkqR5kczM7SOzu3zu1XtNhad/n+4lXv7BtZH3/AGxo0/6aJuarXkx2sPlW6/J/4+9aSnoctOi+bmBN3mUfx0JSVjKR6UY6FmGtbw3Ns8VaG/8AcvoX/KRKyUq9pszQaxpjp/BcRv8Ak1ImUdGfYUzrG7f71G+oZv3czJ/AlFcJ48ibfSUzfT+aBBRzSb/npKkBN9SWdhcXz7LeBpHrU0rQWn+eVf8AgFdNZ6beWqL5W3/c/hrWMWKUix4G0GTTZp/tDffrg/2q/hv/AMJp8Op72yg8zVNG/wBIi8v7zqPvLXqWmvcRusrr5ez7yVrX9tDdWzI/7xHXYyf31NDvEI2PzF8lbrSori3++nztWs8bT/DqeJF/49NQhmby/wCDKutdh8QvAcPw98YeL9Hii8u1+wtfWf8Ad8nduasHwHo+peKm8Q+HNMs2vtRvtNZ4oY/l+aJkkrSEmd00uU4F0b+Fq0rC88h6z7+2uNKv57HULaW0urdtk8M6eVKjf7StVhHs9n+tWN62cTOJtTaq3zf8tKx7mFbp971Vm3Rv8j0bJpPkRl3vREznLmO++Gnw317xdDPe6Pp/n2tptSWaN/4jXpWsfC7Xo9EaJ7O3/hdkkfy1/wDHlr0T4Y2y+C/A2kafbsv+rW4lfZ82410yaxcRwyp5v31olNHK4uR8U6pYf2HqtzY7ot8LfN5D7lq5YXPlvFXdftFWbQaroepvP5k98s0Mqf8AXPZt/wDQ68xtrny6xl/NE7qfw2kd9pWpeY/3vMT+5Wx/rEbyp/L/ANiSuBtr9o3Wuks9V8xFR69jBYlxdpHx+dZYqq9pBam9C8lv87/aIH/vwVtWe66uYpZdt2kX3/k2s61ztmnmfNb+bXRabdSQTfxTun8G+vo/bQjG83ZH5xDA16tX2dGLbOs1KaG68q7T92n9+P8AgaudvLmbwrrSy/8ALC7bfFN/tD71akNzHJbXKXEsUCN8+z+5iuH8ba239iQahFuksvty/P8A3Mxuv/j1c08VT9i5U3c9ahlNeOMjSxUWkzP+Jem2virwlfWWlaVa2k8t8uop5f7vdJt2yt/wJErz3wBrd1YySaPqv3Ldvlhn/gWt688SNqUP2ey3yO/8f9ytS20GO6hX7Rukf+/XydSo53v1P1uGGhQjGNPZHSaDf+F751Tz5bSf/wAd4rk/E/jBvCPxC8rT7n+0tIfyXlST/llJ/FtrSh0qO1dUeBtn9+PbXJ/FGwsdNmsbiygl33Ct5r/w8UYKK9soy2Zz4m8YuSPozwx420G6trW7/wBPj3r/AM+25f8Avpa7zSn0HUnWW0ni8/8A6aJ5Uv8A30teB/ArW2vvD09p/rHt237K9m0e2vJn8nyoo0fc6vs/irz8ww6w+JcEtAo1Pa00+p1Wq2c2q2E+n3stvqWnTf62z1JP/Ho50+ZWr5J1hI9D1XULK4/dz2k0lu3lvuX5G219XQ6b8my4l8ydF/1Mb14f40+CevX3iHXr1Iln+0RyXcUMEytvaST/AFf/AAGuWjJJ7ndQqct+YPg55d9rc+harpUt/oOrQtcPDHu3Js+7NCy/daqupaP4k8D3P2fXdMurTfNJDY6xH/qruNP4ty/db/ZavXtB0TQfhW+g6hquuS2mt2+k/wBnRWGmorNcRj52b/4pqyfiRc2fxQubHf8AaNNgsfM8pI7nd5u/Z/rv++K9rDUas3zJaHHWxtNS1PJ7nxzqUby297Kt2n/LK5jf966/7S1g6b4qkn1KW7llaN/4fL/gxVzxV8NPEUCS/wBmXUWpWv34od+2VM1xb6Dr3h+wWbUNKuoETb5s2zds/wC+a+uw3uxUXufM4qSqzbhsfQXgn4itdbopWWdH/cypIm6J1P8ACy14/wDF34IXXh+//tPwfZtf6RcN/wAgq13Sz2Tf7v3mjrJ0HxOulXP23zf4di+Y9dV4e8ctC/2vU51gR/8AVeY+1nrolFHDHmg7o8HvJprG8ltLuCW0uk+9bTo0Uqf8BaoXuf8Aar6E8f8AxF+HvjjQYNK1ODWbt7f54Lm1T9/bt/syv/DXlaeANJ1mwnfSr6/guk3eUmq+X/pGP9xflrjlKN7JnoRvJaqxzr/6dpUu9vnhbetZ6VJYTNA/75fL/gZJErpPHPgNvA9n4al89rv+2bH7X9p/h/65r/uo9HMhGHbfu3V0r6Q/Z+v1nmn0+b95+785a+cbBPu/LXuH7P155HjaJP79nMlEoKUXIcZcrR6p8XY44/hL4z/7BdxXTeG4fM8N6V/16w/+g1y/xguYU+FHjFHZY9+lzV1WiJNHpNjFFHL8kMafvP8AdrljHQ6OYz/Elts8YeAP9u+u0/8AJR67iG2jj2/M2+udfR477VdKlu2+exkkmg/2GMbx1rQv/s0coSkaUO3+7VpHh/55Vmpc1N9sX+7TFqaEdz5b/JVr7S33EX79ZqXP+zRbXjb2loDU2km8tPu1NDMsj/OtYf2nzHqZXaSq1A6CO/hj/irqPAz2t1r1t5u2REauFhRpPn2133w90pZ7+J5V+TdW1O8pGU7WZ9bWSxrbwiL/AFO35a8c/ZEdW+Et0UCp/wATvUen/Xy9eyWKrHawqn3NteTfsrWUdj8NL+NP+g7qWf8AwJevJvozsgtEexL95qKF+81KPvGsjQ+d/wDgoEgf9kvxyG+75cGf+/8AHX0FaMGtYGHQov8AKvn79ujS9U8T/AXUPCmiac2pap4huYbKCPeq/MG83+L/AHK950neulWSSrsmWBAyf3W281VvdRIqzL9u2bar6tcfYVtpz0WZVb/db5ahs939tXLN9ytO6tYbu38q4jV4X+8klVOyaOeh7yfqeN/tjRPL8CdVVPvm6tB/5HSvYNKSSPSbRZf9esKhv97bXmf7SVt5nwv8jZvT+0LIf+R0r1dWC+1Jy9xI6OoV4N8Gbdv+FofHZ2X7+vWv6WUNe814h8I9Z0+H4heP7d9Wsri91u/XWbGG1uN26zEEMWf97eh3fWtKV7P5GNa1jlPiFpqyXLOkEtfnL8e4Wg+NPi1dv8UL/nAlfpd8Wryx01/NVZ5HeTyUhj27pZD/AArX5s/tApNH8afEv2hYo53W33JA+5UzAlfTfFaXdHi03odR+y6qyaT4x3/wXlp+sc1eqXMMeq3LWn/MOh/1/mf8tWPzeX/u/wB6vLf2Wv8Aj28cJu2J52mfqtzXqGiXMkmj2cv+se4Vrj/vv5q8qr8TPShsi1vbd8+7fTXuVj+/LLsqvc3P8f8AGlV3uV2fxVzmpy/gO5t4/ip8VPl/5aaK6v8AWC5qn8H/APkVdc/e+Xs8Rat/rP4M3b1m+Htbj8P/ABa+I128S7Ej0Wb7m7ZiO5qn4A+KNrpOm6vE9i13O+uarNv3yRfLJdvJ/DE9Eo8yHE9SuUjghbbP57ou/ZGlaXg/VYdKuYNVtNXitHePY3mWbMyZ+9/EvzV5XefFeS+h2JofkR/347mRm/8ARC1j6T421iSZUSKWS1eZd3n2yrsX/wBCrHlKOu+KOlRz+M/AFxaXi3fnaxcfwbetpNXA+da3Xi34reArueWwstcjtNR32v3twVFnX/gW+Kuq8T/8TW58OXEUqxvY6otx+8/j/wBGmj2/+P15X4quZrH4x3msbvLS3m0yxl/3bmB13f8AfcVaU46kykZut+CW+GXirTLv7d9vstQt7uGKbYy7JBH92TczVzu9Z03/AOs/2/79egfGa/a08PWzpAs7zXCpF/c+69eT2t/57ype3Left/deQ/lLu/75auy5jGJpOlc3rdn8m9G/iq1eTXmmv+6nW7R/4Khe/W6tmd4vL2feSsZSNIxZjwvUyJ5n3K2Ibmxj+5Yxb/78nzVNc3/l/wCq8rZU8ptGRueGPGepaa6297BLs/hfftrvrb4owyIuzdvT7ySPXjL3kz7kdlqNLmTZ88v3PkrhnRjJndTxMoq1z6K034nQ3X8VayeLYbpNm2Wvll7zy3+95b1uaD4nuv3sT3nkT/8ALLzP9U//AMTXPPDrozsp4rXVH0hbXkbt89yv+5srmfHPiFbWzlSJq87s/HmsWs0tvLAsmz73lvtpupa9daxcrK8HyJ9xN9cfsXFnofWVKJTs9Nmk815V/ft9543qHUk/5+5V2J/yxjf7/wDvVYmub6f77eXH/cgrlfFtyum2H2eL5J7j/vrbXZTjqeTUkZ9z4hh/sS8t/mjurhv+A7a5Wum8N6Cuo/bLi4i/cW9vJt/2221y1dx5ctx9Mpd9JUyCJ7L8MUb/AIRWD/rpJWbf36z+IdVvYvNj+yWsnzyf3gu2nW2pX3hHwT4cl0/bHdTN9oXz/wC6GrBv7zSdShnfT2l0W9uF2T6bP+9g5bduhl/9lZKIx5XzGlzk0/eTM9FTW1s0aSu/97Z+VQzVXMTysZzXofgm2W18MfaNvzzTM9ebyV6V4PeP/hGLVP8AeT82rGo9Dz8ZeMDc0dFjtp3/AL/8f+0a0tBT7V5r/wBzcjJ9KzbaFrXTZYX/AIKvaPeeRYNEn33mZ2euGR40MNLEy5IGpc2038G2Osu5tpkp03kyffXzHqjcXnlp8jf8Ak+7WPtFc9n+wJxhzKWpXm86NN9v/wB8VTjvFkdJUp1zfxyWzXG750+8lYOm3LSOzv8Ac3b6qMTy/q8qd4yWxvedJ9+u88Dax/y6O3yPXnP2r5K0NHv5ILmJ0++jVMonRhpcsj1TxBo7arDE9ptjvU+68nvXifxW8MNod59r2xQJN91I3+aXH8W2vfra4+1QxXCN8jrvrzP4teA7zWNuoaf+8eFfmT/ZFbU58rsz6SN5RPHfDEP2rxDY2/2Zbt5pFTyZLbz9+f8Apku3dXrnjbxDZ6Gm/U7nz71I9kGlT7Wulz/yzbZ+7s4f9lfmrx25s9U0O42XFtdWE+3/AJaIytzVWG2kkf5Inrq5kEYstPcyaxf75Vi3v/BGm1Ur6c/ZX8JSar4wXWHi/wBF0xdkX+3Ia+ddH0qSPbs/eXT/ACRJ/tGv0G+DnglfAfgnT9P2r9q2753/AL8h+9Xn4qorW6npYam4s9GSahE/fSvVffUiSfPsry4HZKOhzfiTwTDfbriy/cXX9z+F64G/s7jTbn7PcRNG9e1eXWfquj2esW3lXEW/+6/8SVs4ox5Tx+OpketTxF4SuvD774v39r/f/uVio9ZEyLFG/wAyod9G+lzDJvMoqFHqamUCbt9fNPi22s/DOvXNo7eW/mN5SbPm2mvpavN/jB4Ds9c02XXYl8jV7GP/AF0f/LVf7rU4b2ZrCXKzzXTbmOf7m6tJ7aGeFvlrz+bWLiO5it/m3u2xXruLb9xZtvZZHonBwdz0ISU1Y898VafN9pVEi+d2+Xy/46vaJ4Y/sfVVit5ZbudIf9Kmg+7FIf8Almu3+7/er06bw9D4Rm33sXmeJX/5Y/w6ZGf73/Tb/wBBpz+Xa2cXlKu+tniOWNjnhhlKXMcXDfrqmntp9xF57p8+/fuWVf8A4qsXUvCrWttvT7ldJpum2saRbIvLurdm3/3fLP8ADWtNZ2t1YLE9YxquEjpnh4zjrueW6ro6x2C7F+euVS2+dq9M1W2XzmRN0mysH+xP9JZ69KFbmR41TDa6I9q+BVs39lLKk/mfNsZP7leyO9ea/AqFf+EVaXd5k6SbG/2K9HrhqS1ZUVyrlIpn/jqnNVp0XfVasgiIj0f3Kc+2mp8j0uU0LCVehddtU4auQuu2mBaSrENV0qegCWn0yn1IRCimfx/79H8VBUiRPnepkqNKn5pxM5RLNhctazb/AOB/vJXu3w38bX2nWa3FpKs6I2yeGSvAOa7X4Z681rqv2KVvkuF2L/vfw19NleJSfsp7M8nG0OZc0dz6j0fUm1K2l1iWXyLV12Lb7/lTFVvG3g+z8f8AhtrSX7+3fBN/EjVyfgnUo5tUg0293R2srb9n8PmCvQba6m1G8kli2pp6L8r/AN+voq1JSvCWx4EJOm79T401vR7zw/qtzp99H5d1btsavI/ij+0J468K+Kv+Ec0KeLSdOsYYdqRw7pbjf81fc3xg+G6+P9KXWNHTzNbtF2f9fEY/5Z/7392vk/xD4Vt57+W7ltpY73b5LPInzIw/hrwcPguTENNXiezLFKVG/U5F3qRH+eofMqTfX4of1J0N59t1pq7Kw5k8uStTRLlfO2VRvE8u5ZK9GjPQ8XELlbIX2yJ97y321j3My/Lvl+5/sbq2Ni1h6rDa2tyzvu/ffwRpX12W1FJuLPznPaLtzom1Kzt/FVtplprd5qX9l27SOqWrqvX/AHlrtrbXv7Hmg1CKC1ke4byf3j/Nx91pJWrzebUv3K/Z4vMT7jfP6Vc03xD5lz9nu7O3+xTbUnTZ9/8Au7qyzLLZ1aka9B2lE+Tp4z926NTVfkeJ/Ei2kn+LvipEXzHe+uH/ADanJ4e8vw9LcXenvBPDdKm+RPm2nZVf4o7o/ivrj/8ATxvR4/dU21atpr668MXyfaZZEtJI3aGT5l/vLub+GvVjLZyPUwt+VHVeG/Aelx+MNc0y7tvtb2iw+U/2n7M3O/8AiX71ehaV8H/BsdsqS6HbwTvuTZJqrf3fl/iri/B9hfQeIbqJ9Vlg16aGOaVILD+0G8sbFX5WZf79emaPoOsfwa5eRv8Af/5FK2+dh/vS1pH3jsqznC3vWPorwHDZ+HPBltv8qwstMtY0bzJv3UUaf7TV5X8NPGDeC7nxQn9lS6lp2p6pNqNnNav99XZ23fd/irDv/H95qt/q/hK9nX7Fo1nbee99D5f2243bm3Km7btR/u1x/iR9PgsJUe5sLB0/cxTfb/PaJT/dgWJWolJ7RPzbHYxe1bvtc9S/4WL4m02/1G4exsLC1e8W4ghnSfc8Z/57N5VcDr1/ocE3iFNQ1W3tINZvpriXy7mCWW03rCu397Knm7vKrifDfgDUvGNhc3unz6Cllb3kdj9s1XzF82QruXbtV62v+EG8beB9b0x31e30X7XdQ2LXOlJI08TSwPL/AKjarbdiVjJzkrNaM7cHyWjiYTba12Vkze8PeJLrw74blt/DUGqXcCfvlvI4drKp/wByzl+Vv+u1cjefZ7XUl82CKOd9S3ypO8fmpcSSfvW2tK8n/oFdNc+A7jxA+/UNe8ZeKLVG+XzHa2V8bP4Xri/EnhjS9D1SzuLT7PpL295H5tndXn2m8uMzp95furWkbwjZbHQ8yeIqXqO7fojtLmuP+JaeZ4D15HVdn2NnrsLn71cn8Rd3/CE65s/js5krjhL3ke50Pl9KkR/MqGOrEderqdECWrFQJUiVzndAfRT6ESg1JIP4qdD+882mwp87UW38VOJhIc9R/wAdSP8Af+emVqQI9SJ9ymolSUGUgjookp9KUioxQzy6kRKk2eWlEdM11HIlDv5dzA/9xqEqG5fy031BlI+yJn/0mX/eo31V87zH3/36mR64jyZR1LCPQj1Dvo30GRN5ldB4b0Fp3W4uP+ApVPR9Kkd1ll+5/CldhZotXCPMxSly7FyGH7Km9PuVeR1dPkqOF6Eh+fejV2cpgXrf79SPctBN8/3N1QwwtPUMyeTuSs5RLjI85+M3w0h8Y3Omamk8Vo9pDcW8/mJu+0W8se3bXmf7KPhKTR/D1z4tu7by/wC09tvazT/xxp97bX0Vf+XJbT+bL5EG35pt+3Z/wKsnQfFtr4g0SLfOt3D9z7TG/p91qxhe+ps5uUTN8c/Dfwr8ULCJNd0pZ50XZFeQfurqJf8AZlr5t8bfsd6t4cSe98Ly/wDCQ2Sf8u0ny3if+yy19YIscH8XmJTbzW47GHe8nmbP++ua6zOM3E/O3TfAeteI/Ek/h+0sZYNRtNv2pLpGi+z/AO9u27a9o8AfCiPwrMyXsq6lO/z/ALxNypivVvFWtyX2pPe+R5buuzztnzbRWbZpJdSfdrBzZXNzGxZo0j/PWtDbfIz1lpcrAioitI9Xvt62tnLLcN5drbq00r7Kyd5GkVyngf7TL+Z4k0HT0/5cbOa4b/tqyf8AskVeNpuj+/XReMPGa+LvGGq63cL5cdw2yJP7kafdWsGaZZ/uLXTGnK2xXtacVuTJNWxZ6l/frm03VYSby02VtGEou5z1KkKkeWTO60TWJL5/KiZoIE/1s38T13lnfwwJsTbXgdtrc2h3X/PSCu00rxVHdQ70lrnxTrSau9D0Msp4aCfIkm+vU9O/tDzK53xDpq3TwSvukRP+Xbf+6f8A4DVWz1iOdPvUa34ksdDtt97P/upH9564qcql+VHq16dKS5p20I/OtbFN+7y/9iOo7zxDZ2sO95/LrznxD8SJtSfZZL9kT/x6uTmvGk+d2r1YUHb3jwK2JjF8sNT1xPiRptrNsfzZE/6ZpWb4q8eafrGiS2VvBLG7svzye1eXvdNR9sb1rqhTVN8x5s6jmuU9K+FHjy18D6w0t7uktXXYyR19DeGPi7oPiq5W3stVlgf/AJ9pE8jf/wB9V8X+d89SeZWeKw0cU7t6hTqOktNj9GtESa7h8rTLPy/+es2z5d3+833q67Q9Bh03/j4laT+NvLr4p+Cf7UWrfD2aDTNda41rw0n3YZP9bb/9c2r2rxh+11pemw/8SyewsIPvxPOn266f/dgTaq/8Cmrlo4GnS13YTrOfkcr8XfD2vfCfUp9d1hW1q1vpvJtdVg+4+furN/davHX+KOvT3Pm/bPIT/njGiqtTeM/2jfFXjhL7T3nb+yLiNoWS6RWldf721flWvO5rmvchJxikcMoRvzHrWlfGZpHaLUIl/wCu0ddI/ie48lbi0uVkR/443r5/tpv31aVnqs1j8ifc/uV0Rmc8qa3R3nieGHUk+2/Y4o50+95Cbd9ef3+oTXSebK3+7/e4rrk16G+s/wB15v8AtQ7PuVxtzo9xI8ssUXmJWjk5ImEQh17UIJldJ2+SugsPE6z2zfa4Lfz93+u2ba5lNNuv+faWT/rmlXJrC40t9moWdxA77vK8xPK34rDlZ0cyLV/rDT3Lf6qdEb5fMhqTUvENxrkOn2+obZ7XT1ZLWHZtWJT95VrLRPMTZ/HVhLby/wDWtSje4OKsOmhtdjvaboH/ALkn3a9E+Bt55Hj+x3t9+ORPzWvO/t6xo0US/frU8K69J4c1Wx1W3XzJ7SZZtn9/Fdkb2aOdxPqjxzoP/CTeCde0q3ZY3vrOS386T7qZrrk3bIEeVZHSONP7vSs+5vFksJ5beLzIJo98D/31P3avXLtHcr9o+/tX9a5eblRoWNix3kHzLJ97+P8A2aufuY9uxqzba68y8i2Kr/eqb7R/0ySkVGJad1/56rTkdap+csj1Nv8AL/6Z1HMMtecv9779WoXXZ/FWfC7eXvq0j/7VEZAXEuVk/hqaGby/vq0dQpeR7P8AVVIlyv8AHFVgaVtM0j7EavWvhRprXWpW3+99+NN1eR6VND9pVEir6L+DVy0dxHFEipu+9XXTTjCTXRHLUktEe5xrsWvJf2ZYZoPAGpJN99de1Mf+Tb166leZfARJE8J62H/6GLU//St68Poz047Hpi/eaihfvNRUlHiv7W/gG++Ivwb1Cx0qzS+1OCaK4gh/3W+atf8AZp8O6p4R+CfhvStZjMF/bRMph/uKZG2rXd+Kpja+H7+Xds2Qs2/dtrRt3WeGN0+4yq9auT9modDP7TESHZMzbqsVWWZftDJu+erNQyadtbHnPx5s2vvBdlAvV9Xsf/R616L3FcH8YY2n0PSIl/i1qwB+nnCu9qeiNDznx98dfDXw61H+z9Qa6mutu9ktYd+yviDVfj14P8A/HxvH8Ty2lluk26W/kQMyvH5e371fTn7S3w70WOzn8U3FxeC5kdYTZ26K3mtXy9J8UL7wHDc2+iT3Gm2txGsU6SJbTs6jf/eg/wBuvdwNKMot2vfQ8vFTd0r2Re1j9u/4d+INSn1C6sdZn1R90MEMH2SdbeH+6v7/AO81fOf7QOq6T4m+KN9ruharb6lpd9DD/syxMi+WyyLXoGsftG3U81j/AGhfXmrQWlwtx9mkmgi6f7lruWvE9S1W1ury+uItQuJJ7j/W/apvNlfLbv3jKq7q9Jrk921jhhY2vhR8VLH4Xv4hS70+4vn1NrbykgdV/wBX5397/rrXoXg/4rw+INVi0e30i4jg8lng+dWlTH3o9q/erx3RNeXw/Dqtu9tLqVrfLD5sMc3lK/l/Mu75WrQ8PeM7Gx1iDULLQVje3/jjvPX/AIDWHs4zT01OqM3G19j6QS6W6toriL95A/3Xj/jqv5yx3P8Arfkf+CuBsPiRo+paJLqaQf2Lq7s0LeW7eU9xt3Lub7v/AH1UfxI+MFr4OfT4rSzi1qe+87cn2nyGtNmz7yr/AHt9eXOnKL2OyMlYt+G/Jk+MvxD82NZN1jo7/ktxUHwrtrGfRNcSWDzHTxFqqf8AARcv8tcOnjzxpJN/wldv4atbDSNQkt7G81KPzGieMSeX96u28EwyaH/wkdvdwNA769qNwv8AuvO7LWck4oqMjqrzQdN+/wCVWb/Y9rH9xKvb1kj+RqqzI1ZG0TlfFXi7R/D80UT7pJ4W3skdeX+M/Hi+IIdVt4tKtY0uFh3TSXO6X9225fu1R8eJcf8ACYaul3u3+Zvi/wB0/drn3h8uOX/nnurWJkGsarqmuTPcXTRSPt2ff+5VFLCSTb9onijRKLm2/wBZ8rfeqi+2P78tVKQ4xNSa20+P/lvcfJ/zzrJ1Kzj3t9n3b/78lbUcMckMGxlkd13/ALus3WLm3g3eUzSb1+VJPvVPMUUbZ6HSqcNzvSpvOqwJn/d1G8y76ru/mVH/AB7KgsnpjoslO+zTf9Mv+2cy1G6Tf882qZQ5hRkzW0TxCti6xagvn2v9/wDiSuwhvLWeHfp8SyJ/fjevM5kmj+/A3/fFNhuZoH328rQOlYumjaNRnpF5qTQbt7LHXmesTSX1+13t/cP9161v7YvL62aK4bz96/3PWi5S3n0rStKSB47pLhvNuf8AZP3anlUSnNyNrRIbiHQZdm2N/s8jt/umvOK9Vmtv7NsL6JPuJHIleU7/AJKmMjHlFrrfC/gabUkW71DdBa7d6p/FLVrwT4P8911DU4vLtUXfBD/z1/2v92uy1i/XyWap9or8p1Rou3Mzi/EmqySPFEn7yC0jW3iT+5GK5m5f+OtDVZv9Jb5qm0fR5pLxbi4gaO1Ta/7z+PFaSloTGm5M6ywhjsdKtrJ4lk2Lvl3p/EfvVl6roOnyQ70i8t/+mb1emm8xt9ZOq39c7m7nZ7NWOZv7D7KjP5qyR16N4es44PBMD/Ns8uOZq8t1W/kutyJXt0KWcGj3Npbt+4h8tPuei0SloePiqftEoxGwo09tP/f3R1MkPlpWW91NJ8n+rT77VaSbzPkRq45yO7L8KqXvS3C8ufLrnby8/v1Y1Wby5vnrm9VvPMTZFWcYczParVVCIXl+08zRJ/H96pLOs2GHy6vQ3knk7K6IxPkcS+ds0ker1tN5b1lw7Y6sJNVcvMebGPK7ns3gnUlutD2f88W2V2ng/R/7Y1hfNXzLW32vL/7LXguieIW0rdsl+/8Aer6O+C1z/aXg9dQf79xeTJ/3xU1qfLT57n0GCqc7UDsLCaRL+e4Rmjnf7r/3K+Z/2gdH8vx01x/rJ7iPe1fVWm2flzKn9/c9eB/GDQb7xN8YLPR9P2xvcW8Kb5Puoo+81ebGbi73PooQUkc38AfhjJ4u8Qxaxdr5el6fJ8v/AE1kH/xNfWVz420PR79tKu75YLqGFXlTZ9zNcDpvi3S/BeiWeieFNPbUvs/yfaZPlidv71bWiaDN9mnu9V/f6hdt510/+0f4a55TdSRtGPs0dN/wsLw/83lanFdyJ/yxg+ZnrS8N6hJqqebLF5Dv8+yud03QbXTnZ7eCKN3+89dRpqeWu9K0jFRM5SRuPVOb929SPeQx/flWs2/1i13r8zUSZPKWH2yIyS/cevLfEmjtptyzxL+4dv8AvivSPtlvIn+vWsfVbZb6GVHXzEeo1CUOZHm++m+dUd4jWtzLE/8AB8lUXm+ejUx5TUSb56maZf4KxUufnq9DN5lAzQR6vQ+Brfxxo95aS6rLY/Mu7yEXdt/4FWSj1oabqUmmzbk+4/3q3w8VKooyMK0pQg3HdGbbfAHwXpt/E939s1J0/wCfqb5f+BbNlb3iTTdH0vw3OnhzSNNtNXt/9ItrmO2XzUkH8W7726tS501tcRfs+6R3/gqrDDb2L7LuVYLpPuwyfefFfSSwkZU9jwo4+cai5mfMf+sm8128x33OzyfefNWkk+TZW1rHgPUtNmvnt/Ku4Embykgf975Zb5flrY8H/CvUtc1KB9Qjig0tPnnhkm+aVR/D8qt96vlZYWrGVrH3EcZQlTupHPzaDDo+j6f9ollk1HUN19s/hitz8sX/AH19+st4fLjbZUniHUtSj8UaqmsPFJqiXDJOkH+qTH8Me7+Gs3+1Vkufs/8AGnztXO4u7OuMlZSuV7yHzPkSs+bTfMTfW4n7yZU/v1JcpDaxr93e/wD3zWkWzFxUiT4e+JJPB2qySyq8llcLsnT6fdavcrO/tdSs4ru0lWeCb7r188zJ5kf3quaJ4gvvDM3m2Uvyf8tYf4GrY46lNbx3Pen/AIqqyffqj4e8SWfiaw+0W/302+bD/GjVeepkcvKH+sqRfv0ylSp5iywiVajqGGrUNMgmSpk/hqNKmSolIsm3+YlFMpXpgJT46b/wGpkoIJPl2U+okp1ASJeaVHaDa6N86fdeOm7KXmtYTcWpRM5R5j2vTdb/ALS0221iL7+3eyf9NBXurXMOsQwWtg3l2vlrLK8fy/Ka+UPhvrax3kujvL/x8fPEn/TQV9G/DfXvM8DwRWq+ZqCXEluyfxJj+KvvMPX+sUIy6o+TxtF0pabHYw/ZY2a0t2+e3+8n9zNeP/Hjwnb3V5pWoQwLHPcSNDO+z7/+9XtFhpv2W2+f94/35Xrzv4qQzapoMt2n7yytJF+T+/8A7VbwkrnHCWh8Gc09H+7UfmLQj1/O0j+wS5azeRMr1oal+88qX++tZKTL/erWs5o76wlTcvyfPW1GWvKcmJhzLmKL1j63Cs9tv2tvT5P3b7etbG+q95bR3UMsTr5iOuyvosJU5KiZ8hmOG9rSaOVmtvMs22K0ez+CN6hsLmGOZvNaLz/4k/i21k3njPwzpVneafe33n6om3alpbSNsb+KslPipHaTL/ZWh3W9PuvO6wRcf99NX2/PG25+T/Ua7k7Rucj8Qtv/AAm07v8AxtH/AKz/AHaveFUa70rVbS3+yxpcNCk80jsrJ99l21j+Lb+bUtY+23e3e/3vIra8B6rpujvqEVx586Xaw/JGkcTJht38bVwTtc+jw1GUYWtqjqvDeuef4/vnt7FY71LNreW2nv8AyF+Rk+bzVievVNNvNSkhWJNM0b7rf6/xPPK397/n1rzvw34wtbXxVeXUWkRWlld/evLFFnunx937zbfv16do/wAUdJsfNe4g1m73rs2PZ2kC/wDo+iFWMdLm1alVlqoXMfwZYSQfFHxZb6hY2e+axjfybWbz4k+5t+Z1XdWs/hu6kup3svDlhGm6SHZAjfPj/ctao6VrVjrnxI1zVbeJIIJrX5kvpoom4VP7jvXP6rrenyalqCPBpcb7m+e61Jp13H/dgqXJSbaZ+Q49+yqzU1Z6nM63ousfFT4e+I/C+n+Hri7gvtat9Wlv4E3fZJNrxrHt/wBqt7x5J8QvE3jzT9b1DRbjw1qFv9ksYrn7sVvIP3cTSNubazVzeteJ18P/AAu8X6VpmtJBrd9eadcWdzap+42wed5u7ev+3Wp4w+M1v4jvPDSaJFayQW9jpkN1Zz20G27vbf8Au7PvR73raMnykUXCWH96b+Qax4V8TXWpRWmt+OLXfd/ehg1KS7lTGxfmgT/frB1X4ezeFWnuNPluLu1tI4Zrq5ns2tFRvP8A4Veu6/4SH4vX1nFb6fpkui2X8MMFhHaLzs/havH9V1rWNVm1D+09Qurt7eOR50km3LFj/Z+7RLY58PKEaisnv1PfLndHM1cz42tpJ/CWrxJ997Ob/wBBrprl2k2y/wB/5/zrL1XbJpt5v+55Mm7/AL5rz4/EfpkZc0T5Btn/AHNWEeq9tC0CeU/30qfmvUOuESdKnqBKkR22VkdkSZP9ZUtMp9KRtEVHohdo3amp9+hP3c1MzmOZ/wC9SU+8dY5vkquj/PWxjEmRPLqSm/wUPQMd5lPqGn+ZUDiS0UqJ89D1URjkeobxFkT5/wDap9Jcv8i/71SRL4T6wtrnzLOB/wC/HH+q1YSbzNtc/pVz5mj6Y/8AG9rC7fitXkmrk1PFlLU0vtPvWp4etl1LWIFf7m5d1c+k3z11Xg9FjubZ3/jalFakHaarZ+Xc/dp0NWNV3faWeqKXK/cf93W3Mri5dDQSZq0rZ/MrLhhaStK2e3j++3mVpGRnyGnZ/fqK5Ty/u1Il/DG/yLVh0juqQcpxvirQbfxBZtFKv3G37P4XxXkttf33gDXrm3t4PP05413W30/u17lf2Ekb1w/jrR1nhW7RfnRqUlrcIyMF/HK3UKtbyvbp/ElY83iL7U/ztR/ZsMnmolU4bPzPnT+BqJSK5UWNVRv7N3y7vkp1n+8T/nnR4nufL8JT7GWOdd23/vmvFX8f69YzLLb30vlp/BJVRg5hzqJ9HabYeX/DXjPxp+Jayakvh/TFik06Hd9sm/vt/dqPWP2hLzUvCV5plvaeRq9x+5+379v2eM/erx+wvLeR2iuP9R5n8/7telgcKpTvM48TiHa0Cj4t01dH17ULeLdsm23EX41n6VeLOmz+Ouq+IUMMmm+HNYil8z71jLN/fx93/gVefwu0GpNEn7t/vr/t19BOj7ifY8Wc9zqkjkn/AIfPqx9jb7iQNv8A+mlUbO8huvv/ALif+/8AdrYh86D/AJb+Ylcaoo8upipRMvUtNmjRUfyt9UX0RrV18pmjutu9vL/u10V46wOsvlfc+f7/AKVjv/a0dzdXa7f9L++n0rhr0nJ2SPey3FxpwvN6sbYeJJLHckv8H/j9cvquq3Gq3ktxcM0jvV7W7mSO2gili8t0rD31ywpqL21PYqYl1UuV6A70vNJspK6TkH76Tmmb6N9BA7ZTX3b99LTuacSZDPOrSh/f23z/AMFZLp5clbGlfu7ZkqhAn3KSkmem760iKQ538t1q8l43k79vz1mzTVCly0fybvv1UZGcjoLO/aP/AEiJfnX/AFqf366Sz1KHUkV0X7n8H9yuJs7n+Cpkma1m3w1tGXKYyjzHq2lahDYor7fMd/8AVQx1J8b9NuI/AHg7ULj93df2ldps/uLJHC23/wAcrD8B6wsmqxM6xf3G/vJ/u13nx4s/7V+EVncROuzT9Whlf/dkjdK9F2nA4VeNVHz/ADXl1apBKm6OF9yb9nyuw/hoh1u4+0xPK3mIleveGPD1vrn7K/jH7RA0l7pniD7XZ/3kYW0O6vG9Ns5r6ZYreJpHevMl7rPSiaEO3zt6fcq9Dut5t6V6F4Y+Fen6r4bnt7u5a01eaTfBefeW3x/DtX7y1xOpaVcaPc+Vd7d/3POgfdE+P7rVtTqImpB2PpD4XeKofEfgBbdJZd+mRx28sO/5tv8ADXo1/cyPeM8v3/lr57+BVzYxpq6ef/xMZVj/ANG/vxj+KvctSvGnvP8AgMdY1JJNhDY0rN2+2RbP9qnecsbsj1l2c3777tTJukeueUjSMTSS5jj+4tTfafMfZ/31WanlwJvfdVyH92nz/fep5jTlNBJl/jlqbzlrNR1/vVN5y/x1UZGcomgj1Mj/ANzbWajx7/kqx8v92toyM5ROk0S5/fLX0j8EbiSS4XbF/vV80aJN5cy7Iq+kvgPukvt/zY213J/upehyyXNJHvVeZfs/zPP4X1/eeR4j1MZ/7eXrtvEniK18K6DqGsXrbLSyhaWX8K8X/ZT12y1Cy8SR21xdS3NzqEuqT+Z/qEeZ8ssf5V4yg3ByPU6o+gD94UlOam1kUY3jKc2nhTV5tqvstZDh/wDdrQ09/Msbd/7yLVDxfDHceFtWil+61pLn/vk//Wqbw7dm+8PaZcEfPJbRufqVFV0JtqZ9tMs3iadNzfItdIK43T0Fr40u0VdiuGc12S1rX3j6Ixo9TjPiUPM03Rh/1GrL9JhXZN1ryT47axBbr4d0rzZI7+7vluLfy2/55Fc/+h162v3RUSjyxT7myerOW8f+C7bx9oMmmXErQLu3rMibirCvCR+zL4v8M64974S8X2elPLC0Mt39jbeq/e27d7V9PVnXyzrdWrQN+4+dZFqqdacPdT0MakIyXM1sfJfiv4W/F/TZf9K+LV0I2/55wtXiXj/4e61/pP8Aafii61qeH+Cevsrx5cXU1xPDcXLRx/3I3rwnxhYL+9R5/LR1+5X0sUo0lpqzwlN8x8x23h66nufs6Ty+X/FUN58PfLf5/KuP+AV2ybYNSuYkerT/AOl22/8AuV5kqkoM9GEVJHndt8PdNj/evY2E7/xefbK1cnrfwfh/tKWWLStNjtZvupap5Wz/AICtexOnl1H51YyqykzqjBHkMPw3021mgd9Fi8+L/ltJ95f9pd33a7a2mmgmvPtCNdwPcSPvj+aVK3pnWS8ZH/u/c+tUbBGtXvIt3yeYzxf7tYykVGJDvmk+e3VY0/6aVDNeX1r9+BbtP+mHyt/49WpNt/u1Xm8ukWc34h0HR/HFhH9og/fo2xbnZtni/wBmvO7/AOGM0c3/ABJ9cs9Sg27G+1f/AGG5a9M17RIdVttn+rdGXbN/ElZ95YRzzS3CN5d6m1Ptkf8ArXx/e/vU4yIkeJ+LfDd94ZsILi4nt7hJpGiVIHbcn/fS1w7/ALyvWvi1eTXWiaVFKv7+GaTc8f3XyteVvW0VzIgr75vuea1XNE0S1vob6W7ufskduqvv3+tRV2vgn+y4/Deq/wBoW32u6e8h8iGOHzW4WmWeX/aGq1prtPcKs1U5pG86Xevlvu+5VjR/+PyOoA3nhh+5t8tNrP8AlXL3lz/droJplk81N3/LOSobPRJPEFtFbpB5ezc7XNEpAc39pkpyTNsZ9tdJN8PbrZ+6nWR0/wCelD+D2gs4v3vn/wAbJGn3GrHnKiZelQyXz7PPlgrSudKvIPCs+tpqHmfZNQaxurb5t1v8u5ZP91q3vDeiRx/vf9ZAi7/9+svVYZIL/wAQ2Tr/AMf1qt3En+0lTKZpGJ0Vz8IvEm9U/tewngdd+/zpPu/981k3PhLXPDOqyvFtne0VbiCaNN0Vxn7y/wC9Xq2l+Lbf/hDdGt4vs+tPDZwp9vgfyl4XbtauVuXW6uZ5bj92jyb/ACY3+WuWdRndToqSKsyTalo8ruv2SeaNvkn/AL1YuieGNP0dPNfbfz/89pE+X/gK1rX95Yxo37r/AMfrP/tu3t0+SOKsbykdEacYs2Hmmnk/dRM71n3mizXW37bcraJ/cj+Znqu/iqTZ96su81vzKmMXc2lKNjUh/s/Tv+PeBd//AD2k+Zqp3mpNI/yNWPNqq/fqH+1oUSttZHPzRiaE155afermdYv2kqa51uGRGrDmm892d60jExqT5vhLGmw/ar+2i/vzLXqltczSTTv5vlwfxVy/hXw21in9oXq+XO/+qh2fcz/FW9NMsEP2dP8AgT1jUkFOnzK7LVzf/wBysW8vLiD/AFTVMj1Vv3+7XL1O7SCM28vLid98stV0fzKsfLI/zsuynI6xpsiWuiMTxcTWGpbSSNvdqtIix0JbSSfO1WIUjj+5+8eqkeLKpzDUTy6clSeT5f8A03eoX/2KI7mMZczLUNy2zZX09+zxctP8Otm/y3t9Um/VUr5Td/Lr6W/Zmhkj+GN5qD/6ubVpnV/7ipGkdVW96m4nsYL3Z3PfNNffeRP/ALOyvLdb0Saf4heJdY/1fnW8enQJ/sj7zVh/FT9oeHwdptnF4Sn0vWtX86RJ/MdpVt1/4DtVq89T9qjVvJg+0eHtNnuk+eeaSaTbK3+zFXkzw9SS91H01HEU4N87Pozw94eW18jcvyQr/wCPV01fKf8Aw2N4ijm3p4c0PZ/c3z1raP8Athzfaf8AiceFbf7L/f025ZW/8e3URws49CZ4mM3ufTkifudn8b1Y1jWGsUgt7L79eV6J+0D4J8Y/urTWl026ddiw6r+4+Y/7X3a7iHdHeM8u6R0rOd4uzVjaHLa6dzWeZvJXf996hm+5sprv5k1RzUySH7N/HR8sb/79G/51qN38u5aolHQ0jLU4Pxa//E1Z/wC+tYPnVteMH/fb/wC41cm9zUx95GM9zS3+ZViG5/grHS6qxDNRKJMZHRJNVhJqybaarSTURk4u8SpJSXKXEsG1J2t3vrqPzvupHNtWsX+zbrQ5m+yWzR3qt/rpE+5itZHq1Nf3V1t3ztP/ALEnzV9Bh8eorlmeHXwHM+aBl6l4n1KDR7O0eX7fPuWad50/76ra8PeJFnvIP3XkP/crn5ra+j3N5EUj1izQ65YzfbdtrAifwec25/8AgKq1dUq9KSumYUsPVi9jzP4zX/2T4o+JU3eY81wrqn+/GlYPhuz1DWH+z6PY3GrXs0ioz2sLMqMf9qvWrD4RXHirxg3iXxBYrIlw0MMFnI+3f/dr1iw028n0uVNKg8hNrWkEM8M8USfw/vlVV/4DXiypqUmfUwrSjFI8X0H4OeILpN+pz2GhQIu+fz3WSdFHy7vKWu80H4J+F49yahfapq06LHu+T7NE+Vdt0ddlZ6Csl/OkWny2k81vH++TTWg/co38U+1933PlWtybR7h7O8e4s/ItUkaGJ5NssUv92aT5V/j/AOWVEaa7A6ku5ytt8OvB9jYRKng5Z3+4vn7mll/4EzUJ4A8HyJK934a0ve7SeV9keTc0Y/2d3+uX+KuwuYbi1sFeVf7WvXaPz/3ywb8/ekVW/wDQaybm2+ypL9rW41mex2vskto5Wf5tqyQxLu+ajl5QjeXUwdN+HXhex1KK40+x/s26279kc0m54/8AaVqbrdhHBtlt1byN3/AUrorywmunudPuPKkg+42m/wC1/vf3XT+HZ96qNyi6rZzpFuk/cq6vs+Ws5x5kPU5WpEfzHqm8zb6ck3z1wuIamtC9WkestJqvQvUykw1LiP5lWI6qwvVpfv1IEyU6mpTpKCQ2fwVLUUdTI9WQS07mmp/HRUByjuapaleLpttv/vtsq8n9ysvxDDHJbW0r/wDLGZX2VUZaoFuZs1zfQOt7b/uLq3ZZon/uMK948P8AxutfB+ial4oSDfa6xaxvB5abvst6G8uVa8l014bqPynWibTfsmm6vpjy/wDEr1ONt/8A07zD7slevhsY6V49wrYWNdK/Q7Sb4u69rkzXtvrl/bzTfe8u5rsPD3x6utV8K33hfxKtvG7x7LPVYPlV8fwyL/er5X8H391HYQeb/d+b8K7aHWPk/wBIVZErrhmDjq9UYzy+E42scqifJVff89RzaxZ6a/8ApFzFG/8Ac3/N/wB81i3njCxj+dFlk2f8BWvyONKpPZH9ERnGL3Og8yr2lTeReL/cf71ec3PxCaRNi/Z4/wDrmm6sO88c3UiMnm3Em/8A29tdVPBVrpnPUxNOSauexaleWem3LJLeW8f/AF0mrJufEmlwfeuf+/deMza3cSfPu8v/AK51RuLxpN29mk/66V61PCyjuzxasoSNjxm9ndaxLd2U6yJcfeT+LcKxURfO37qh87+Ko0mknuVit/3jvXsQ5rHjVXTpxZDryeW8H3aqw7tla2vWzWrxRf3F+/WbClbSlojysF78mWrW2WR/nWt7SoY43+7WTbQ/drY01PnVK46mx9PTp+4eifCLzIPFX7pYpP3M25JNv93/AGq7zWIdSge+lTT1tIHVvNd7NYl4/i3LurzPwA//ABVVsnm+XvbZvrstbsLOO/vIrjxRcfPt81I7a0i/8eeeuqj7yR/OGdxccdWVupl+G/EjeDvB/wAVPEaS6XrWvafa2k1n9q/frLI877tv3W3VqfEX4u2epW3g67/0fUrrU9H0e+1GaC5VpdPmjneWeGFf4Wqn8H/hpZ/ELxPq9lrFtLOljZtcQW0c3kea3mJHuZv7tHxO8N+A/CuvXmnrpVxpOr2NvbbbCS5a5gluDPul8yX+6sSV6F1GNjLL41pYZuLSXmYfiT45abdefs8P3F+m5nifWNVkl6/3oF2rXI6l4z8RXWiNZPZxaTpFxatDFDa2flRSqK9UvPGngfStzW+o6NabJPlTw/oPlS7RJ/z1ffXnvi3x5o/iaFbSy0+/ndP9Vf6jMu6KP+6sSUc2hx01KVRe9d+R6JbTLPYQS/344/1Wo7mFp4ZYkb/XKyVV8Nu0/hvSpX/584f/AEGrm/y3WvP5tT9Gpx9xHyDc7kv7z5vM/fSUvNT6rC0Gsamn9y6m/RqhSvWOuBMlT1AlT1jI7IktEdMqajmNoiw/fqHf5d0tSQ7vOqNP3dzVRiZzId/3qkhf56dNbf8Aj9Rwx7GrU5yxv+en802igstw6bcXX+qiqb+zVjRt1zFI/wDcj+aoftN9qSbP3siJ8/39sVCWfl/625Xf/cgqBRkhu7y/ko303f8AepyUFRFqK527Iv8AeqXmorn+D/eoM5SPojw9N5mg6V83/LrD/wCg1rJNXK+GJv8Aim9KT/p1jT8lrWhmrHlPFlLVm5DNXUaJc+RcwP8A3GribObzHrqtNf5KmUeUInqjv5kKv/fWq7p8m+Wo9B1Bb6Fd9XNY/d/P/BuqChrzN8qfwVMk377/AGHqr/rLz/gNN/5bbKANiGZd+x/+A1atpmjfY9YqP5nyPWlDc+YnlP8Au3reJjKJeeZv4/nSubv3jkmaJ1+R61vtLR/I9cvrV55ky7f3abvuVTloTGJxvkzWPi2+snVvISHer/8AAq5/VdSj0e8vvNb7OiSf8Br1DxJZxx20Wp/xvt816jhh0/xBpsD3FtFPBMqvsnh3VnI0j7x4XbeKrPxNf3mjpO29rWSaJP7+K4XVdDb5vlr6Y1Xwlo+hwy3en6fb2l08LQ74IVi+U/wttrx28s/P1LZ/tV3YeKkjjrS5Wca/gzy3g3q0buu+uB8eaVb+H/EK2lvO0jqsczp/cZ6+hrlPPubF02/uYZE2V57+0P4b0W10rSNdi82PV7ub7J+7+7KoXdub/dr2sLLlkjyakuYzfBmiTePPh14q8P28H2vUbeNbuxTZ8zsP4VrB+DPw10/4t+KtX0e9luLDUbHS5pon+79nuBKkf7xf9nf8y1sfs8eJv7H+JmkI7fJfbrFv+B/d/wDH66izeP4a/tvTxbfLtdem/wDSuP8A+O16mIm6V0tmYwiqi16Hi9zYXmlX9zpmq2zQajYyNDOn+0K0LP8Acf6qfy69+/af+G/zt410+L7irDq0P+yPuzf8B+41eB21tb3Sb/ti7P7klcMJcyPFxNNxkXkufMX54Fk/243omm/vxRQf9dJqr/2Iskn+vijqSGzs4Nvmssn/AFzStTgjLlOH8VXiz6l8jLsRayK2fGyL/bzbPuOq7aw68qcfeZ9rhpc1JMfRTPMoqDoH0mylooAeiNvp3yx0yjmgBn8e+tLTX+9vqhzV2wT56AK7v96jf5ab6hmm8uq/+sreMjOUSw9z5ifJTUdvv0JVhEpkyIYbnY/3a2IXW6T/AG6x5v3b1NbTeW9OJkbGn3k2m3K3FvK0Dp/HXs1zrC/EL4LeIbeJljuka289P4k/fou6vFU2z/PWhpt5JpszPbyNG7/xx+3zV0QquKt0IlBSafVH1BrHhOGHwl8VNEsrmKOCbXpniT7uxUghTb/3wlfPN18NNc0ObzbSD7Wm3evl/LLz/stXp3gD4mSeJodc0/WJP+Jjcbrtbn7qysV2su3+9WtqH/LLe/8AyzWsZS5jSNzyfTfGF5apPp9xvgn+5+8Tayf8BarFs6yQtE6rPA+12ST7tdp46fTYPB8V7cWcV/OkmxUn/ulv/Ha5XStY8E/Zv9N0/XI3/uWt4rLWMZGz94NKsLjSr62vfD7LJqO75bOR/v5/hj/vf7te8eG/Fum+MYftFlP8+3e8Mn3krx9fiXo+h7v+ES8NLpt067P7S1Kbz50z/wA8/wC7XJ6beNprxS28rRzp/HRKTCMUfV1s/wA/zqtWkr53T4tatawrF/aDSb9qL5abpXr2jwreatPoNtLrEHkai/8Ayxk+9/s+Z/tVjKRXKdFDtkm/2Eq0m3fv21ThRYE2VN5lTGQi8jxxyfdqTfHv+7Wb5lSI/wA9aRkRI0vOj3fItTJWfvX+7Vi1+/W0ZGMjc0p2jkWvoL4P+IJLG/ghXb5bts+T71fPtgjf89VrvvA1+2m38Do38VdMZ/ZkYyifSH7QWjal4h+D3iKw0qKSe/kjj2RQrudwJEZgPwBrl/2Q9JbR/hTIjnLtqVzu+TayYf7rV7DoOpLq+k212n8aVwXwHfbo/ieL+74m1P8AWdjXBzuMHDod0ejPT2z2pKjd1j/irPvNYt7X77V586/I7JGyTM34iagtj4O1TCq8ssJiVH77vlrW0WJbHRbGHd8sNvGn5LXF+PPENnqPhu+t0WXz2X915f8Aeq7ofjK3/se0VoJXnWFUenzykk7BZXsQ6Xfw6h4ulmQfek2bt/8Adrvl614xpuvLp3jKe4exljR5v4K9dtr1LhQVWRP99MV6FToc9PqeNfHDR7m/+Jnw3uUDeTE13Dv25VZHktthP/fFe3fwiuX+IEe+00n/AGdVtD/5EFdTu4rOUuaKXYuK1YlMkqUjvWP4gvp7G3ia3TzHaVUqYpyaQqjUYtnmPxWtmgvN6y+Wjr81fNfi3zo5pf8AlpXr3xK17UH1GRLqThGrxHxJfxzzNvXzP+udfQRk4wUZdDwuX7UTi9SRo7mWXavz1npc+W9alzNDP5uyJqx5nrgqS1PTp7IkmmX+7VGZ6sb2+/Uc1cspHVEyd7R37f7tQwu2+d/40k31YuUX7TvqrbOvnS/71QPUted5ib/79QyU35Y/4Pvt/wCPVm239saxrDWmn2bR2UP+tua1jEUjU8ltlZr2zIku+L7/AN2pvt8OmvKktzcSTp8n3Pl4qnf+IVg+dP3ibaszPN/ipps19pVn5UTb0mb/ANBryGa2ZPv19CPeWuvzNb3cCzwfxJ9KzdV+FGiz3MVxZfaoN/z7JH81Xq4y5dCDwitWz8PapfaVeXenytG6fJsj+9KxX7tdF4t+HWqaPbfa00+6jtU/1r7Ny81zug+KNY0vdZWV55FrcfOyfVasDl9S0SSxf5F8xP8Ax6qtnujddm7fursLx186R/46y4Zm0rW4ru3gikdFabZ9KiRZDdaVcab5EryxfvmkTZG/zJhf4q6bwrZrJo8XlXku9/vQxp9z/gVc3rfi2TxH9m32cUDw7vnj966bwr42htdHg0+4guJPJ3IvkQs3Ws5AdQlnJInzxeXTZrCGBPtDt5//AFw/j/3qrprFndPsinl3/wC/tanfbPLf7tc8vdRtSjzFjw34eup/tjxQfYLV5t6vJ/Hlfm21i+Knh03WN7wLJdW67Fmk/wCeZrstH17/AJ6/8BrN8eaauuabFcW//H7b7n2f31rlhW5pcp6UsNyx5kcy/iHSbGzglTzbu62/ckRViib/AGVrJuPELSbqx7PSr7Vbn/RIGkR/++f++q9G0f4Y6DayLcaxrUt//wBOdr8sX/AmrqdPmOeNTlPOXmutYv4rKyglu72b7sMHzV1mg/BnXtV/5CE8Hh5Nvy+f+/lf/gKtXoieJNL8M6a1poVjb6an8TwJ8z/7zfeauZv/AB5JPu+7W0aJyzxDuaGlfC7w3Y2apqEra1dfxTbGgX/vlWrD1bwr4Z/fpFZ+W/8A0zmb5KxbzxVNI7fN9/8A551k3GqzSP8AerRUkY+2kGseFdLj3Pbyy/8AbR91cnf6O0ab0bzK6xNVaf5HVayXf52SiVNRKjUZyeyui8E6J/aupea6/uLf52/3v4az9Stljd3SvQvDemrofh6Df+7nm/fNXHUfKdlK8mXL+Ty90r/fSuf31pardf8ALL/vqs+Z44ErhkelpFDd9Zs0zXU2xKkeSa++RPuf36dDCsNVGJ5uIxCtyxJIdNt/418yr3krGmxFqFHp3nVR87UqOTJEs/Mf528ypERY02JUfnUO61Mjn1HP9zZULp/cpzv8lQu/mVS3KjHUr3P7xGqb/hKtUj8NweGotQl/si3aR/s0b/utz/eb/arJ1i88v90lU0fYldUYnrUolj7T/BTvOqv5lHmVZ2Fio9/z1H5lOSgByQ+ZXfeBvjf4o+GtstvZahFd6cn3bC+TzYk/3f4lrz17lY6E3ffrKUVJe8ioylF3TPu74IfF21+L3hi81D7D/Zuo6fJHDeW2/cvK/LIv+y1dl53mTM9fIP7OvxL0f4c3OuRa3eNaQagsPz7Gb/V7/wC7/v17pD+0n8N967Ne8yT/AK8568upTcZPlWh7FKopR1ep6U0yxv8APUKN5j76jS5WSHzaa+6P53++9ccjoicT4wTzIbmuD+2eX/FXoGvJ5n25P76ttST/AHa8V0fxDHrkK7G/fp95K9DB4V14t9jhxVZUmr9TqkvPMer0N1/HXI/bPL276vWd/wCZH96s62HlTZNOopK6O2s5lkSriPXM2F40dbCTLJXHKPKdkTahmqZHrNSarSTVkUaEO6d9lOs0vo7mB4tsCTboVeT5m/4Cq/eq9YaPNIkT3ETbH/rW1D4esftn2hG8xH8tPs0j/ukxv+7u+79+u+jCViZWOZ8N6bJrPlaho8TWEFw0NxK91bbrq4j8vy/mVt3lVvWfh7R/tC3d3pF1BdWki2P2yeZfN8sM7eZ8rLtjbfU29r6H7W1jqlg9vdSeUmpTeUrsPuybUb7v+y1Zc3iqx0eH/icams91DHJ9q8hFWB8/7LN/sV1iNa51i1u932e8WB/L86DW5PI8jzC23y/veYrf7WyhNEkg1K51C0tvsniFNunXl5qVn82oW8C+ZuhVGbzY/kqu/i3Q7tJ0l/0uCGbe0N0jTxRY3rtj27tv3Pu077ZoMFyr/aYrS6t9yRXMieRsbd8u6JVTdSkXGJJomsLfWf8AbGnz3E/h7Vpri+/tXUryST7Ix/d/u1uGTyl3v8sVRpeRwWf9j6xLL4l8Q2keyWb7NHp+/e3zbVZm27Uq5c6JY+Kvtl3cXjeIUuLdbS8SS5We1lU/7Lb/AO593fUb2+oWtjZ29xcy2EGn3SzLDoflqt3DFHt+zzROrfu9lZyNo2Ib/TbWO5sbL7Y08DxyW8VtHc+bAuG3eY0TK27a/wDEuxqrw6rNrkPnWTNv/vyQtv3D+Hym2su1/vLUOiX8+m3kVlDY2Gm6FfQxvZzSXMn2r7U7bdrRsu3b/tLVq/S4kmsdl9LGk00lv511bMsqY/5Zqzf7af7tQI4vxVCtrqu9P9RcfvlrPhm8x1rpPFtnDHprIn7ueFvO/d/N/wCPLXEwzLXBPcvlOiSarkLrsrFtpq0IZqxlEDctpvMq5D/BWPDNWhC/3fmoM5Ghvo31GjtUvNVEepKj1NHUKU7fTJJ6KZTv46BSBErL8VJ/xJJZU/grX5qC8to9Ss57R/uTLsqAj7rRi+CdS+Rnf93XXPN/asLROteRpeXGh6lLZXH30/j/AL9d94b1hp9u9lqZSPSijz/Urabwzr0uny/6iaRngetq2eSSFdn3K6T4heG18VaP8n7u9h+eKb/arz/wvqskkLRXsXkXUO1JUqeZm3Q8dmv5tnyN5H/XOqb/ALyb528x69Sh02GT/lkvyf8APRPStiz0e3/59ov++KmNKMT2nnTvqvxPF0f+D+/91KIYZrp/9Hgup/8ArnCzV9AW1nDHt2QRRyL/AM8021eSH5FT+Cr1MZZy/wCU8Bh8K65df6rSLr/f2bf/AEKr0Pwu8RXSb3iitN//AD3m/wDia902eY9QzJ/foOeeZ1p7Kx5HZ/Bz59+oav5n+xaw/L/301XpPDdjocO20g+f/ntJ96u+uUrn9Sh8zdS5mcrxE6vxM8t8Ww1hwpXXeKofkauXRF31s37qPYyuPM2WoYa1LD7/AN6s+FPkWtSz++K45SPtKcNDsvA2tt4c1RrhIFn3rs2SPWtrfxC1iO//AHTLGiL/AM9p9/8A47LXM6bu85am15P9J+b+7RHESgrHx+K4TwWOxDqVG03qFz4/8SQXjahZavdaTdTQ/Z5ZtNuZImdf97durk7+5utVuZ7vULy6v7qb71zdTNPK+P8Aaar1x/q6zXqvrE+5tS4NyuitYt/PQpvCqfw02zTy7ldlWJn/AIKrwv8A6Sv+9VRqSluzf+w8BhbujSSf4nsHgx1/4QzRX/6dVrU2eXWL4D/5E/TP7iLIn5SPW98tdUT4atHlqNHyb4qfzPFWtP8Awfbrj/0KqKVqeKk8vxbrn/X9N/6FWbXqdCo7EiL/AAVMiU2OnJWcjoiTf6t6P+A0VLzSOiMRU++vy1XdGjmqaP79QvukmqjGZYmbzFiqvsp1FbGQR0UUP/sVAF5EvLpF+9/vyfdqSGGGP/WytJ/sR/dqukNxOm928v8AuvJU3k28f35Wn/8AHasxK7v89EdMpd9QaxJEqG8f+OlqC5egzkeyeG7loNB0xN3mf6Otaj6wtim964nQdS8nRLb5vuLWf4n1hoEZP9W9elh8M6p83iKqhI9I8MeIf7V1Vol2x7F+5HXp1g6xv8//AAH/AGK+b/gtNNPqWoXbz/uN0aV9FWD+ZCvy/frjxNJU3Y2oS5o3Oy8PP5dz5Uv8ddhcq09hsrzu2maPa+77ldho+vLP+6dvLevLkdTRNpr+Zc1NeI0c1VbD93fypWpqUPmQ1stiXuV/vpvo85qdpU3mP5Uv/AasTWy1ZmyTZ9qtt9c/r1n9qtmf+NK1Emaxm307VXkuLZnTZsdauJL3KqbdV8MbKy7WbyLOJE/gq54PufM0pkf+Bqo6kn2W5dE+49Ty8yJ5uVso69eNJZy/7teOu6x3NemeJ7nydHnevKbmb/b+5XZRlyo46y5mbT3PkJbS/wAG6s/4l22l6x8MdXe9g8/+z4WuIPLfaySD7tNhm8+z2bvnRq3NKSGSza3uIlkhmXZLDJ911Py7a7oVeVqRxygfLPhvUl0PVbHUNqyfYbqG4VP7+xt1ezftnwta+IfBnjjR5f36LsWb/aRkubZq87+LXgm3+Hvi3ZZbo9Evl86B5P8Alk38Ue6u48WXLePP2ababcs76ZCsyv8A9cJPL/8AQK9TEVFVgmmY04OLZ9OP4nsfE+j2eq26rJZatbx3HkyJ8rxyr92vkf4u/DdfAGvNcafB5nhq7b9w/wDz7sf+WLf+y16V+z94nbVfg/pUTv8APp8k1i/4fvF/8ceus1J9P1K2a01WKKfS5dySpdPtWuGMnFk1qSnE+WYYfM+5VyGGOOsu8ubXTde1DT7S8+12tvMyQXMb7t6/7y1aS5+1ba7FL7R4EqMublSMHxz+8uYHT+7srlq73x5okkFnA7t93+DZXBV5rqRqNtM+ro0J0KcYVFZj6KI6fSNx6ItO8uoUeppKCAqN6c70lAD/AC6vaVC082yq+yvWv2adHXVfi7oKPEsiQyNN+S1EpKKubRhzOx5DD4b1KfRJdYSD/iXJ959/rVGH949fQXiTSo9Y8N+JYt/zzNJNv/4F5leA2ves8PX9sn5HVjMK8O1rui0iUtMqZErvPHlEr3P8FGyrSWFxqNzBaWkEt3dTSKkUMCebK7H+FVWqsLrIm+nECZLlo02Vatn8ySq3NWbCzuL65+z2kTTz/wByP2qpRJia1ncyWr70Zt/8L19deEvBOl+KvA2lPrC3Fhqjw/8AHzYusTfdT7ytuVq8D+D/AIJ0vxBcwanqF9b3ext62G/5t3+0tfQGq+M9L8Mw+bqGoWtpv+6kj/Nx/s1zuWp1RjoeO/FrwlNo+3w/LqcU6PJ9pgv40++o/vRfwtXA23gC4+//AGrFs/6ZpXYfFH4naT4umtk0xZZPJbf9p+7XIw3/AMn3qqOxnLc1LbwA0iKj6m2/+/HWhZ/Dq3uv3X9oXDui72SN1q54ekWSx/e1oWdzZ6PeNept2TR7Jf71ZyCJa8JaJZ+GdS/dK32r+/J97/vpa9a0q5+1QrL5Xlom5FSvF/7S8vzbjcteyeG4Zo9B0zzf3c/kx7qxlIZtI/yU6OmojVMkLUD6EiQ0On9+nbW/vU5EqzORJbJ935quJatTraFf71XobBf9qtYyMZRCxj2V23hV5PtkW/8Adp/f2Vy9nZ/9NWrsPD9m0lzE6S1XMZ8p9h/D3/kU7H96sny/eTpXnvwPjku/D3jxPOkTd4n1RFeH7yfva6T4X60qaItk6KnlLuXZXAfBPxJcWM3jG1/dR+brFxffcb5PMasHszoUlZHXatNcWr7PKupNn8cj+lQ/b/LTY7S1i694hvpLxt9z5lYr6xfb9/n1xSi5G0Zm9rb6f9gn+9v2ttqromq6Xa2EDy20u+uf1W/vLqzli8/761n2GpX3krEjW8iJ/sVtGOlglLU1NV8SfbvE0V7aQMiI1ej2PxWuLhNiaY77VrxKG8m/tX5Fi+9XYWfjZrVJf9Gt9+3Z/FXcraRscLk43PSfF/igzaFo1ykEn73Urbcj/wDXSvQvvLXgfiD4mw33h+zifTV3pdQy4j/2G3V7tbzJdQxyp9xhurOpHlS0N6MnLdkw6GuT+Il5/ZugxXf/ADxuon/Jq63jvXkXxw8WNYafb2Fv5UheTfLv+bbj7tTT+JDrNcjXc8e8f6w19qU7+UteQ+Inj86X/lnvrtvEOsXmpTfO3mV5vrcM0l41ek6mp5sYaIzbb955qbvMrLvErY0qH55XenX8K7GrnnI7IHPo/wB6iSrDw1C6VzG0WZrosj76hs7bzHlf5q1Ni1Y0q2jgm3v9yrKiNs9Hh8n7RcL8m77n0p02pLJNOm3y0qG/1X7UjL/BC3/fH+1WO7+XNPv+49WMyfElzHJc764m8do7PZXSeJEa1m3O3l/Ns2VyOsOsCNsb+Lf+dOMhSiZcNz5d4uz7+7Yj11X9t+XZwI7f7a/jXA2aeffwI7N92t68dZPPf+4tMnlPSvD/AIq8uzaKX95A6/vUri/FvgDTbuG8u9Kg/wCPfd5tnH/Hj7u2neHf3k3+w+2GrWm380eq3O9v3byb/wD2WsuY05TxGa2aO5l+X5E/jrPtoWn8Q2aI3zutd18S/CK6HfxXtpFcTwXH3Uj/ALw/2q5fwfZzf8LC0iK6X57hpPk/7ZvW0ZGcjP8AGcPlpZv/AB+Y1XtKhjj0q22RLvdd9XvGGjrb20/mr9yqOjp5mlWz/wCzRImJNMqz/I8VNhhhg+dN29Pu+Y9WHShIV31yyNoS5WXrO88yHfXVWbxwQxb/AN/dbf8AgK5rnbDQbqSH+07df3FvMqS1Y0rUm87518xP79cco8rue1Tqe0iGsXLQfJ/q3/hrm5tY8v8AiroteeO6s/K2+ZOn3Xrz+/STe3/LPZ96vQoVFY82vTcWXptSk2bPNrLmvKpvcrA7fvarzakv92u7mUjzZRZce5od6bZ6bqWsJvt4PLR/45PlWtaz8JRx/Pe3PmP/AHI6qMXIzbUTD+0xxx/Pv31Nbedff8eltLPs+8+yusSx0u1X91Yxf78nzVoWaNdOv/LO1T7zx/wVnP3UdFKPMzn9H0SaG5+16gixwJ92H++1aE2pNfXn+5Uniq/8v54vuJUPgDTV1VGldvnmk2Kn+yK8WvNfFI97DU3dIr39zHG7O9YcNz9qudj/AHK9I8Q+D7ONF/f+Qn3G/vO1cjrfhhbGH5N0n96uWnUjJnZiMNOMWZr3Kx/IlG5v7tNs9H+T5Glk/wCulTfYfL+fz2r1I0+Y+RqRdxr+Zs/1TU3Zcf8APKh/tUafurmWm/bNSg+fcsn/AACh0Wcfsx3k3W/7tHk3H92m/wBsX0nyo0XyfwSVIl5qGzf9mirGUDNxcR3kzbPnZdlDzQxp/FJQ803/AC1sfM/243qG8v4ZLaVdrQPt+5IlZx3KhHUwZm8+Zno3rsquj0/mus9insTUu+oOaVJqUpGhNvo8xqh305HpAO2L9+hJmj3VJZw3F9N5VvA07/3I03VtWfg+8kuYku4vLdvup/frKU1H4mbRpOWyMN4ZrrdsVpK9m+C3wJ0nxdff2hda412lj5Nw1tap5TJJ97a2/wC8tc+/w9urG8iS3/2d1d14As7zwX4q+1ojbNuxn/vqa4auIjbRnpUsLK/M0fTUL/appX21DdP5k1R6JeR6lZrcW86yI9F+6280ruzV5cpI9DkZyesO39trsr45sNWm0rVZXib/AJaN89fVV/feXNqeofNst422/wC21fHts9fSZTeNzw8yWx7JbeJLe+0pXdl37fuVNYX/APH/AH68/sZmgs5X3VqaVq3zrXqY6nGyktzy8LN3aPVNNvG/vV0VnMv8FcDo955m3ZXYWF591navlakNT3oS0Oihfy3rqtE8K3l0/m3cDQWv3/3n8WaPAHhW61LUrG9u7Zv7ORt++T+PFekaxqVnYzN/aCywQf8APzs3RVVPDreRTqHO/bF3+VErfd2eTGn73/gKt8rL/s1k63ftptg1w7RRwQ7nl8xG8h8f7XzbWrrtS0GG+sPtEUsV3ZOq7Xjf/wBBZa838XXl1Y3M728EsjvDsV97RSv9/wCXcrfNXU/dRUPeJND166vr9ri7a1+y27RpAkc3zSsf4vuv8tXEvG2Reb9ok+WTekl+3z52Ntbda/7FYfhXxzDBpa/2hYyz7Jl+ypHtZrjH8VdRZ38ckPlJ4Qlgg27P3jwfdqXI2Ibma1ghuftE8u91jT7Td3MH3h537z57VfmqSG28+536PPaxuk2+L/Q4GVWDO3zNDOvy/wDxqukttEs77/SH09Y593nfvE2tu3bqz5vBOlyTQO9n5nlSb9m/dv8AufK27d/zyo5gujmbyws7W8glu7HyP337ib7TJBO8e5PvfaFVW2olr/HUialq3h9Ik/tDz/3MnlJqSbftDBU3NuZvm/3ld62LbwreaPHAmn6vdRok3zJI+5XX5P8A4iWslLPVNKs/KuLFZIPJ3zpYp/EFT+Fflb/vzWMjaMjSv/FVrH/o+safLA7zf8t/38D7Ni7v/H60PtlvqXz+e097Cq/6yb97F/dba3zLt2VzNteWMc0tokrQQbtk9nv8pUxvVl2tvj/j2fcSmvpUeyzvfIiu4HVXivI/9Gbn+7tZ42/4C6VPQo1NN0e10u2ayigiSymaR2to/upvbcyr/s15PeJ/ZupX1um79zMyL/u16NCl1BNOkstx5Cf89E8pef8AaavPfGdt9l8Tyun7z7Qqvv8ArXLU95FR3LVtM0n360oZmrnbN/k+7WtbP89YBI3raby/4q0raasG2etK2f8AjqDI2kerSPWXbTVeR6OYC5HUiPVdHpyPQLlLiUf6x6jSnR0CH0n+spu/5KKCDH8VeGIfE1su9vIvYf8AUXNcnoOq3Gh6k1ler5E6fwf/ABNejb6yfEnh6HxHYMn+oukVvIuf7jVMjop1OXR7GpHeLPbK+6uT16zj3+an+sqj4V1to5msr1vLnt22NXXQ6V9qfen/AAH8axkj0ox0uedw2DfwKta0Nsu9adDbfPv+aryItanm6jURasJDQi+Y++pETy3oAb/v1G6fe31NTXT+OlI0iZs0P3vlrndVh/3a6aZF/u1i6rUOXKdUInm/ipV2M/y/O1cjCld14kh8tJdlcSieXVylofRZXH3mWoUbZV61T56pw7di1oW27fXHKR9xTjodFpT/AOkrU2vbvOT/AHap2P34/wDlnVrW/vxb6m4RXvI5+5T71Z8yNs+7WldbqzZnojudXQqzfcqqj+W9W3/gqo6fOtbQ3PPxC5kz174eusnhWD5PuTTJ+TVt1zXw3fzPDbf9fkyV0zpXdA/JsVHlrSPmPx+nl+PNcX/p6asVK6D4lwtH481ff/z03/8Ajtc+n9+vS6IiBIlSJ/DTUpyUjsiOqZKbvoSg2iLVabb51XKr3kLQTLvpx3MamwSUynyUVoco1N1S0yn0BzCIn8dSP/rKdDTKAF303fSUzzKCx9VLl/kX/eqWmTbfJ+eqiYTkdN9vWPwr+9l8v9y216ydYf7RZxfM0m+FXp15tk8Nz7/+ebPUOm7r7Srb/b3Q19ZldpRaPj8wXvI7T9nhP7Sm17TPljuk23EVfQ2gw3H3Hj+796H/AOJr5V+EU02j/EKC7RfM8mGTzU/vx/xV9fQpcQWcGp6Vc+fZTLvX/drw8wjy1GdmElzRNC2s12b0b/gElTW1tJa3KulWtPubi+hb975b/wByRKLmG8f/AJbtXgyPUia1nM39t/8AAa6R0aSFkrhdHuf+JlXdQ/6uqjIzmtTFk/cTb63Ld/tVsu+qdzD5iU2zma3dkqluS/eRcms/Mqr5LQfI/wBx60kfzE3pR5PmVqYnG+GN1rf6nb/9NKva9Cslm0v/ADx+epNStv7Nv1uP9X533qEfz0bf9x/vVcTOR5H42v8AzLDYtcDNNXsHxI8PWv8Awjd5exReRPb/AD/u/uvXic01VzGfLzFxJvLT/gVbGm3jR7a5X7Q9a1jc/dR/4K0jMzlEo/HW2bXPhjqv/Tp5N3/3w1cb+zlrdrqvhvxH4c1OTy7Xaz/7sMq+XLXrF5Zw65pt3p9x/qLuGS3b/ga7a+W/hLM2leNl0y9Xy/tazaddJ/fz/DXZCWhnKJa+G/jnVvA8Oq6PZSxf6QyvvkTdsaP5dy/71N8Q69qWuPv1O8uL/wDupO/y/wDfNVfE8On6V4zvrfTJ5btEb78f71kYfe/3qx38TtvdH+zzp/3zXVCSMZRIUuWgmar2j+IftWvaVFK3l2SXUbt/t4ast9Sjkf8A49l/77pv2xd/+oiraXvRaCkoxqKUlse7eMNKbWJry3iXzN8O9a8PeHy32PXtXw98TrrmmrcPt+1W6+TKlcD480pbXW53iX9w/wA9fM0JSpVHTkfY4+EK9KFaByaUb6dsqPy69aMj5pxZIj/PQ71HUyVXMTyjKVE+epvJq1DZ+ZUykbRhzBbW3mV79+zB5Ph/xtLevuk+z2NzN+Ub143YWDb/ALteqfDWaa18TwW9v9y4sbu3b8Y64ak+b3T0MPT5feZR8YXi2PhvU3t3+R7NUrw2FPLSvYvFXhvXJPhLfeIH0yX+xLdre3a82bYvMdvur/erx9PkStMDTdOL5upWa1o1KijF7Isf6tKEpv8ABToa9U+ePSP2eP8Ak4H4Zf7HiSw/9H1vftdabY6b+0V4lisoLe0SaOG4nSBNq+dIu5mrl/gbcra/GzwBcfwQ69Zf+j61P2kJl1L9oHxVcJ9y48l/3n/XBK6Y2sYSvc5fQfB66qkEv2yKRNy7krvNE0e1tdVgsrexX7u9v9v/AIFXmtmjQJ8jSxvXdeBrzzLyLffXl3PCy7YZ/u81srW2MfevuYPxC8Jab4Z/sz7E1x5dw0iN577umzbtrnbOz8x9/wB9P79ehfFK303XLae40+8inn064bzbb+La/wB7b/e2vXndttjm3xS/PXnyjqdkb8pY8mON9kVXNNhaSbe/7uOpk02S6+dIvv8A8H1rsNN+FeoXUO+W+itN/wB1Nnmt/wACpDKcOq+XYSpE3zvTprxpE2bq7bQfgb9q8p73xC0ifxJa23lM/wDwJmavQtB+G/h3wy6JaW3n3T/8vN0+6VKylJDicv8AD34e3F15GoaxF5drD/qLOT+P/akr1ij5fuIlSO61zykMbv8Au07fRv8ALo31QEyPTt/z1HTkT+5VkSkaVtM1als7Vm2CV0FnYeZVamMghdo3rqPD+pNazK7xeYlZNtZ+XJWxYQrvo1EfUvwv1vTH0EfvFgnT7+964b4S69o9j4o8efaJ4NlxqTeV/tr/ALNcDbarcWsf7quZ8H3k0epX2xW3u3zVHcXNse1a1rGnyXMuxV/3/u1zc2vQxt88VYdy7b/maqN199amMEDqcptXHiSOSFtkVc+/ieTZsRabsjgh2JWDM/l7q2jBE+0ZpWeqtG8ru38Tbq6DR9S0/eu9q89R/wDW/N/FTkuW/g21UgbPUPFt5Z3Gm2f2fyt6SLu+TbX0loN3BcaPZNA6mPyo8bGr4hv7xp0VNzV6d4Mmkk0qBPP8x9v3POZaznJ2RMZezZ9N3Ukn8DKK+cPjfceXrDfv9711EN5cRuvzNsf7375q87+J266ufN3NJv8A4/4q54SfMTKXtGeW6reN/HXG6lqX+kOm2uq1hFjh+euJv38yaV0r0Ij1LWlXiybqmv3XyWrH0p/3zb61Jn8y2aiRvEyXeo5Hb+BqkpnNYyNyL5qm+X+zZ6dDt/u1Rv8AVVg+WL7/AN9aQoxOfv5prV1uIvvw1obFurBpUXy98LbU/wBoVVmmtbp1a3lWN9u/Z/C9WrB/LRrd4GjgRtm+P/llIf4W/u1lKR0RiZ9//wATKwlidfMfb+6ryvxCnmJ5qtvTy69OfztKdkd/nt5PmT+/GfutXmesfvIdQt9qx/Z2kf8A4Cfu1UJMJRMPQf8Aj82fwPu21cv93mT/AGfdseOm6DZtBfxP/ch/8erUsLPz2+T/AH2rSUiTY0qGSO2ib/VosdTIzT38rxVTv9Saxs1RP3d1/cqjpVz93/Y+9WMpFnUXKNJ4eeJ18zya830TSriP4u+DpbL/AJ/I0b/dLbWr0rTb9fJbf/wNKz/DCfZfi14ce3Xy0mut61tTlqYTjoV/2ivB6+HLae4igljgm3ba8p8MW3maDbPtaT73/oVfSX7V0LXXw9s08j/SvtUm3y/+udeE+DLby/CtjviaOf5t6P8A71bVdzOnsUXs/wDZar1hYeZt/dNW8lhDIldp8N9EhvtVVJYFrGHvPlKl7qLFno8Nr8Lp4ntl33Fxvlff/s7a8J+3tpM0tpLK3yNs31+g3jCG1j8AM7xL5CW+/wDdp9zC18Y694AXWNHtriL93qLrv3/36MTTUbG2FrHA3N/5knyNWHraSSbURWk/vVauYbzStQltL2JoJ0/gkqZLWGePf5tcMZcrPSkvaI419Nuvv+RXVeEvDdnJDBd3a+e8ytt8z7sTCprmFY027am0FGntp0RfMTd9yuynW1OOpQ0Lk0zR7on++lVXmqa/mbyftEu2Of7kqf3KzftlvJN99q9iM+ZHjyhyssSTL8qVem3RwxW6TrAj/OqSfx1iwzfvok/1j1vX2m+Z4k0q7uPKn060+9DI/wB9q5a0XI7sPaKOX8T6qsflRI38Nd58PUh03wxbX215J9v/ACzT7jGsm5ttL/tKe7t7NY33fKkn73Z/u7qveG7j7c95pn+rvbjd9jfztvzCvJxNCXIe1gsRH2hDrD6pfXjXFxEsECbfK8z+Os25udSn274FnTd83l/wLWpptzcazbS6ftW08S2O7/WP/raz7DxJZx6ksWpxS6Leo2yWaP5l/wCBV5cIS7bHvTqRl8T3Ket202jussW77FN/y2/hRqyftPyfdrpNb8YTWOqy2llBazwp/rfn3RXH91v9muZvLz7dcyXHkRQb/wDljB91K97DylGNmfJ42MOduA77Q9R72qH5tm+jzrf+PdXVKR5vKSXXl7P+mlNs79f4JWgqvNMuz+KSo4bxrV96Ktc84kypm59pb/l4i8v/AG4/uvUNz5c8LbJ/MR1qnZvdSTKlvF56P/BXaaP4Y/5eNQVf9zZXDKSizanhZSfuo8rf927UI9bXjPTfsOvXKf323rVPStBvNYmWK3irZSVuY6I0nF8pRpu9d9emab8KIbWHfqFy88/9yD5VrvPAE3h/wzcq76LpN3dbt+zUXkXcv+yyNXLPEqO2p6FHATqvseO6b4A17VUV0sWjR/45/lruPDvwWWS236nO0j7v9TH8q19IWfiH4e+IEWK78K3XhOd/+YlpWqtqECN/tQOu7bXM6rZzeEdYXTJbm3u0uIVuILyB90VxGfusteTXxlWPw7HtUsvpbNanF2eiWujxtaWljFab/wCCNPvYqxbaCsbwb1+dPnWuqhhtZ5lllX9+n8dSXkMf8FefLEuR6EcLGJVtpo4N29Vk3/PvqrefvPmi/dvUOpTeXCzptrD/ALYaDd5sqon9+R6xinJ+6dMuWKOi0fxDeeGblnibzE/iT+Hitrxb8ZtHsdHWWVZftT/IsP8AfavGfEPjxrp/s9kq/wDXauJvLa8upmld13vXtUMG5Wcz57FYyNNtQ1Z0WufFTXNcm2ef9ktf+faD/wBmrmXs7W+ffuWCf/vmo/sc0D/doeH++tfQUrU1aJ83Um6jvI0LmFoLZU/1j1Tt7lo3WpIXk2bIm8xP+eMlO/gV0Zfk+9DW1So5mcEonoHgy2vNcv4LKyglu7q4bZFDH/HX1h8PfhLZ+Gf+QxFFqWqOqvv2bordv9mvjX4f/EXUvAGvQaxZW1rPPCuxUukbb/47X0F4e/bJtZ3VNb8NNaf3ptNudy/98vXDKHMzsjU0PpB0j2U2ZIZE2S1xfhj4u+F/GOxNP1WKOd/u213+4l/8erpJrlvuPWcvdOiBh3PhLS7Xz5dMWXSZ3/jsX2/+O/drznVYfEWm3P737PrVr/37l/8Aia9WuZvkrldbdvs0r/LJ/sVjKR6FPYyfhj4Vs5PP1h1aSR5GhgSf+DH3q9AdJo9qRRLHXhulfHW88OTNZXGh2epadDIyK8DtBP8A+zK1dlYfH7wndfJcf2lpL/3Lq23L/wB9JuqfaR7hKnO92jvPsHmPvuJ5ZHqZPLj+4tYem/ELwvrDrFaeI9Lknf7sMlysUv8A3y9dE9tJsV/IbZUuXVE8rIflkTY8S1DNZrUz7f8AaqF6TKiY+paJHdIvmxLJ8y7X2fMmK4nVdKj0e5Z7KeW0nfbuTf8AK+P71egX9ysCNvauNWwm1i8a4ll8tPuf7TrWWptEx7azup7xr3yLXftVPO8n5ttc38Qt0Gpae8v33h+/9K9c+zQ2sK/8tET/AJ6V5f8AGOZvtmi7P7s3/slY1NiuZXOZs3rWtq5+zufkWtazmb5qwCUjctv3b1pWzrJWPbP89aEP39lRKJMjYtn+dfmrQR2/jrHh/wBXWhC9QIvQvv21Y31TR12VYR6sCxHUm+od9O8ygCXmkSo96/fp2+gjlJEouH8u2lf+4tMpHTzklif+Ndn50SJPLdY1KGe8guIlWCBF2K8af+PNXfeGPEMkcapuWuHm8PTWry2UreZ5LbN9R2em6hps2xZW2f35HrGolpY9rDvmR1UKfcq0kNOSH56tbKs4Cu6Nsp2xd/3qkp2zzEpSIW5Ds+f71Nf7nyVNUb7vuUzSJRm2yfJWDqSfI/y10E3+3WLfov36ylE6oSOB8Tr8n3f4a4n5fM+SvQPEMPmWzPXAf8vDUS92J9FlUv3rLMO6PatXIao2yVetk+eueR91DY2rN/LdWq9rb/Iv3az7f+Gr2pIsiLU9QfutGDc/vH+9WbNWpMnz1nzJVG3NoUZv3dVf49+6rj1RuXjgTe7LW0InBiJKKZ6t8Md0nhuf/r8b/wBBSuoeud+GNhNa+Fd9xBLB9ouGuFST720qldJ5ddR+UYqSlWk0fN/xXh8vx5fb/wCNY65fY33Ntdt8YIf+K8n/AOuMdcen+xXpRfuoKcdASkpUqT/WJTOiMQehH+ejZT6DSJKn8NRap9+Kno9R3lz+5aJ/729acdzGpsQUUu+hK0OQd/uUUzmno/399WBND/q6HqPf8jJUO+oAc9JSb6a9A5Bv+eib/j3alplz/wAerVUTOexrWD+fCqfwVT0pVg/tCy/ghk3xJVqwT9ytRzJ9l8SROn3LtdlfQZXU5anL3Pl8fHmXMaXgy8Wx8f6C+35LiZrdv+B/LX0t4P8AEMngu5l0zUP3+gzfd+T/AFWa+V5rz+w5oNQ2+Y+n3Ec2z6NX1Zpr2t9bQRXE/mQTbXtbn++p+ZaxzinyT5u4YGXNE9GtrPyE+0afPFd2r/dqS51X7ySxNBXK6VDqXhx2+z/vE/ih/heuss9Vt9VT/wBChk+8lfKyPZMNLnyNVRk+4/8AHXo2lTLPbLXA6rYrs3WjV1ngl2nhohLUc1zI2P8AYqjcw+Rc7/4K3ks4fm31Ye2j8n/VVtzKxjG5hw+ZH91fMrQSwkkffu8urF062Ng13cSxWlkn3pp3WKJP+BNXA638fvAeh7k/txdSmT+DSk8//wAe+7Vc2gRpSlsrm145tltdK81N0jpJWHZ3iyIteW+MP2k7zxA/2LStDisNLf8A1s18/mzuv+6u1Yq1tB8Zwz2yy7qI1EE8PKC1RrfE7xPYweD9VSWVN/mLbr/vHY1eAzXlfS2j39rJC9xFtT7dJvleT2rm/E/wr8H/ABC82y8P65oem+Mk3XEVtauq/aMfe3QL/wChLWxz8p4Klz/HWlbXP75XWqfibwnrXgu+itNYsXtPO3eVN96C4x/zzlWs1LloHif+BKqMdSZI9Cs5vk+9/DXzD8QoZtH+JGoy27eW/wBoW7gf+5n5t1euf8JFNHuevK/io819qVneyv8AO8bQ/l92vQpwOOcuUueBtSh8Mpc3qXNvaXVx8i3M8Pnyoo/ur/tVa8W6xeazps+zdqU8y7N8lgq9f7u75qksJo5LOCWKJI98av8Ac9ad5jb69qngFK0mzy54xx0SOVh8JeZpMGxpYNU/itpE3b8/3aqv4P1TfsuIvsj/ANyf5Wr7K/Z+8SSf8IB9nSfy3t7qSFkj/jz83zVy/wC0n4hup08Oab9paSB/tFxLD/DxsVa2pUIyq+zaJnWcYc6PnXwxo994cv2uEvl2P9+HZ9+uk1X7PqttsRW8+odlCbY66MTllCa5oq0kaYXNK0FySd4s5WbR2R2qm9g392u0e2Xfvp39lLs37a+MnN024s+up0PaR5jg3s2j/hqa2s5JNtdddaCsjrVrTdK8tPkWsniFYI4N3MOz8PTSfPL9yr0Om+R8ldM9h5aVT+zeW9c/t3I7o4RQRHZ23z/PXaeALltN8YaVcJ+82Tfcrm7ZPLSu6+FeiTa54n/0f939hj+3M+/b8qUUb1KiHWiqVJyO4/aQ8JN4A/Yz8L6O9y07pq1p5/8Ad3FZpGr4zSvtT9qLVf7Y/ZR0jY3mPb61Zef+Ecy18U7/AJ6+mnFRskfFxm6l5SJ6VNsdQ76mRPkqDQ6r4dXP9m/ELwvd/wAFvqltN+UiVc+K+pXE/wAXdeuL1ovnaNF8v/nntTbWH4Vdo/EOnun8E0b/APj1WviXC0/xI1dEiaR/3PyR/wDXNKuMuVESjzMampWMab3vm/3ESnP4tm8lrWyVrS1f7z/8tX/4FVOw0eSR/ksbiT/gFaz+FdQk2pFbL8//AD0fbQ5sIxRnwzRxp8lSQ3MMH8K1sW3w6vJNrytaxp/cjdmrYs/hvD9yW8l2f9MErGUjbQ3vhjfyakl8jwLGibXV0T1r0SGGub8N6JDodv5Vkv8AvPJXRWczSOqVnKRMjpNKmWCHe/3EWtS23fNK6+W7/wDjlYdnbfaplif7kPzy/wC9W9/rHrGQRLHzVJ/rEquj1J5lQMm+bfU/NVnf5FpyTNvpxDUmSpkdqjR1kepEda1Ika1nN8n8NdFYJcSfxVg2afdrorD/AFdOJjKRahS43/erY03b5y76zYU+etazRfv7aepjKR11nqWi2ttK721xI+35fLfbXL+EtShj1jU38iX52+VJH+5V7zPLhb5a5nRLxY9Vn/3qjl3CMuZnfXNzDJ8+1qo3M0ez7tVZtVh8v7y1Tm1JdlEYiLVz+7tnf5awXf8Ag2VNc3/mJWPNefP92thJE0L73l/3qHhbft21X028+ef5f+WlXvOX+7RK4ynN50f/ACyXf/cr0TwrcyfZo08iL5P+eczVwMzrJ9yui8PakqQ/drGa5kB6l9pmks13weZ/H/rmrifFusNIjI6rHWoniTy7P5FWuH8SaxdXTt93ZUxi7knO6w8c8PztXE6lbL/BXVX7tJurBvIfMeuqMitTn/szRv8AI1Oy396rj2zb6heFv41olI1iU3pvltUk27+CoU8z+9WRtGRcs7Np643x+n2eH5G8t0+dX+7XbabefZYZXrlfFUy3zypKvlo//Aqjm1OqMdLnlM3iGaO8/wBI/dvu3skn96u00fWGvnX7POv2rbsaGf7sq/3a5W68PRyOu+eKT+7/ALFbGj+Fby1jVLeeKRN29YZ3+X/vpamceYqJ2ULx6l5tpKnl6jCvy+Z96WM/w15n4k0VoLmVH3fOuyvTks11J7aK9ZoLqH51mj2/Jj73zV1Wj6Jaz6IuoPBFPO02zybr739793/tURiTKWp856DpXl23z3VvHJM2xUketi61JfD9h5T/ALy6f7qV7lqqaPOm+90rS5N6/LbeT5Er/wC7LXk/i3w3a6beRSxT+Za3H3Uuvllix/C1Ekwi0cDNNJfebvi+d6uQ7rGFfmptzujhZLeKWdP78lNh028+b/lns/jkrORpE3tNdpIZ9m3f5dN1K5bStYs7i3l2T2m198f96jw9pvkPOm7+Gi/s/MuWlRWkeqjIzlFnVfELxhdeNPBmmJd7d9vM3/A8rXN6JolvHpsH7pY/+uaVYvJm/wCEdgsniX5JmmV4/wCNTUmiusdhFFWzfMZxjykiabax/PXfeALaOO8ieJfnrkUf59m2u68Kzf2a8UvleY9FOXKyZx0Nr4na3fQaI1o6r5Fx8jV5bqUPkJbJt8tE+7XfePPGH9q/ZtPe2ijT7+/+LiuL1u8hkeDYq/LRWlzMmnHlR5/4802z1W2giuIP4vkeP7yV5TrGl3Hh+5ZH/fwfwzV7FrEyz6kr/wACVh6lbW998lwq7P7lccjuhPlPJ5rnzErc8MJ5ln8n96m694MurXdcWX7+D77J/ElN8Hv/AKNOj/8APSp5jsjJVCxqqN5n+x/En9+uTeGTUrlYreL/AHfnr0aZVkhf5ay7a2h0pGeKJZEm+SX5PuV6GHrc3uyOPEYfl1RVsbNbFP8Anu/8U1D3LSU68dbX+LzIH+69ZaXLSfxV6mkkePrFl55FjT5Kz79Fk2/N86fOr/3MVDNf/P8AJQiNJufdWMrS903jLlNDUteuNY02CG7iik1G3bfFqUfyy7R/eqvrfiSTxBYW1vd2ayXsLfNeR/xrVG6eOOH/AFvmP/cjrPudS+TYn7uuX2Mex3/WZSXLcmeGOD77VG9/5f8Aqqp7/k31C7/JVcqOWUnIkeZpPvtTOaZvre8N+Eptc+d/3drWNSoqavJmlKm6rtFamD/Gqf6zfXZaJ4Akf59TbyP+mMf3q9I8P+G7HTbb/QrZd6Lv3/eZ6dc6bJdXMqWi+Y+3eyR149TGOWkD6KjlvL709WY9hptvpsKpbwLAn9/+/Rreqw6PZtK7fP8AwpWbeaq1qjfN5b1xepahJqVxvlas6UJTlzSLrVIUI8sVqZeq3LX00txcfvHeuu8JJDBbQOn8f8ddR+z98PdJ8aeLWuPFFj9r8NW8MibPO8rfcGvVvjZ8E/Dvg7QbbxH4PsWsLKx+TUbDe068/dmVmrorzUVyLc4sMuaXPI85hv22bJaNe8Mf8Ux4e1ZG+T7dd2Mv/fMMkVZMOq2s/lbJ4pN671+f79dxpsy6l8H/ABQj/wCs0zVLTUVT/ZkV4mrzY3PesrJnH/8ACMSRw/aNMn+yXX9+N67TRLm+8QWaxXcvnppMbP8A7iuyK1cLba3NBviTdXVfDHW44P8AhKtPlX5NT0e4Rf8AZki/erXPKLkdDqKCujY/tLyE21X/AOEkh/1W6uJ1jxUsFtFvl+dq4u/1trrd8v36mjgpVd9DGtj4UvNnqWt+JLWDc/nrI/8Azx315nret32rXO9/uf8APGsd5l/u0fbG9a9zD4ONLXdnzuKx8q3w6ImSZv42qTzmjf5GWqP2r2p32h69E8nmLn2xo/v7quJeLI/3qyftPl0ed/fpxINLyV370qb/AFn+t/eVkpN5dWobmkBobV/u0Inl1VSb/ap32r2oHEuW0zQPvRq9U8B/tD614V8q31CVtW05f4J/vJ/utXj73PmJUe/56Uoo2jJxdz7q8K/ELR/Gmm/a9MvPP2bXlh/ii/3lrP8AGeqx2Ol3kvy/dr4z0fxDfeH79b3T7yW0nT7rxvXpE3xcuPE3h5tPu/8Aj62/fj/jzXDUg4o9ShWUmkzPhvPM+epHufupWak3mRs6VYhevFlFnvR95Fh9EsdSm33ECz/wbJPmWr1nNdaGn/Envr3Sf+vG5aL/ANBptt/vU6aRY6zlOUeptGEex1Fh8Y/HGlfc1qLUkX+DUrZZf/Hl2tXYaJ+0tayOsXiPQWtP+nzSpvPi/wCBRNtZa8TmmrNvJq2p1JbNmNSnC2x9Tf8ACZ6f4usFfRNQiv7V22M8fysmP7ytWtYfu0rgfh74ebw/oNjbv/r9u+X/AHjXaJc+WldUTzi9eTfwV5H8Zrxf7S0O3f76Q3E357K9G+0+Z8/9yvBfiZr39qeM5URv3FpGtvQ4OQpSUSSzufMf71b1s9cfZ3PmfJtrcs7msZQ5QjI6q2etSGZd9YNnct/HWhDMv3KxlEZvW01Xkday7Z6vQvUyiKRqJUyVTSarG/8Av0CLSPUnmLUe5afQUOpd7b6j3+ZS0EkvmU7fUXNJvoAo/wCjya81vcfxrvV6vX9mtq/3azfEOlR6lZs6M0E8PzxTf3cVxdh8Qr66ttlxB86Vw1IyvoerhmrHfQwtvbfU3k06NG2U7yfkrrPM1I/71N2eXUzpUbpUjjIhdKj8urDpTXSqNTLmTzKybxG2bK2pvuNs2/drJvP3iUDjI43WIY50lSuFvLBvtPyfvN/8H1r0jUofvVzM1n5dLl5kd2GxUsPLnRy8KfP92rSTLHW1DYf7NblnZrHt+Van2aufQR4gcFrG5y9tqUf3k+f/AK51ce8vLqHeljdSf3fLhau8s08v5K0o9330aj2KsYy4infSB5inh7Wrrbs0qX/fk2rUn/Cu9eukXf8AYoP+uk27/wBBr1BP/H6sbKqNOJy1M/xMvh0PObb4RRyIv9oarLJ/eSxTyv8Ax5t1dJo/gbQdDeCW009ZJ4fu3M/71q6DZS81pG0VY8itj8RiPjkVvv7nqGZPkq1JUM1HMcJ87/GlPL8fy/7dnC9cbXoXxytmj8WWcu35JrH+TPXn+yu6PvRR6NOPuqQtLs+SnJTv4ao6IxGc0uynf7dCJQaRiNSqd+n76r3y7Kz79/31bQi5M56vuxvIKbvqaGzuLp/kiq4/h7Utn/Hs1dyw1WSukeS8RC9m0Zu+m+dUf+rfY6tvSiueUeU6Iy5vhJnmo31D5lCP5aUg5ibeuyhKTmjmgOYmqC5f/RmqSi5T/RpaDN7GppqfuVo8SWbSW1teo3z27bKm0RF8n5K3H03+1dNntE273Vtr13Yar7KomeLiY8ycTm9bRbqFn/57Lv8Azr2r4Ca3/bHgyLR9T/5d2aG2mk/uhq8Lj1L7Lqtnpl7Euy3uo7e6/wB019EeG9KkvtSlS0sfMtUj2L91Yk/2a7c0xMKqXIceDpuDZ6hYfbNN/dP+/RP4JK0vs1vqT74pfIvU/wC+krQ8N2f2Ww+z3cqzvD92b++talzoNnd/wt/v18fOWp7UfdObuXm2f6R+7f8Ahmj+6/8AvVNoPi2PwlufUIridP8Ap1Tza0JtHurX7jJdp/ck+9VWGz8y3uUSDy3RfuSVMTTSSKesfH5Y939maQ2/+F9Sdtv/AHytcL4h+LvjbWNHvLe11xdGvdreQ9jbL8jD/e3V3CaDNJ9/bHUdz4Yh2N96q52Fo9j5DuvEmseI7xZfEeq3+tTo2z/iZXLT7G/2VbdtrQhmWN/k/gq18cvCs3g7xh9tRfLstTXer/3JB95a5PTdSjn/AHTt89aSi5RPQp1FY6pLn563LPWJrWFUSX939+uD+3zRzf62tCG8uv8AZrOMXE2k1UPdPD3xpW3htrTWNIW4tYV2edYvtl/75fdurqrm/wDh78RraCxuLz7BdW8yzWdzdfuLq3kH3WhlX7rV83w6g0f360kvI5E2PVe1OeWFjLbQ+vpv7B8QaJqej+LYPP05/knhuoW27v8AnpGy7tv+9Xxb8UfAEnwyv2l0fXovEPhe4b/RdSgf5os/8s5l/havSPB/xa8ReDkWKyvGktU/5drr97FXbeEvij4Rk03UNP8AEGkfuNQ3Q3UPk+ZBLGf4f7y13U6y05jy6mFlG/KrnyWniG6t02I3mf8AXSodbuYfEemrE+2CdW3rWt8RfCtv4Z8YaraaFLLqXh7zN9jebG/1J+ZVb/aWuR3LXrRqr7J5s6Ur2kjotBRbXTYre4lXelWnubWR9nnxb642a/aT91E3z/xPU1ncra/8sq9KnjHFJHmzwqkz1jwNrGoeH/tP2TU2tEm2uyfK1U/G3iGPWLyK7vdVWedV2fv3Vdi1wb3630OyWJZ/+uiVVeHS4E/1EUD/APTNNzV1Qxii+dLUxlhdOVvQ3H1vS4/+Yrbv/sQfNTf7YsY03JBfzp/fjttq/wDj1ZOm/YZJl+2rqkkH/TC5ig/9BWrF4+g2tyrxaR58Cf8AP1cszUTzKfYIYKEXubFhqUOpbtkTR7P4JHXvXQWcPyfPWan/AAjMe5NHs/IvW+dvvbdtalmnyV8XjJuU2+599l8VyLyLkNhHP9+pEsVgfelWoUqbZXi87PejBdjLvPuVTdPnrYubb56qzWdbQkYziU0SvTPgbfLY6rrj+b5bvbx2/wCbV5z5Lf3K6DwHctBqV4vm+X+7r1MF/GTPDx/8Bo7D4qXLSfBPxnp7y/JD5NwqbPSdK+Q0evor4teJ7rR/CV9Em2f+0F+wt5n+3/FXzvs8uvpJ+8z42muVBDVzZVOGr1QUza8Hov8AwkOmb/8AnstdBqsy33xg1qVP7q/pGlc/4YT/AInen/8AXatzSv3nxO1p/wDpnv8A/QKco6EuWp1ltDN/zyWtS2tmk+dFqFP3abd1bVh/yy31jKLAjhs/Mf56tJD5f3Kkd/Lf7v8AvVahdfuPUFjrP7++rnnNa7XT94/3Fh/vsajRP3NTWe3Ur/zd3mQWnyL5affk/iagDqtNha1tlT/WP/y1f++xq8lU7N/3NWkesJDiSR1YjqqnyP8AdqZX/u0RGSJu/wBqnb131Gn7yjZWpJaVl31NC676q/xVYSH7tBEjas5lroLCb+CubsIa3rNP7lOJjKJ1FnZ+f/FW5YW0lZulXMeyt6zvP7lM5ZNle/TyLaWvOXuWkv2fyv4q9I1hPOtmrz1LaT7Y33auyKhsDzNJTXmaPd96thLNdnz1VeFZPuURaNuUzfOk/vU590jrVj7H8/3ak+x+ZWpnIy7HzI3vE/g+0f8AsqVqf3n3UaXbfPqCfNJ/pH/sqVqfZvkX91SkIyUtmkm2faWrpNHs2gT7zVThs49/3VrasLby4f4axlsKITI0b/61qx79Fk+/W5Mi/wB5ax7+NagZz7pHVGZK1pttZ9z5dXErUx5l/wBms+5Stqbbt+Ssm8SiRrEzXqnMlXH/ANZVbmkdEStcv5FtL/f21yPifXobW2tnuG/1y/f+ldNrCf6G0sX8G564n4nJHP4e0OVF+f7OyN+DVza8x6UZR9lbqcunjPTY32fY4p/+B1ctvFVra7fsiywR/wBzzq8dv38i5bZVqzv7eOH52lk/2N9dUY8xy3PaLDx5Y3V/Bb3DSwQTfJ50k25ua7DxD4k1yO5a0tJ1tLW3t/8Algm1pWP8VfM73LX037r92n8MNe8axqsMelRXG79+8O+sWhnL+M9SvrV1li1OWP5Vdkj+6/8AwGtKw8XQ6xpVjFcN5k9uy+b/APFVl+LJvMuYHTbsmt4/n+tcLDqX2V9i/u3Rfuf31NVy8xB6Zealawf6plrDudbt53X97/wBHrkZvEnnuyJOu9/veZVH7f5k2x4PLnRt++P7tZyibRPVvCsyz3P3f3D1oarZrY3jRbv4qz/hjZtdW0WoS/ceaRFT6Vsa3tutSnl/3kV9lccZv2lj0KlNRoKfVmS/8Py1JbP9ldqbc+dHt3rQnzvXZGR52prW1xJJt2MtdBbX919xP3lcmjt9xKvWepNAlaRkYSiWtVmm+3tvWsu5RZE31JqWpeY6vVX7Z5iN8vyVnIInO3ls3nS/dqrNbNsrSuU8z59tUX3RpWJtEaiLH/3zXJ6wi2t58irHv+dvL/vGu085o4WdIl/3/wC/XC+J3b+1Xd92/atTKJ1U5ahbTfJ96se8vGjm/wCBVchf+CsW/m/0n/gVTTk4s7JxUojry8jj83+4/wB6s990H/TTf9yrDp/tUXN55en+VF/H/r/71epCtzI8mpTMma5+y7v3Xz1D/aX7n52qG5eb76fvEq54b8NyeLry5t7SWKB7eHzm8+tJTOXkM2bUlnqHzl373rQ8Z+G18K6pZ2X2z7XO8KzM+zb1avVNE+Gml2tytvDYtqV1/wBNP3rP/wABWs3NFcptfBD9nvQfix4bW41Dxe2m6i82xbO1SLd/481ejTfsH6C823/hONUg/wCummxt/wCzLXO/8Ki1C602JItVt/B+yZZopoE82VMf3YlZd1e1ab8S49H0SCy1i+uL+dYdjXmzbLLXk4r6zKN6LszanKF+WZ5XN+wjpsbrs+INxs/iSTQV/wDQluqh8W+GLXwjqUVlZQNqVr5MaQXlrbbYv/Ha9CTxb/wkF/vt/HFxoulw7X8m6hj812H8LT1evPHXhmO236h4s0GC6T/nnNtidT97ctfP1KmPlZTVz2cLUpUW2jzXwz8MdS1i22Ra5Fps83ybJLPc6Y/h+9XTab8JdP8ACPm/2x4j8ueZd7TTvHBuqn4k8YWOq2axeH/FWhzuirDsgv8A0+61eK6roOqf2t5txuu97fNfyTbt+f8AaaijTr7zdj141ZVFoz0bxn8KPhrrGm3j6Z4qitPEKfPF5k3mxS5/hrw2H4dalJeRRXE9rHa+ZsaaCZW61pJM0Dt5sq76mTWG2b91exTlKCs3c4atGNR76nt2laDZ6Vo8Gn6eqx6XCvyw792/Nefw6l4i+FdzL/Y99FPav/qPIvP9Vj+Foq4WbXo4E/1tUbjxP5n3K6n7y2OGNNUpbnpyfEL/AISNLl/FHhDQbu6mhkRby13QT7j/ABN/tVa+HWj6lJbarZeRL9i1nS5Lf7T/AA+YG8yOvG7nW5JNv72vYP2b/HK31/feFLiX+Fruz/3h/rVrP2Wp0PEKKdjlde8N614fh+0ahpF1BBt+aaOHcqf7zLXMv4tksbnfaQLv+551fRXxy8YSeDvAbWlvPLHe6hut4v7yKfmlr5PmmrSnh1e5z1MZKUbbE010vy/LULzVDUe+u6MVE8uUnJ80ieimI9FWSPp3NV6KCCxzRzTEen80DiPoR6j30lSallJvMepkdaz/AJY6kR6ogub2p3nVXR6k8ysglIk31JDN5b7/AONKru9D/eaiUSoy5Xc66wv/ALUm/wD76rWtrltlcLZ3klq6uldVpV5HdJ8n368mvS5dYn0GExHN7rOktpvLSpLmaqMLtsqO5dtleTKOp7kdiveTfdStbwHpX9seJIt/7yC02zNXN3lz5cdeufC7wq0Hh2K4eCWSe++f7+1dv8NdVOOpy1pcqO8h1jy/4PMoe/k+Xe3lpV6z8N+ZGvmt5af3I61IYdN05/8AR4vtE/8Ac+81dp5/Kc3qWpN4c0G+1u9/d6dYwtM396XH8K18w2F/NrDz3tx/r7iRpm/u817V+0P4kuI/CU9u0vlvcSR26wx/dTLbq8F0qb7tfQ4DCxqxfMtzw8biHTkkjrNNufn2V01nNXL2ds08O/8AuVqabctJ9+vPx2DeHl5HRhcQqsTrrabzP9+tS2mWTbXP6fN/HvrWhm/uV4conpnQW01a1s/3a5+2f/arWtpvLSs5RA2oXqxHWfC9Xkes4xAub6EfzI6rpt+5U0dAEyVJsqFHpyf6ygCT5qWmR05KAIdSRrqwnSL77q22vKbmwkgml2L86fIySfwV6/zWdqWj2eqpvlg+f/ntH8stTOHN1N6dRUzWRPl+SnP/ALtO3/eenf6ukYEL7ajdPnqaam7KBxIKgk+5VnmoPufM9AyrN/c/76rJua2H/wBis2ZKCzm7y28xG+XzKyXs/MeuouIV3/dqn9j+eggx7az+Tf8Ax1oW0Kx/fWrENt+8q1Db/wB+rAIYfu1ehSo4Yfu1aj+5QKQ5EWnfLs2UbPLokqyZDd9DvTqKBkL/AOrqu9WHqu71EYjieL/HiGT+2NFldfk8mRFrzHf89evfHtPM03QX/uTTfqqV5FzXbT2R61H4UHNFJlqP4as2HJ+7j2UlHNFBY+ptN02O6vGluF+RPupVV62NB/eO2z+Da7V7WWQjOurnjZpNww7cTqobOG1Rd+2R6me5qm7+ZTv+A19/GnGJ+cOUpe82cn48s186C9T+Pckv+8K5Pzq9E8T2H2rRJ0/j++v4V5rvr47NKKp1eZLc+vyys6lOzexY31JVXf8Au1qTzq8OR7JZp3NVt9O30gLCPRM/+jS1H8tD/wCroMpSOg8Np5ltXVWCeW9cr4VRvscu/wC+kldlYJ5j1EpcrPNq7nnPxLsPsviqeVF8tL6zW4X/AK6JXuXw61yzfR9Ilu4mkS7jV2eP+Bv4q81+Klgv9laZqH/PpcNC3/XOVa2Pg5qXmeF5bR/v6fdMmz/ZPzVVSTlEzp7n05o+j2d1Ckun3PmJ/wBM3retrC6sfuXkqJ/c31wOg6k0fkSxQRR/L9/zttdpba3cSfJ5lvXmyidXMzYR77Z8983/AHwtVXhkn+drmXf/AN806GaST/Wt/wB+0qw6NPtT5t9HKVzEbpHHZ/6+Xf8A79ZN480ibIllk/g/ePXJ+Nvjl4N+HN5c2mp332vVLf72m2KefLu/ut/CtfPvjn9rHxR4j3Wnh+JfCenP/wA+r+beP/vT1pChKfTQxdWMTpP2lptPsbC20+4vrePV0uFm+xx/61FK/wAVeFvcwwbZfNrDf9+8rv8AvHdt7PJ956Eto/469CNDljYXtmdNDqUMn/LWpob9oJvkuf8AgElcykKx/cqbyY5Nu+pdFG8cQztrbXv77LWpZ69bu/3lrztEhqRNv+1HWcsMjaOKZ6cmqrJ/y1qaHUvu/NXmP2xrX7l02/8AuVYTUtQ2fIv/AI/Wf1bl6mkcUux6Q+pLWXePY3W5Lizikf8AvyJXIprF9GnzwN/2z+aiPXlk+R92/wDuVtCnKJM60Zms+g6H/BA0f/XN61LD4b2s6LcOtxHA/wB1P4nq54MsIZIV1DUIG2P/AKhJPu/71dk95a/ffdI9fRYTDOS5pnzuKrqLtA5//hFY0tvKt9DWdP8ApvN81czN4A+dvK0O/g+b/lhN5v8A6FXo01/NJD/onlf7kn8dD3TRw/dXz3/269R4eNjyY1pXPH9S0GS1+RfNg/2LqHbUNh4J1C+f51W0g/57SV69/bd1G/7q5ZP+ub1l3MyyfxNI9c7wsbm0a0pHPw+FbXR7mKW3luJ/3exnk/vVsWyeZ9yqszyRv96mpf15OKy32rvB2PewWZKguWaOgtkq55dczDrc0H3Gqb/hILivFeTV77nvRzqhbU3Hho8la51tbuJP4qpvqUm/7zV0Uslnf32ctTOqX2UdBNND/BRZ63/ZU3mxbd6fxye9YKPJI+3/AFdWERa+iw2X06Hmz5vE5hOvpsjU8bPJ4/8ADctpFBFaXSSR3ETyP9/H8NeR3PgvXoNv/EqupP8Armm7r/u16lDdNH/FVpNS8uTfur0JYaMvI8uNSUWeK6lo99oc0UWoWcto7/Ovnpt31csNE1TUkV7TTLy7/wBuOFmr2T+0odirLaRXaI29fPTdsqSbWJLr77NJ/wBdH3VjHBLuVKu+xwuj/DHxVHf20r6fFaRq2/8A0qZVrsNK+GN1pviS+1i71CzjS4XZ5Mbtuqbev92m7/7i1tHCxM3VZ0X2C3kT7Pbqu/8Agm/iqRLBoH+eKWOufhuZoHXY1b1n4h/guP36PWdTDK10EKmo6bd53ybtn+5ToYf7+6tR4Y54Vlt2+T/x5KIYfk+WvHqR5Wd0ZKRTuXkjtlS03R3Vx+5i+T1/ire0rTYbG2iii3bIfk/36x9Khjvr+fUNyyIm63gf/ZH3mrqLGP8Au7q5ZSNIxL1ttj/harCL/fWo46tIn8b1jzFRDb/s1J9m+9QlO8uqjIJDU/3am8v/AGKTZ/t1LVRkTINnl/8ALKrEP+7Uf/A6tQ7ZKsResP4flrptNh8x6wbCHy/v1vWH+xQZSO20PQZLqHfu+StqHRPLf71U/Dd432PZureR2qjy5SdzPv8ASvLjZf8AX/7Fc3/wjbQTeb5UVdxc7p/4ahSFo9ybfv05SCM2cfbabJO/yRLTdS0SaCOWV1rrNNs/LuZUqxr1sv2GX/YWp5tTbndzydLxpLlYttdJbeHppET7tc7Cn+n/AD/3q9K0qH/Rlro5iZyZy6aPNYzT/Kvztvqb7HN/s1uaknlzVTSkZxmzLbTZpP7tV/7NmjT+F3Sui8mST7kVQzQtHUSKjJnOvZtG/wA+2q9z/c21pX6VjzQt/A1QdESF7Zv9mqs2mtJu+Va0La2kq5NbLsoK5jkbmzaP+Fayb+Hy/wC7XVagnmbq528TzEoNInPzeZULwtI/8NXJk8uqr7vuUG0SS2h8v7+356878Z6JJJZzpK37hJv3X+xmvQH3Rp8lc34ttmn0qf8A2Nz1lI7KctbHzb4w0r7LctsrlYd27569K8SQx6kjbPvpXn94kkc2zbWkZBUjqbWjzRx3MH+x87VtX+vSQQslw3lo8eyKuZ022kgR3f8Adu9bU15DPpssVx+7Tau1/vKjf3qqRMRuq+IV1jyLd/uIuxqy7x/MmZ/43+SsNLz7Cio/96ryXKyQ70/vUhlfVd3mbH/u1peFfM1KaCJ/3nzbKtXkMd1Zr5q/PXTeDNNt47mDzV/iqJS0LitT0y2s/wDhHNH0zSkufPe3jbdN/tFqh+zTO7bJV2bfv0fY9jtLuqF7z5FRFrjjHldzoqVOaKj2I98m9tjLJR5M3zv8sb1G7+e/zr/vUeS0b7Hat9TkLSo0dE26P/lqsf8AwCqc27fQk3z7KALk03n/APLVf7n7tNtV/JaP5/P/AN75KjT7/wAztTX+4yUm+YAmh8v7k676zfJaT+JauXPl/wC1/cqvNbSfNWbkOMSq6NH/ABVxPi2FoL+J3b78deiJbabOipcahLaPubcnks3/AI8teQ6peXV9r2pyussdr537jzE++oqZS5jqpx1JPO/c/drn7m8/0+JP77V0SL/ozVx+qzeReb/7jb6mMTsk9DcjqG5tvMommXf8lRvc1UZOJnKKkZd5D5c1dN8K9v8Aat8m5o7ryd8T/wAPDfMtczef71b3wuhaTxVK/wDq0S3bdW0ZuxxzgiP4mWdxrHjnSrS0geS9uIYYYof77GR6+ltN+y+FbOW3tNv2p/8AX3n9/wD2f92vH4Zo7X4x6LcOqybNLm8p/wDa+fbW5rGvNa3LI7fuHrqpx5kefUlynUax4tj85oZbxa5G/wBYuPm/s+++R/4N+5ar3nkuiyuy/wC5XN38Mc7s8UbQP/fjrqjDQ5YyJtS8QzTvsvbby3T+OP7tc7qt0t0m99sif34/erU001qnzzrOn9ys+a8hjdnT929ZygbRkUYb+4td/wBnk8v/AGKsW3iq+j+SVmkSs25m8x2f/V/+g1seAPAGtfEbWIrSygljskb/AErUvJZordRXHOmux6FOtKPUrza80/8AC1Zr695lytrF+8mf5Fhj+Zm/4CtfQWm/so6fHfebrHii4u9OT7ttBbeQz/7zbmr2DQbHS/Bemwafo8EVha2+1F8v73/fVZqijolimfLfhv4FeNPEe2W4sf7CtX/j1L5Zf+Axfer0aw/Zs0G1ttmoarf38/8AE8G2Bf8A2avWLzXqwbzWGk3P/fraNM5ZVnLqczZ/Bnwfo6tv0z7X/t3T+bRD4G8L6HqVtqGmaVb2mo2kizRPH8vzCrl5riyQ7H/ef7FYN/4i/jf+79ytOQx9ozi/2h/GC+KvGUSW/wC8tbG1WHZ/ckPzSV5S71c1i8+1alcy/wB+RnrMqCviJd9NkplNoAl8ynI/lv8APVd3o86q1Atb6N9Qo676c7rS5gJt9G+od6yU+nqBL5lPqJPub6N9SBLTKKPLqtSCZHbfUm/56i5pP7lSWWeaOaiqTfUAOR6vWF5NBMro1UOalT93JvqZR5kbQk4vmid9Z363UO/+P+JKbeXnlpXM6bftH/F9/wDg+lXppvM214tTD8sj6KhieaPvbmx4e01vE3iGx09PuOy7v90V9RWEPkQqibIETamyP2rxn4FaD5n2zWJYv+mMHmV7Zbaasm3975lEY8pUpc5Jvj/vNUN/qS6bZyvt8tKsXN/Z6b8ifv7r/njHXM6klxrF5sm/ef7Ef3UrojHmMZSPF/jfqTTWekW8v+vu5prjZ/cjT5f/AGevMbN2jet74r+J4/EHxLvPs7eZZaev2GL8PvVk2yfvk2V9tl0HGKR8njJKUmdl4b8mTTZ5Wn8udP4P79R2btGio+7fRCn2Gw+f79U7abzKM9iuWJnlktWddYXjfc/v10FtN5jtXI2E38e6ugsJvu7K+FlE+ojI6Szmratn8uPZtrn7ab+B62IZl+WuWRtGRsQv8lXoazbZ6vI/+1WIy9v/ANmpEqnD9+rSPVgWEp9QJUm+nykD6mqLfTqzLHf6ym0fNQ71YpF75ZKd/A9FGz56y1K5Rr1G/wDF8tSPR/q6oRXeoZqtbKhdP9moHErVSuUq9sb+Oq7p/tUDMmaGofJ8t60nTy6h+z/N/sUAU0hqREqxs+ShU/uVcRSkNRKmRKI6k2KlWIaiUf8ALT56fzTHoIFqJ6N/z03fValkbv8APVN38uppqqu9LlHE85+N+2Tw3Y/30uq8b/369s+MaeZ4SX/Yuo68Srqp/CetR+FC/wAFJRSpWpsNSnP9/wD56b6SioKjEY/399Fnqy6brcG/93BMuxqc+2snWraS6vLaJF+d69HB1HCtFo83HwUqEj1b7HJs3p+8T+GhGWT+Kq+j6ldWPhvT0li8udY9kr/36dbIsjtsX7zV+ouPuKfc/KlJ87iNmfy68t1Kw+y388X9xvlr1DUrZk+R/wDf2VxvjC28uaC4X7jrsrwc0o+0pc66Ht5ZU5KvI+pznNJvod6E27K+IPsoyFp8dOhhkkRXf92j/wAclCTLB9xvMf8Av0BKRY8mSPbvXy6cm7f+6Ws2a8+f5/3ldV4J/eWE9xtXf5mzfUP3Uc8pGloNhNa+f9o+/M2+uos/3afPWXbR/wB+ta2f7tc8panIQ+LdK/tjwlqtvt8x/s7Ov+8nzVx/wZ1jy/E9zb7vk1C13/8AAhXpSfc2V4vprr4O8eW39yx1Brdv+ubt/wDEPW0Pfi0YS91o+nvD14sH+jvBFJ/H+8eu68N6x5D73gi2bf8Alh8zV5is32W5WVG8t0atrxV8ctF+F+m7LuJdS8Q7f3WlQP8Ac/67N/DWMaUpG0aqsexNrC2Omz6nqc8Wk6XbrvlvLp9qotfMPxm/axvNc8/RPA7S6bpf3JdY+7dXH/XP/nkteO+P/ij4k+Jtz9o8Qam1xAjb4LCD5bWL/dWuP311U8Oo6s551B3+ro8tqbvp2/5K7DAmR1p3nVV30tBfMW4XqTfVVHqbfQEZFjf5dO86q6PQ+2g05ixC/lv8i1aS5rP31Ik1Vyk8xqQ37fcroPDFguuakqS/6mHa8tcej16V4JtmsdBWX+O7be3+6Pu10YempSM6lRxidJMjTt823/cj+7VV0aOpkejf5m6voIx5TxZS5im7zfcTdUL+d/eq9JUc01bGZXy1R/N/BVjeslQu9ZyKjIhd6rvt3/dqZ3qF3pFcwIi035fm+9TZKd/wKg05gRF2fOtSI6/3VpOaOaUYmcpFjmn1Cj1Ij1tERLSI9R76SrILFTo9VqfvqtSCx51SedVPfRvpcwuUuJNVf7S0czVHvqGZ/LeiQcp1Gj69JYv8jVuX9zNdeRb2/wB++/jjf7ij71eew3jeZXdeD9V8/wD0d/8AgNebiaalG6OilJxdmdNY20cCRRRL5aIuxf7qKK1rN/33yVnwvWhZp92vnZnoRNJEb7lWEh+RqE3SR1IiNs+esipEaJsjWpqds+dak2eWn/PSnEQ7y6Ef+DZRDRs+SqiAVYtn+eoUqZNtaikbFm9dFYOu+ubsEX5Nm7fXTWEf8G2nExkegeGNskf3a6TZ89cr4bRoP4a6iF/m+7TPJmnc0EhXyVoSFY3/AIkqF7yONKh/4SGOOT7vmVEpExiy5bQ+Xcs6VV8Q3Kx2M/8Ayzd1pv8AbaVk69qXn2ctEZG3K7o8/sI2/tX/AIFXqVn5f2OKvKbZG/tL5Jf4q9Qs7n/Rvk3VpKQVIsr3jtJMyf3KmtoY4/vrWfcvJ9sZ/wC+1WoUuP8Anr9+jm0M4x0NiF7Xfs8r56h1Ka38lnTbVNEm31XvLG6k++r1Mg5TndSf7U7bF8usd0rcvLCaN/u/JWTcosdI7I7BZzeW/wA9XprxfJrH2NJ9yquveT4f0qfU9TuYrDTrf/W3M77VpxK5SHVblvOd/lrn7x5JPn2+XXnt5+0z4F+0siT6lOn9+O2+WtCw+Mfg3WId8XiG3gf+5dfuG/8AHqqUX2NIxNib7/z7arv/AL1OttVsdYhaXT7y3u0/v2syy1G9QbRIf71U7mFZLaWJ6uTP/tfcqu/7xKiRtE8R16zhtbmeL/arlZNHW+f5P3bo2zf/AHK9M8f6bH9sXyvvvXCw7rWZt9Zxlys7uXmiYevWa6PqUqf8uv8AF+FZevfuLZZbedZ/7ySe9dd4hf8AtK2iSVV/2nrzvVdKkghleL/UV1Rkccomanmarcpp9uv32+R/7ldxZ6PDa6aqRN9yb/vvP3a4vwrcra38srt86Lsrqv7YWNpYt3yP/BRIImg7wzwqnlfOjfzra8Kv5mq2zp/A2/8AKuRsLld6p/fbf+Vbmj6kulTebtX/AL7rGUTaMj2T5p037qo3lm10/wB3/gdV9B1iPUrDejfxfNVzUtSs9NtvNuryK0/g3yVMYkyM/Y38CtHvo8tpHbYrVRuvHmixzKiauu//AK4t/wChVcs9Vtdc+e0vop5N33I3+aq5TMjmh/j2/PUfk+W6ps8vfWl5Pz7/ADW2VC837nZtrORUTP8A71QukkbrV7zvMT7v+6lZsyeZ86N/vJvpDGzXDb/k/jqu940e75mqR/8AXfdqvskjeolEcTPubPXo032moWs6P93z4f4f+A1yupQ65JD5up/Z5LXdsV4Eb7xrvoZmgT7v3P4K5nxJctJDbW/zbHk37KxlE7KTMe2hb7G1cDraeZc7E+/XozosEPyNXnupW0l1qWy3XzH3fLRCWp1T2HfZryxhgS7Xy32/c30edVz+xNQ8mV5dvmJ89ZFbcvMYCXM1dh8MUWOG+uP43aNK4eavQPh1D/xIZ3/vzNVcvKjKUin451ttD8YaHqafft4d7J/s7trV0mpXP2p2t5du9Pu1xPxa/wCP3T/+veT/ANCrstV037VZwXH+rfy1rspy0PPqRKNs8mpTfZHby7pPu+ZReaq2mp5Vwv7v+F4/46z97Tt87eRPD/qpqx9bTUJLnfcQSyb92x7X5onxXdGWhx8upJf38cm57eXzE/h8yo/D2iap4016DR9Mg8y6m/75Rf70n+zWPfTSQfO6tG//AE0Svqz4ReGIfB3gyz+VY9RvljuLyb+J2P3V/wB1azkXqR+Hv2efBujwwf2hFca1dJ96ad2WJ2H92Jf4a9KS5t7GzitLeCK0sbf5IraBNqp/uqtcrqWvLHNs3Vg3/iHyE3p+8rOURRkdpf68sH8dc7eeJPM/+Lrk7zxJHI//AB8rvrFudbaN9+2jlDmZ0lzr3luzp+7f/ppWPf8AiRZE+Rq5u515ZPvy+W9ZN/qvmQ/JKr1UYjOgvNej/wCe/wC8rl9Y1Jvsc6Iy/d2VlzX7Sf8ATNKq3kbSafPLtbZ/f2fLUyHFHOzU2mvSVgdQu+m76Xmkk+5UgRyVG9O3+YlRvQA5KP8AWVHv+SpEfy6AJkqZHqrvaneZUAWt9SI/9+qqVJHVgTJUm+od9G/zKA5SbfRv/v1FzT6AJkpyP5dRU6lICakSo3ejzP4KkrmLUL+XWxbXPmIsW7y/9uSudR6uW03l1nKCkbQqOJ9feCdH/wCEf8N2NlbxeZIkO/fH93ca6T7NNIm+4ufsif3I68n+APj/APtiz/4Rq9l/0q3X/Q3k/jjH8P8AwGvZks49+9/3j/8ATSvNlBxlZntU6ilAow2yyJssoPIT+KaRK4X4x+MI/hr4JZ7SXy9X1Ddb2f8Ae/2pK9OvLyG1tpZZX8uNNzs9fEfxd8W3HjTx5qd3cfct2+zwQ/3IxXdhKfPPyRy4mpyQ82cfZp/faus0r94kVczDC0j12mgwtI8T7fkSvusBDU+RxMtDY1jUvLRUSJfl/gqjZzfIvy1Hqr+ZNEiLTbaby3rxc4rOpV5L7HdgKfJDm7nRabN5fyV1Gn1x9hNXUWD+X/FXydQ96J1Vm/ybK1If3j/JWPYP8io9a1r3rhkdUTUtnrQR/LrJhf51SriP+8+Sp5SzUR/79TJ9/wC/VFP79WIX+7UyiQaCfeWpaqb/ADKlpgSpU1V46mTd5lKIDqj+aN6WkfbUhI2eaTY2ygffWl5oNdSKmulOokoJI3pKe9MqAK2z7tVdi7KuSfcqF/8AWVY5FN0+em+S2yrWyoqDOUiDyfLT7tGz5PnqbZRsqoxAjoodKb/HVRAj/wBXQ9OeoXp6gNeoXf8A2qc336hd6CyF3+fZVV6sP9+qbvSkUcf8WoWuvBNy6L88M0b/APj1eHojfx17p8SJmj8Aaqn9/wAn/V/9dErwv+Cuin8J6tCPuiUUn+5S81udIv8Av0b6blqXmlIBf71ZOsTfZZrOVPvo2+tRHrH8Qp8kH+9W+HfLUUjz8XHmpOJ6RpUy32lMn/A1os5pP4P9ZWP4P15tR8h5du9NsMv4LWo7ra37fe2bq/XqMlVoJrU/J6sXSqtFx0ad65vXrNrqwl3t9zc/+5iummvP3LIi+Xv+8/0rF1KbyEV9rbN33K5alNTpyhLqdNCbhUUkcLZ6bNfR7/8AVwf89pPlWiaa3tfkt2+1un/LbZ8taFzpuoa5eSxJuktbdtif88kzWhZ+G4dNdfNXz3/8dr8zrRVOo12PuoVOaCZzd5DdeTFqF2sux/kV3pum/PN92us8cp5eiW3/AF2rk9K/11ZRlzIpS1KsyeW7V2XgH95pt58v/LauTvPv11Xw6dZLC8/66f8AstEtjGcTqrb95WtDtrLT7++tK3+5XLIy1NRK8h+K+mtB4knfa0aX1msyv/tJ8rV61HWD8SNEXUtBiu0iaeexZpmT+N4T8stbYd6nPU2OTf4qa1qSWNxEy2myFdyR/wAbBdu5q4G8s/I3On8bb2/GtbyW0fakv7yym+eC5j+66mm7Fvvkt5YpHevWjBHFKRi76bV5/Dd9G/8ADs/36j/seSP795Z/9/lquQOYp76N/mVNNZwx/wDL9aySf3Eeq+9d/wAjeZUFRkLU1QI9SVEiyXmkR6SipAf51O8yod6/3qfQBOlSVVR6kSarAm8yvZNKhW10fT4v+neP9VrxX7TXs1tc/wCgWP8A16w/P/wGvQw27MK0tCx5lH2r2qnNNVffXrxkebKJee5qP7TVV5l/u0b6vURM94u+o/tCUyoHhWSjUUYljzFqPeslU3tv9qm+S1SaRiW9n+3T9jfxtWftajyf9moEaXkr/eoTb/erP8mpE3URkBpeZRuWs+OpErTmFylzzKPMquj07fTEWvOoR6pu9CPV3YFzzvko86qu+jfUAWnmqGZ6j31HN/q6cpAO8ytzQb9rG5ilT76Vz6PVq2m8t1eplaSsB79beXfQrKjffXf+dXoYfL27K5H4e6kt9pslvu+62+u2RG/gr5nER5JM76fvIsQ/dqZNu+q6QtJ822rXkv8A3a5DYk/5Y76Ep29tn3aET+5SjICR0qOFPn/2HqTy2o8mqiAbBVqFGqNLbyEq5CvlvWkZGci1YJJ8uxq6bTUbeu/+OsnTa3rD7y1ZjLY7TRP3db0M1c7ps3lpWok39yg4XHUL/wC/8lY7v8/3q0ryZY6yZJleoCMS0l1JHWfqU011C33tj1chuabNNHIlVE0kcXZ2PkXium7elegW01xtVK53yVjud9dJbXi+Sr7lqpSMZRB0kkeVHrSsbzyEVNvmVmw3i3E0ldBYP5kOz5aRitiSHUvMdd/7tH+7U1zu/wCev+7TvLamzQrGmx9uygHY53WH/grj7l2311mq/vH/AHX8dfLPxs/aTh0e5vPDng+VZ9UhbZeax96K0/2Yf70lOEXUZ2Uonp3xI+KOl/Cvw3eahqDRT3qR/wCi6bv2z3DH7vy/3a+HfGfxL8RfEq//ALQ8R6g926N+6h+7Fb/9c1rJ17UpL65nleWWeeZt8s077pWY/wB5mrLR/L2pXoQpqBuXkmprvDJ/DVV5qjR6pxUi4xNjwxr03hHW4NV0xvLnhb7jv8rr/davqzR/Fuj+ILOK7sdQi+dV/c7/AN6jH+GvjfzvLf5F+etqzuZI1+eVpHesalNGkT68fb5Kv5qyJ/fjf0qvc3K2sMr3H7uCFd7PI/3Frw34deNodKS50y7n+wJcbdt/B99GH97/AGaxfiRqvizTXW01jUJb/Tpv9Rcx/wCqlrjlHlZ0Rid1qWpWvia8a40+88/Yuxa5nVba4tZvNrye2vJrG5823laCf+/BXoVn42k1WwW31L/Xp/H/AH6xlTd7nZCorWNCZPMh+75b/wB+ud1VFgRXeJv7jVvPMskO/d5lc/f63JHM37iLZ9z94lVE5ZnC6lG1reM6ffeq8N+0f8Vbmt3n2jdvs1j/ANuOsezsPM3P/wB81pzGBtaPc+Y6/wByti5vG2b4ttZds6xoqeVUNzcr/eokbHVaD42utHsZ4om/2N9cvqupf2o7faJWkd/46z/tPlv96o5pvMqoxIlIppc3Fq/lee0b/wAL1attem3+buben+t/vVn3+6RN38aU1HaO/ZP7/wDWtSD1rwr8Tpo3ii1CVruD+/8AxV6JZ3kOpWf2iJl8n+F99fNcLtB8ldZ4Y8Z32ju3lS/u3+9C/wAyvWE4KRcZHt32fzE+d6runmbnT+9U2m39rrGlRXtvFLJA/wB5Nn3GH8NWH8vZ/qv/AByuOXum0YmW8KyR76jhto43X5mk/wCuiVpb1nT5N0mz/nmlYbeNvD8by7tXs96ts2Rzbv8Avqjm5g5WWJoVjT/Yf/xyuJ168W61XYn3Ifkrev8Axbb6lZz/ANjr5n/TaP8Agrk/srbN+2sZSOylFlPVblo4WesPQf3niG2fb5nzVqa3DJ9j+SsXTZv7Kv7a7uPuJJ81ETomd09msnzv/wACrzG/tvst5PF/ckZK9EufEmnx23mxTyyPt+VNlee39zJfXM8rffdq0ictmZ8yV6N8K5lk0S+R/wDljN/Na87dK6DwBr0Ph/W2+1y7LW4XZK/9zH3a0+JEyiTfGlPLm0x0/wCeM1eiWy+ZY2qbfkeGP9VrhfjlMs8eisn3PJuP+B52V3mmzf8AEq0x/wDp1h/g/wBmq5uWxxuOrOT1vTfsrtWTDeXVruRZfIrsNV/4mX3Fb5P9iuXv4fP3V3U6nMjllHUyb+Gad4ndv4tjV9DXniq487bbr8lfPe9Y/kl+/wD9M/469A0fW/tVtZu7fw1sYyOuTWIZ92xmkn/uVi3mvRyOyN/HVHWE+3R/IyxvWDc6pJG/lXcC3f8AtyJ83/fS1YRDWL+G7mZK5l9VmsZv9HnljrSb+z7p9jwSx/8AXOai8s9JksG2LLbukdZMqJmvr3mf8fcH/A46P3N1NElu7b3+6n8VYL2FxdPst1lnrsvB+if2aiahL+8nh+7/AL1EYuTsEpcqOg0fwxZ6am+7/wBLuv7n8KVH8RfE9xdeG4tP89vsvnL+53/KmKqzal5afO1cz4kv2urZf9ht9bVIqMSacnJnNv8A67ZS80kKf3qHrz5HcLzRzRzTaQETp/HUb/c31M6f36ozfcZKAH0qPTKXZ8lAE2/zKcj1HT6AJ0qRKqU9KALVOR6hR6XmgCffTt/7tahjp2+qAk30f8Bo30I9SBJvptFFQA+lR/LqOiOgDc0TWLjQ9Ss9TtJfLureRZonr7U8JeMLPxj4bg1u0/dpMrean/PJh95a+E4X/wBqvWPgh4wk03xCuiSzy/YtTb5Yd/y/aR91qxqQ5jqw9Tkdme9eJ9YkukWJN0cG77n9+vj3xDMt14h1p0/5/Jk/Jq+uL9PLvFuLj93Bbqz18b2zyfaZ/tC+XPMzP+ddmDioMMVLmSLFsn76u20NPLhld/uVzdtbeW8VdMj/AGXSvvfw19rhUqdNzPmq/vTSMmZ1nuZ2q1Cn3fkqv/rH37fnerUKfJXwuLqe0qyZ9Hh4csEjYs08vbsrorB/L2vXO2f9yuisE+7/AL1eRM9CJ0ljWxbPWLZpWvZ/criOiMtDXherkL+XWfb/AH6uWz/3qks0EqZNv8dV0qwlOIFpJN6Ub/Leo0fzHqXmiQFlH8xKk3tVXzKkR6RBZ5pN9R0f6tKjmA3aV0pv8NO2fx0Fic1F/DUtMeggipHSpH27Kh2UAR/L/dqGb7jVI9D0Fld/9mm7Kmf7/wAlGzzHqyCvUcf8VWHSoKrUCB6Tmpdn3qi5oCQj1Xep6gmRaAIXqrM9WJkqvMvz7KAIZqqunmVaeq/+rpyiaRkcn8RU8zwTqf8Aux/o1eF/7617148/eeCdXT/pj/7NXg+z5P8AbetofCeth5aDX/2Kjd/kqX/vion+/W0TaUhaR9sf3KWimQFZmuf8e0T7vk8ytOs7WP3ln/F96rhuYYiS5WN8H3LWupbP4HWvRL/9/DBKn8a7K8vs5riR7NLeDzHT7sMaffYV6lZ7p7Ce3fdG6fPsr9IyPE88HT7H5vmlPlmp9wR1k8rf9x64nxzrS3U09pabo0hXer11VnbSajfxW6fcdvm/2MVn/E7R4YP7KvYl+T5rSX/dP3axzbFOg/Zx3YYKhzrn6I2vCtyupeEtPuP7keyVI/7wqrfw/vvu1m/CK8bydV0eX78O24iT/wAdatrUk+evz2pfnfMfVQeiMPxyn/FPRf8AXZa5PSk+eu08Zov/AAjbf9do65HSU8uZaqEtDqhEpzJ87V0nw/8A+Pa+2fc3R1zd5u+0y10ngD7l98v92qnsTUjodcn+3WhbPVNKuQ1yvc45GhC/8aVwvxI+ITabDPpWnr+/8vZdTf3FP8NdRrGtr4f0e61B18z7PHvVP79eZ+DNBbxB4ks/7Q/f792o3SSf3f4a6qcVH3jFmh4V+GOvalon2j7ZFYQTLvis7pNyvn+Jv7tVbn4OeInf/j1s5P8Arnc/L/49Xt2/zH31MlafWXEl0UeCw/BfxBJ9+2sIP+ulzXO+KvDdx4L1JbK7+yvN5KzfuPm2Zr6drwbW0Xxd8Zpbf/WQfblt2/65xferSnWcrmbp8puWHwNmkhge71zyHeNXZI7P7mf4fvVsW3wQ0v8A5eNV1Kf/AK5+XF/8VXoTu29v77VNDC0j7K55YiRtGmjgU+Dnh3+P7fP/ANdLmtq2+D/hPTYftd7p/l2tv87eZM1dlcvZ6ND5txt3/wAKf36898T63carcs7t5dru/wBTRGo+5LjEzde03wzI/wBn0nQbOBE/5bbNzPWb9htY9v2ezgjRP4/Jq5bJ5j/7FSPHD5O1GrTmM4xM9LC3k3ebbRT7/wDljIlcX4q0FbH57f8Ad2UzbP8ArlIa7h5mj/1VYvi1PM8PXn/AX/8AHq0jLUJHF2Hh5r7QZdQt5W327Mk8P0rH86ON/n3V02j3kkHh7xGkX8fl/wDj/wAtRpokMHhJtQuF8x33eR/D0rqiZyMFLiOT7i17dpT+ZpumP/ftY/8A0GvHXs1h0qC7/wBW800iKmz+EV614em8zw3pn/Xv81dmHlqc9XYsTP8APVd3qSbdVd3r1oyOMHejf/BUVJvquYgkd2qP95vo30tAEX76jfJT6KAGbmpyO1N8yigCTfS80c0c0ALvo30nNNoAfvo86mUVYpD99G+q/wDHSUD1LPnU6oUejfVagXN/yU2Z6r76XmlIXKKj1Ik1UdzfdqZHpBI7jwZqvkXnlbvLR12V7No/7zTYnu77zH/v76+c9NvGt7mJ0r1Lwfqv9palp9vK3/LRtyf38/drysZT5ldHZQl0PUNnyK6N/wAA31NsXZv+f+59+o9/mffqbf5e7ZXhyOskSzX7m6X/AL7anJD5iNv3fO3399CTNsXf/eqSSiJAIn9/d/321NRFkf8Ai3/79O2eZt37qKqIDkh/2Pv1YSGP/L1Gn3971ah/3fMpmcjQhhj+/wCU1a1nCsj1lwvXQWafP8lW2YyiaVqjbNib6vQw/wCZHqO2T+5WksPmf3aDmKqJUP8AFWg9tJ/BULp89AFV/wDYio2eYn+qq15PyU5IfMSqiBnp5O//AFFSfZoZPvxVJsFORPnpjlEh02FY5rz70n7z/lp/u1uWtz5H3Kx9NT/TL7/eX/0FK2Ibby/v0GJafVWqvNqtRzWy7Kz5oY40Z7idYIEXfK8n3UUfeagIxR4j+1d8Y5vCXh628L6Fc+R4h1zdumj+9b2g+83+zur43/c6bbfZ7f7ifd/26veNvHM3j/xbrXiiXdv1Cb9wn/PK3HyxLXMvM0lejSjyROqMdBzzeY7O9MqLfSVoWSu9NkplNoHEltl+ffWhv/c1ThqSab+41TI0iWnufMTY9elfCXVY/E0Op+FNbT7fpzwrNAknzbMfe215P/DVrQfEN14Z1Vb2yZY50XZ/s81x1Icy906qc+VpyOs8efDG48HXMtxp+670j+H+9F/vVyaTLJ8j10Vz8V9avkZH+z7H/wCecNcjq140+6Xb/wB+6xjF294qco3vA6zSof3PyXzbP4kko1K2/wB7e7Vzeia95fySquyumm3XXzorUSiY83MV9Ss4fsESeQsj7m3PJ/47XL2Dx7/k/wBXWxeX/l7t+3f9zfXN+d5czURiBqXm3YzpWbc3Lb6sPc+Yi7Gqi7+W+9l+/wDeSiMQHPULv5dNd/n+So3raJAI/mJVN/8Aj531Y/haoXT56YFyZ6La58t6ZzUG+lID1j4S+KvsuvS6ZLK3kXELOqfe/eCuoh+K9nd/66C/0lP4X8lZV/4EteG22pSaVf6fqEX7ue3k317B4t8JL4js4vEvhx1t/tatcXVh/DuP92uWcTphI2rbxnpOqzS/a9ainR/4PJ8rfXO3nhXwrI8uxrX/AHI3VdledzP9ldoriDyJ0+fZ916pzOsf/LKsjbm8jSmSbwH4h/4l98s8D/d/2l/utXo2j6lofiCzW4Sf7I7/AOth/uNXkbzLJ9yBaEufI2ukVRKCkioVHBns2peFbPUkX7FfLI9c3r3gBoLaVPPri7bW7yD7k8sdOm8ba1Y7t87XdrWMabvudEsRGS2M1LxvM+dfuN/KiZfM+5WfDfyR/vbjb/pDM/8AuVoI6zp8ktbcpnzIqzTf7NR20Mk81STeTB99vMf+5HUb6rcRpsiXyEqoxM5SN7x5u/4Qzwrv/wCnna/+z8lejWF15fhvSn/v2sP/AKDXl/ieGSDwN4ail++jXP8A4/sr0jR38/w3pH/XnD/6DRLY5+ppWyfIz/x1zviGz8x2vUXy3/irpE/2KhdFk++tEJuLCUOZHm95Cs+5Jf3damgu0Fh5Tt86SfLRrdgtjN8n3H+7VHSpmjv/ACk/5bf+hCvSjJSOGUToPtnmJUbzLP8Afp01n5cKu/33/gqm8P3dktMzsU5k2TNvqF08xG2Vcubn+CVapvZts+R6AjEh8PaVdaPqvm+eslk6smz+Ku0trbz7b7PbxNJvjZ1T61zOm2F1fX8ESS+Wn8T/ANxRXfQ6lHaotvb/ALiBP++nrWnIJxMP/hXupai/728t7BP7n3mrH8c+CYfDmiRSpfS3c7zKn3NvWu0fW/Lf79c3401X+0tKZHZfvK9VUkuUKUXc83mqKpXSo3rzZSO6MSN6Wn/x0nNEZBKI2qF49aPNZ15C32lt9MkhSpkqHZTkegCxRTt9LUAFPSo99SJVgOpyPTakR6UQJKPMqP5dtG+mBJ5lO31FRQTImp6VHvpagIktR76N9D0FEiPU1tctHMro3lujb1f6VV/ipyP5clAH1BZ+Nrjxp8Mb7ULuC32eS1veXO/aySD/AOKrwG5to502PH/DUeialJHDLaea8cE219m/77Crj7v+um+s4ycWbX5kVdNube1mW0uJfnroNVdXhTytteb3Nys+qzy/3K6zRLbyNKg/v7d9exHMJexdM4/qylNTuaCJ/BVyFP8AZqvDVy2Vt6/NXzs5ansRjoaVsn96ugtv3afPWLZ7vlrWs90j/PXLOR0ROgtv3iVsQv5flJ/s1i2ztG/z1ofbFsbae4l+4is9Zxi5PliVKSiuY1rnUrXTdr3c/l7/AOCSrWm6xa3zslvL5myvH4b+bUrne/793b7/ANa7zwfbSWt4qP8Af2769Spl6pUueT1OOGK5pctjukfzE2P/AB1aheqcLrvWnI9eD1PQLyfc2VN5lU/MbfVjf5lMCxv+9vqZP9XVN3/uVYT/AGKgqJY/go3/ADfJUKPR539yjl5iTpnpKKV6sqIlRSVLzSb/AC0oJI6j2VNs+X56bUAR7Kj2eYlS0x6sCLmopKkf/doegCu9Qv8A7dTv/BUD0AQvu3/d8vfTX/ubamd/n+dqh/1dUQQv/BUb7akpnNAED1Xuf7lTSffqrc1ZcSGaq839+p6iuXoKiYfiqwk1Xw7fWiS+W7rXkc3gy6+Z5Z13/wByNK9om/1Ncvc2bT3k6SxNGn9+pjNxNoVHHZnmr+D2jT/j58x3pv8Awh9xHufz4tif7H369G+wfP8AJVV7b/Zo9ozb2ku557D4S1KR/wDVW/8A20mq9D4JuJE2P5UH+x96u6Sz/wB2pvs1EqjJdSR5+/w9uvvxXkXmf9NEob4YtdQ7LvUP4t+yOGvQvs3tUnk/wUe2l3MXJyVmYOieGNP8Pw7LSBd//Pb/AJavWXqVn/ZOsK+1fJm/55pXZfZm2NWL4q01ptNW4Rfnt2r6DJcc6GJXM9GeLmFD2tF2WqOdhf8As3W1f++1bHjPR5NY8Manbp/r0j86L/eFcn4k16ztbZbiWfzH2/PDHXp2lJ/odm7st3vhj+f+F69/iCVOUoTg7s83LOaMXCSPn/wZqsem+MNOu3/dwXC+S3416VqqL9pZNvmbGrzHxhpX9h65qtkn3LS686D/AK5mvSLO/wD7Y02z1D+OaFXb/er5KtHmtI9amzP8YJ/xT0/+9HXG6enlzLXbeLf3nh6f/eWuHsE8uas4bHqUtivf/vLxq6L4e/fvvl/hWsG//wCPhti1ufDt/LvL7/drboTUjod1ClWE3VDDukq0n+zXP1OGRyPxRufL0OxtH+5d3H/jqfeq98K0+1WGp6w/37uZYYv+uMS1xfxa1Lz/ABDBb/8ALO0s97f7z16d4JsP7N8MaVb/AMfkq7f7x+auqXuxRzr3pHSQ1N5lQpU0dcJ1X0Kusakuj6Vfan/BaQyTfku5a8d+BumyX3i2+1B9/wDo9uzs/wD00kau4+MF/wD2b4DnTd893NHb/wDs1HwH0RbXwfc6hcfu0u7rfv8A9mP5a7qceWLl3OWUtUd5bWck7/JRqviaz0C2lit/9Lvf+eO+sPXvGbeS1vZfuET+P+J65FLxpH+99/c++s4wBzLmpalNdTJLKzST/wAU31qq8Pmbd6tTZvL+0/ebf9/ZQ8yxv8i1Y9QeZoPK+7VGbdv+T95HTkha43b2/iqwkPlp8lRzAU0Sbf8Ad+Ss/wAYbk8MXnmt877UrooZvI+TyvMd/upWf4ztlj8Jam7t5k7xr8//AAKtIPUUtjhfCWlQ6qmrxSztBGjQvVzx5NHpuj6Vp8X3G+f/AICKufC5PPfXotv31t//AGeuZ8Z3n2rXp/7kKrCtd0dznkVdSuY9ljbr9y3h/wDHj96vSPBNy0/hiD/Y8xK8p/1lelfDq58/RJ7TyvLe3k+//fzXVh3qYVNjem+58jVXmhb+7Ulztjqrtb+9XsR2OIc8Lf3aalG+4/vUedN975a05SB/NL81RvNNs++tQu82/wC9QBa2UbFqr+8/v1H5LSfxUAXn203fHG/3qp+S1CI0dAFzzF/v1G0y/wADVFSf8BoAmR2oqPzGqTzKACjZ/t0I9DvVgN2UlPpnNQAUUc0m+gByP5dG+k5pm+iQDXemveVDcv8AuWb+5WXDN89YufKaxgdBDeeXJXWeFdQuJNVgS03ee8kKRf7xauDtnaR1RP3j16R8LtBuL7xVY7PuWki3F0/9zFcNaouU6KdPldz6Gmdd+/8Ago3+WnybahSZdnz/AMdWt/mPvfb5f9yvF5jpCF/MRXT7j05/3cfztUyf7bfcqaFPM3PupikQp5kaVMn+/TvJ8zc/lNUjwrQTIj3+Xv8A9irCbtn+/Uafu4WfdTrb/Sn2fNHsqiDYtkaP5K3rP94i/NXP2afuf9+r29vuJQZSOutpvJq59paT7i1yds82zZFLLv8A7/8Afq19suo41+ag55ROke58yoZnbfXP/bJPM2U77Q1WTym0lz5fz1J9v+SsH7T5brR9vX5vmoNTe31JC6/c21zqXkmz71SfafeqiRKJvWb+XdXPyr87Lt/75rShuY9n3q4PTb//AImuqo+/5Gh+f6rWx9o/jpmbgzqvOWSvMf2h/EK+Gfgz4suEl8t7izksYP8Aen/d10n2hq+a/wBs/wAWyfYPDnhxG+SZmvpU+nyrTh7zSKjDU+WZvubEqjJUzvUMleibjd9CTVD5lO30uYsm86nJNUFFPUsspNTt9VuaTfUSkBa3rULvVfc1DvUyHGRJv8t6k3+YlUqfDN5dTKJWpY2bPnSr0OtzfKkreZ/BWfJeLI6pUfmVjKJRpXM0k/8AF/u1jv8AvJqme5/2qrzIu+gCaHdI9E3+9UKTeXVeabzKIxJkFS81Aj+XRvqxEj/6uo0pyPRQASVHN9ypKjmqACZ/3MSf7VekfDTxVJPbNoj3LR72ZIH/AIUk/wDsq8xeiwuWtbxkT7j1M4lxkewar4P1DVXVLud5Ni/3PuZrn3+Ht1A7bN0le0eA9SXxV4V0rUHZZLra0Mv+8PlatS50ry3/ANiuF3ibRkfPr+DL6D+7VObwxeeds219DJokcifN+82bqqto8cbt8vyP/Bs+ajnNOU+d5tF1SD/lguz/AH9vSq8lhqXk/wDHsv8A20evoJ9Ht47n5IPMd/nbzKovoMMkMv7j79TzhGJ4e/hjUL5f+Pa3qa28AfP/AKRPL/2z+WvYv7HXyV2ReW9V/wCyvLf5ov4aqMy9Tze/8E2djbL9nZ9+7Z9+trRPB+nx20Fw9jFJP8v+s+auiubPyE+eo5IZrXaiUOQuU4v4rp/oFj/sSSfqtbXhi58zR9KRPufZ1rN+K6NJoljN/wBPH/stXPB/7zRNM/64rRKXumfLqdMj/JTZqmT7nzt9+mvD8lZGnLzGTeWy3y+U9Y/hia18OeIWfUIm2OuzfH95P9qPdXQTbt/3azb+z+3OyO3lun3Zq3hNnPOJ658IvhFpfxC1v7J/wlVu8Fw37i22eRLLn+Fv9qvrbw3+yXp+saO2ma1pi6b4eRt8Vt92d/8A4mvzj0q/vLG5b7PO1pdQtviff6V9hfBP9vnxFpumz6J4z0z/AISGeGH/AEHUt+2Xd/dm/vLXZzuMTy62E9tNSu9Ohm/GP9gxvB1/ea3oUt/4h8Ibd/2aD/kI6f8A7y7f38dfPNn8N/DepQy3en+Jbjyd2zZJtl2V+mn7PH7Qln8Zpr7SrixbRfFGnxrcNbQPuiuIS23zIWrzX9q39k7wj4tm1fxHpWsr4T8Y3EO9Ugh/cXcn/TaNawqpxpupKdkj0cNUVOoqNane58Q6V4JtbWznltNVWRN3zeYlZN/bQxzN81dlrGtw+C9BsfC8sUWk6ilrGl8k/wDy1mH3pFZf9ateY6xfrvkfcs7wrvZ5Pu15lPFVJfC7o+jeGoSV0i9MlrGrPXNvpV5rFtK9vF8kLV0Gy1urbzUl+fb/AKmtjwxbfZdNVNvl+dJvaqq4qUY33Jhgac3bY8vm8MahHu/0OWqM2j3kH37aX/vivpK2s4ZEqaPRLf8Ajirhjmf8yOqWTqWzPll6Xmvpm/8ACul3SfvbaJ/+uiVyOseA9Hjhlf7HF/2zTbXRSzKNR8tjjq5VKnqnc8RRG31aubZb5P8Anm9a1zojSXkv2dVjSq6aPdb/ALtetGopdTx5UZRZzM0LQTMj0cV102lfarbZdr5if9M/vJXM3lhJYzbH+4/3XqoyM5QcSvsqemU+rMwpd9JRUAOp8dRpRvqogTb6WmUeZTAfTuabTuaAF30lFFAD6d/rP+AVGlORv4KgA8yhH8tKbs8z56SgCyn399dE995elS3D/fRa5NJvnqSa8+0QyxbvLR6mUQiyGwh8x1i/57TbK9ARF27K5PwxZ+ZqS/8ALTyo99dckNYzkdUIk0NXoUqvClWofv8A3q55HVEvWe6Palbln/crHtk+7WtZ/wANYyiVGRtW3aqfie5aPR1t0+/M39z0qZJvssO9K5/WNVjf5/8AXv8Ac3//ABNetgsLLmU5bHHiMQrcqKvnW+h22+Vvn2/KldN8KLaa+fUNYuG8x5v3MSf7Iry25mm1K/3uzSb/AJFSvavh7DNa+G7FJU8t3XfskT5kzXpZlNU6Nu5y4Vc1Xm7HZI9SeZVVPufPVhH/ANqviZH0BYR/4KmR6pr9ypldd/ybqRZc31Mj/JVVH/jqRHoILG/5KN/yVX31N51OISOtpf8Aln8lCU6kERlI9Od/npKAEdKPl3/dpeaTZ96gCF6jd1/jqR3qGSgBr016Wmf8CoAjf/WVXepvM/26gqiZDX/gqHmnyVG9GoiPzKjk+5Uz1XfdIlGoFd/4qqzffq5J9+q7pRqaxIXSqs1WnqGaFt9SMpunyVm3Ns0f362NlV7lPk+79+gcTBmX59lVXtvLT562PJ+SoXh8v53qBlFLapkh8x6sJCtO8mgCr5Lb/koeH560Eho8mghsz9n9ypNn+1sq55P9yjZWkfdCR85/ELR103xPrlin7tJmW7g/GvUPhFqX9seCbN93mPb7rdqxfjfonl/2VrCfc+a0n/vc/drL+AmpNY+IdX0KX7lxH9oi/wB5K9jm9pTTl0PN5eSTUR3xs0HyNe0zVdvlwX0LWk//AF0H3ayfhpfrPoM9k+7faTf+OmvTvi7pTal4Gvtn37Ro7tf9jH3q8R8H362vi1fm8tLtdlT8UQj7sjuvEieZoNzXC2H3677xD+88PXn+7XB2ves4x0PSpy0K9/tketr4dO39t3KJ9/yax9S+9Wt8N9v/AAkk6f8ATu1bfZCpLQ9GT/bqwiVCv36L/Ul0nTb69f8A5d4ZHrGMeaR58pHjusKvibxzOu75Li+WHf8A9Mx8te8I9eH/AAus2uvFUEr/APLvHJcNXuEO77+2uipE54FqH7n3qtJD5j1Cm2NN80qwJ/fkem3/AIns9KTZp8sU97/f+9ElKnhatV2hFs0lVhHdnlP7Q955GpaHpm9f3NvJcSp/v/Kv/oFblnczWvg/StMdvLS3hX5I/wCJjXO694S1Lxd4ql1jU7632bo/k+8zqK677HHJ99a92nlVeUUrWPPniYxe5T+zST/O+7Yn3fMepkdY0/dR/wC89Wrl/MTZWfM7fcroeS4i2hn9cgNeaGDd+68x3X7/APcqGF/M2/NTflgfe7VaSFZN3yfPXiYjC1MO3CaszupzjUV4sd9mj2RbJ2kkf+DZ8qUbPMdYov3j1Nsa6dorf93/AHpv7laltYR2qbPl/wBp/pXmmpTtraO1X73mO/3nrH8eI3/CH6r/ANc//Zq6h7aON653x5H/AMUfqr/9Mf8A2aumnHUUjzfwr4tj8IprUqKs91MsKQJJ93jf81cvNM11NLLL9923t+NOmT981MrujE5hUfy66zwBrDabrH2fasiXfyf8CH3a5KrNncyWNzBcQ/fhZXX8K2p+7JGUveR7Bc33l/ftlqu9/b/xwNUMNzNrGnwXsVtL/pC/3Kr/AGDVJP8AmH3H/fFfRU6U5JPlPPlJXtcvfarX+/TX8n+CdaopZ6hI/wDyD5f+2jrTv7Kvv44PLrf6vU7GfOu5c8lf+eqU3yf9qqqaPN/GrU7+ym2fOstOOHqdg513LSQr/ep3krVH+xGk/hb/AL7pv9gsn97/AL/LR9Wqfyh7RdzQ8uP+/R/wKqP/AAj3yfw/+BK0f8I9/tJ/4ErVfVanYftF3L2xaaiR/wB5ap/8I3/u7/8Ar8Wpv+ESut/yRfP/ANdo/wD4qj6tUj0I9pHuOeFZE+RqPs3+1R/wgesfwWcsn/XN4/8A4qj/AIQPxBH9zTLipeHn2Dnj3DyaKE8JeJE/5hV5/wB8NTv7B1yNf+QRef8Aflqn2Mv5WVzruRUUx7PUIP8AW2N1/wB+Wqq73Sf8u0sf++lP2NTsHNHuXeairNm1KRH+63/fFNfVpvv7qzlTkEZGp5lN+aT+Gsn+1ZpP+WtXIbyafb+/rCRUR15bfuZU3eXvrPhs1g8rfL9+u28PfC7XvF1gup2S2/2F22LNO9eieHvgbptrCz6xPLf3X/TP91EleLWqcrPQhHQ8x8N6JqEmsLb6ZbNPO8f39m7ZX0R4P8PQ+GdNitLdftbv8877NrOxq1ptnDo9stvZQRQJu2bI0rQTdG6/+0682cnI6SO2/eIv72riTeX/AHZESq6bvL+fbv3f8s6ckLeT/vt/yzes4kmkj+ZH8n3KuQzfJ/D937lZabflq1C/n7nT+BasC550mz7/APDso3/dfa0n/XOoX86SSLymbe7fcqSH7+9/9z86BSHb/Mj37ak87y9z7fuUPC38dSJ+7fYqtGlUZFyG6h/db62IX8t/9bWPbeXsWrybZEX5Wj2fx0ESNj/bp2/5GqnC8kcy1a3NVmMiTZ5n96h0Wm72k3PULvNv+T95/sb6BEz/ALv+7Td6x/w03f5n8NJQOJLvX79DvUb/AO9Rs8x9lAyjpT/8VDrj/wCzbf8AA/v1rI7b6x7N/L8Sa197/U2n6+dWp/rEoDUPOWR1+9XyP+11uj+Jelf3P7Hjdfxnmr6ye2Xer18z/tmeHvLv/CviBPuPHNpc/wDvD97F/wC1aqn8Q4xPmt3qF3qaaoq9CMiokD0vNK6UymWP307zKipN9KQFjfT+ar80u+pAdRRTXmolIBOabSPNUe+s5FCc0zfT+ai8yjlAHdqEfy6PmkopADvQ6UyigBm+h6Wmb/LegB9O5ptO5qAF/wBYlNdN6UtI9A5EL/6yhE+eh/3b1reFdNh1jxPpGn3D+XBd31vbt/umRFqZBE+iPgtpTWPw9sd/37tpLj/cU/druNn8O6o/LWCHyoYvLSLaipGm3Yop2yTzl3/xrXnzkdUYlO8RbqGSJ1bY/wAn51HNYNJbPs+/99atQor/AD/N8klOm2xzfxf7VQacpkzWa/v3eLy/4/yqG2sWk+e3bzP/AB3ZitqZ/ISqN/8AvF/i/wBlKgZjvCvnN97Y7fcjqF4VkhZ91aSQ/vlRJfM2L9zZUf2aORp02rIn9z6VYuYy3s2k+fZWfNYf3/v/AMT762HXy4VeKX79R/Y1/gl+dP4KUZBzGD4h0GzvrCO3uImkRP44/vVTsPD1vpttsi83YkfypJXSTQyR+U/y70Wmww+Ym+VfnT7tHMMy3tv+2dQ/LH9/d/tVqfZljbelVZLOOOb/AGHpgYc00n3NtUua27m2X+BPMqn5Pmbk2/7v+xTiRI891jVf7K8bL9o3RwTRxpXTWbzQTNKn8C764f4oo0HiGL/rjHXoz3K6alz9399/z0962qPliGHh7x3Xg/xtdWtxbXCXNxYajb/PFc2s3lSo3+yy16h/wuzVtVf7Prty1/533r+T73/Atv3q+Y7O8+yuu+eum03WPt0K7Gr57FUpYiPI9UfQx9nJa7nvn/CJaH8TbmxtNQ0iXxDao3neTazeVK6/7Mq/6qvEf2h/g5H8BfEVtaW+v2+paXfbntbaeZf7Rsv9m6iX/wBCWuk0H48eNPhj4J1fw/4Sl07fdyLNFePDunt8/eVa+d5NN1jx54haW9uZbvVLht895dOzM9LA4arhW4ylen+KZ5tpRn7v/AOmh/fwwSxf8BrtNNfy/KTbXO6P4Vbw+/2f7Z9rtU+ffs21uWEjb/8Afqq81Znu4eLum0ddYXKyJ92tLesn8NZOmw+Yn3q0Hrw5S1PejHQkeauJ8Yaqsdt5Sfff5K6K/v1jT56811vUvtd+/wDcT5K7MLDmkcOKlyxsZuyh/M3/AD055l+5Q7+ZX0EW4nzsoqRXkRvuPWbrFh5aN+68yCtaaby0qvJN/fatozZy1KaOFm2xv8lG+uqubCHUn/1EU/8A461YOpWC2NzsTdsf5/3ldkZHlzhylbmn7F2VGlSVuQNRP79JT6aj+XQQJT0eijyaAHb6bHTtlGylKIDtlD/u6a9LTAdT6h31J/uUAOjodPLemu9CfvEpRiWRvS0jp5abP79R/wC3TIOg8MXP2W5eL+Cb5K6hP7lcDbTNB/FXeaVMt9ZwSo1clSJ0QkXIXWT56vQp/HVOHbI9XoU+T71c8YuT5YnRzcvvF62/eVpfaY7FGeVvLrN0fW4djROv32++/wDdrH1jVYbq8ldJ/Mgh+Ra+ww+VxpU1Opq2eLUxspycIaJF6/1WS++/+7grLvL9bp/KT/Vp96s+a/kuv3Sfcp0KfdTa1dEo8vwmKlzblzR9NW61Kzi2/fmX5K98hdfM2bq8z+HWieZcz3D/AH7f5Fr0S2/eJ975K+RzOrzSUOx7mDhyxv3NCGpk/wB6q8L1Im6SvBkeoWafHUKPUiPWZZYR/k31N5jbKq7/ADKmR1qwLHmUfLJUO/5KN/lvTiQd4jrIn3qN/wA9CPQ/+spANfc70vNM/goegBzv8myl5pP9+koAidKh/wBX/D9ypnqGgBr1Hv8ALeh3pro1AEb7ahd/nqw6VVdKAEqB92z5KmeoXeggj3tJTXqTfUb0FlWaoXq1M7bNlV6AiR/36hdG3fJVpk+eq8lQWVXqGZPMq1/BUb0AZs0Pz1G6VceGoXT56AIYUpyQ/JViGHy0o2eXRyjlIaiUPDVqGGnPbVZnIp7fMT7tDw+WlTeTQ6fdoA5P4i6C2v8AgvVbdP3k6Q+dEn99k+avnvwlrC6H4t0HWN37jzI0lf8A2T8rV9X18neNtBXw/retaV5XyWlwzxf9cz92vRwsuZOBw1t1I+oNShjuknibbIky7G/3TXyjrem3XhXW5bT/AJetPuNi/h92vpDwTqjeI/Aei6g8vzvCsMr/AN9k+Vq8z+Kmg2+uaxFe6ZPBJdIuydN/yvj7vzV34ahUqycIK5jWnCKUmy1qt1HqXhie4Rvkmj3r/sZrgbb7+ytzTUutK0ufT7iVZIHX7n3tmapw2EMH96R69ujkeIqfFoiY5hTpruZ+pJV7wYn9m699ouN0EDwsm/Z61Z5pd9e5S4fj9uRy1MzcvhR1z+JLGOT/AJ6Vm+IdVj1jR59PRZYEm2o030rIpU3V3U8hwtNp2uefLG1JEnh6zj8MvO9ozb5lVN8ntWlNrF5P9+dv9zfWb5lSI9etDAUIbRX3HG61TuWPO8yrFtN5j1Qq3b/fro9lCK92JnzSNRHariOtZ6OuyrCbtlZyiCkWpk+Ss90+etLZ+5qmyfPWkIkykRpCsn36k0qzm1J57fd5aW7fNN/7LU0P+9RojtHrGpxfwTLG/wCVeHnVFTwzlbVHVgpuNTl7m1DZrAixIq7EqN08yZdlTIkkn3FqHUrlrXTZ7hIPMeGFn2fSvyuUdT6Up+JNbs/Ctn5t63+5D/E1eJ+KvFt94jdvN/cWv8MMf3a6jW7NfEafbbi7e7ndW2/7H+7XD6lZyWM3lPXdSirGU5Mz7nzI7nf/AN9Ufalk+/Ujv5b0393J/DXSc43fXQeFbaGR7y7li89LSNdsMn941g7F/grsvhjeLG+q28sHmb4469fLYKpiYqWxz4mTjTbiWn1jVp0/4+pY/wDYj/goSa+n+/cy7H/263tS+zx23+jwNv8A+mj1z9g7ff8A7jV+l+yjE+fjLm1sXvsFw/352qT+zW2feerUMyyVMj1r7MzlJlH+x/8Aepv9j1rb/kojqfZImM2ZaaOtSf2PH61pO9LRyIrnZmf2VHs+7Tk02HZWhvqq6UcouYhfTYaj/seP+BqsfwfeqxD/AKujkQ+Yz30f/aaj7BJ/A0v/AH3WvzRzRyIOcyPsd1s+Se4/77qZE1CP7l9cf991o80+OjkQcxTS/wBatfuandf9/qkTXvEEf/MVuqseZRU8gcy7DU8VeIv+flZP+ukK1DN4q1Df/pFjYT/9dLNamfbVW6+5UOlEfMuxmzarp+pP/pekW8H/AE2tf3eyibSvsky+VP5lq/3XrWttBtbpGd54o0/6aPUNx9lgs/s9uzSJbr9+T3rycbhY+zc7WaN6dT3rHung/wAbaTJ4A0pE/d/Z4/s7W0f95PvNTZvipo9i/wA7eYn8ab6+c5nurXRFlSVo7XzNkqb/AFqil/5lfCTwylJts9qNR2PqrR/HOg65IqJqEXnu3+pk+X/vmukf92/yK2yvjf7X/tV1mg/FrXvD6bIr6WeBPk2T/NXPPC/ys0jUPqLY0ifO/wA/9+OrGz73lfc3V434V+PCzutvqG2P/b2bVr1y21iG7SK4ii/cP8n313I3+7XDKEoM0jItbI4HZ3X7+1K0LbdHD89VYYfuvFp7R/3k+WrCJJG7IljcSb/nb51/+KqCuYsed5CL+98v/Y/jqSF1jTe7ffqP7NJO/wDx7S/7kjrToYWk+d7aWP8A2N69v+BUASbfMm+9/u1Y8n591V0S43r5VnL/AL+9amVJt/z20se//bWnEDUh/wBS3/LRF+6/8VXIUWT5/mrNhdo9v7iX/wAd+f8A8eqw9zJH/wAu0uz+58tMxlE0E3RvU0MPlv8AI3lo9Z/2n/p2m/77WpkvG3f6htn/AAH/AOKoJL3nSeXsqRI2+5trNTUv4PIljf8A4DQ9/J/zwl/77WgC48LRvRs/9Cqm9/5b/wDHtL/47TkvG+b/AEOX/wAd/wDiqA5S0+3+7R5K+cz/ADVT+2N82yxl/wC+1pv2maRfns5fn/3assjs/wDkbdaT5ZP9Dsv/AEK5rU2VzsNtJH4hvL3yGk863t4dm9d3yNN/8XWlNfzSOqJA3/fa0AaHy/crkfij4Ah+Jvgy+0K4nW0eXbNBc7N32eYfdauge8k/59qPtkn30gb/AL7oi+V3QH59+Nvh74m+Ht41v4g0qW0/u3kaebay/wC7LXK76/Q7xt4sbwr4P1zU7iz+3wWlnNNLZyP8txhfut/s1+ec1y19c3NxKsUbzSNN5MCbYkz/AAqq/wANdkJ8wDd9G/56jeGoX/d1uBa2U7atU/OpvnNJQBad/LqHzqjSn81FmAr7qbso3013oswHbKXmmbGptQASUUyjmgfMPpz02nb1jX79A9Q2UOnmU3zqbvqJRAa6VC9T0x0pgV99OSao33R1G9AF+kd6rwzU7fQAPXefBOzsb74hael66/JueJJP45B92vP5K1PCU1xB4q0V7RUkukvrfykk/veYlZSjoXG1z7IufOkm2fLsem/6xPvfJ5myjUra4k3Rfbvk/wCmaLu/76qF7ObyfnuW2fc37F+9Xmyi7nVGRafd/BJ5mz5N+z+KqqXMMn+jp+72feSShNNvI7bY982x/kdNi01Lb+Pz/LT/AHFrM0jIbcpHHu/e+XB/zx2VXvEb+95iVoJbTSWzb7yWRH+T7i1TeG4tfnS+lj3r/s1AjJdG+0siQfv0ZU3x07zo432Jt+T/AFtDWzfv999cRu7fwJHWf/Zs0D/6+Xe+5Gm8lfkz92rDU0neHYqRKsaJ92o9jTpv/wBqqKWc0Hz/AGmWP+9s2/J/30tWESaO5gSW8l+dvubF70AFykcb+U/3/wCGoXtvMmoubZoE+TUJf++F+T/d21X3zfwXkux/440X56ALV0kOxtlUZk8yNflqaazuLryokvG3/wDTTbVWazkjfZ57fP8A7tWBVvIVj21T+xrAm9/v/fq89nJJ5qbm/wBn5Kr3Nn5cKul839xvkX5MVEZCkeM/GOHy9Vgfb5bvb12mt2811YQXcX/PGPd/3zXL/GmFo7zT97eY/kt+jV3Glf8AIt2L3F55cc1mqfvNv92ur4oozjLlZwu9pHVEb5/7lan2ptNhiR5fnf7qSfdqrNZwxzfJ9x/k31R1Kzup79Ut4pb94fnleNG+RaxlTOqNU6awtlk2oitv/wCmfyqma2NN0eOC8W4uG8y6qjZ3K2tsr/xvRbal96uOpeKPQo2kzeuXXZsSnWz1kw3nn1qWb/Or7a8moe9StodNYP5f8VTXl55aferPhm+Sqt5c/J8lcPJzM9Lm5UUfEOpeXZyy/wBxa8dm8VNJM39x6674hXnkaP8AZ0b55q8l3tHX0mCwy5eY+RzLFPn5F0OwXxDH/HVqHxJH/erhfONWLmbzIbaVP3fy7H/3hXpOhE8eOJkdomqwyfclpr3kcn/LWo9S0qx1jTYLi322l06/8sKxf7EuoJtkreX/ALf8NVCmglWcjW+2LautOm/4qDz03Lv2+cvyfcxVGbSmtU3u9Y8jyRt8rtHXQocpyymSVIj1X+bbUlEiSb+Oh0pqPUyPHWZZBSpN5dTOlR7KCCaN1elqs6eW/wA9HnNQBa2VGiUJMu+pnT5PkqwIqZv/ANmpaR6gA85ZH+eib93UP+rpyXPybH/eJVgSI6/x1G6NsqTZ/Gn3KPv/ACUAQ/c2762NE1ibTX2J9x/4KzXhqPe0b/epSiVGR6dpV5DqSNLbt9z7ySfwVoTP9ks2f/gC/jXl9nftY3kV3bt8/wDc/v131zeLfQ23lN8jqr104HDOrXXZGeIxChSZJZp5js+1t6VDN9nk+T7HFV621K4022b7JO0G+Fkby/41P3qy7z7ZY2a3CQeZDcNsWaT7vFfc17RgeDTvJkiIuyq82twxvst/3j/36y3vJp32OzVueG9E+16lbRXH3JpNmyvBq1FFNnoQhzNI9K+Htn9l8N733b7iRpq66H79U7aFYI1RPuJ938KuL9yvgMRP2lRs+opR5IJFxHqRHbZUKL+5Z6kSuSRtEm3/AMCbd/36mheq++pN/l/O9HKUWPmqZKrxur1Iv3KRUSxR/q3qPf8AJv8A7lDvS5hnoG+h/kSkpH/uUyByP5m6l5ptMoAk/hqF91SPUbpQA3fUL1I/+7Uf96gCHYuyj/bp9I70ANkqrNU9QTUAN2VVf+KrR+41VdnztQBDlqa9OdKXmoArTJUdTPUez56AG1Ds+98lWHTy46hk+/VgR+XUMyfeqRd3krv276HpSLKLw/JTX276tOlR7KYDUSneT92pkh/jqTZ/cqjEIbamvVr/AFcNVqAIHSo3q06VVf8A1dAEbvXhfx40H7J4n0zU0X9zqcLW0v8AvJXt2pX8Oj2E97cN5cFuu968H8c3l14qsJ9Qu18udNs0UP8Azyx/DXu5bg6tduovhRwYqtGmlHqzB8B69eQaJeaF57R2qSNceT/fz96th3WNK4fSrlrXxDBL/BcV1ly/lyV+jZXGHs9tUfO4m9xrzVX8xaWmPX0UYnLEc9CVHTk/3asZNUibqjqRKAJI6KbvXZU1skcj/O1BAvNSw01If7lWoYfnoIL1v/DWhDVOFK0IYZpH2ItZSHcm/wBYlZ9ynltUl9rdjpW77XfW8D/3N/zcVhzeNtFnm+S+X/vtYv8A0Ks/a04P3pJCcHLoa0L+XUdt8nie2V/uXEMifu39KybjxJa2LxebBcbHXer71ZXrY8PXNr4g23aWcu+3k+W5kufuf8BVa8zMsRRlhpLm3N8NSlGqtDoPJj+bfukehIYY9qJ/5DdvnpyTNGvlUP8Ac+7X5VI+pPMfE+myeEdSZ4ovM0S7b91/dRv7tZfiRob7Q57hG8z5V2vXrl4kN9YNaXcXnwP95JK8l8Z+GLjw5bXP2d2n051/74/3q0psiUThZk8x2fb92jZW5oKfvp/l/hqa80RZH/dV2RkY8pzldL4D/d63L/cmhaufubCaB23rWt4Pdf7Yiif94j7kr0MDPlrxcTlrR5oM9K17Rb7R4bP+0rG4sU1CFbizeeFlW4hP/LSP+8tYdtbWsm7yr63k/vfPtrpvE+vX3iZLH7bL5iWiskH4/erz9EWO8nT/AL6r9UpTlyrnWp87yq9kzqrawk/h2yR/30qZ7OSP78DVgww/ddFq0l5dR/cnlj/4HXRGRnKL7mp5f+xS81STUryP/lv/AN/Km/ti4/6ZSf8AAKLoz5GTOn+1S1B/bE0n34LenJrH/TjF/wB90XQcsiWl+ao/7Yh/58Wj/wCB07+2LX/nzl/7/USaDlkO2NTtklR/2xZ7/ns7j/v9Tk1Wz/587j/vuplJByyJEhkqT7K3qtV/7bs/ufYZf+/1Sf29a/8AQPl/7/UcyJs+xa+wt/z1ipz2f/TeKqf/AAkMMf3NMX/tpM1O/wCEkbZ8mlWccn9/fL/8VU8yK5ZFjyV/560fZo/455f++Kp/8JJdf8+1rH/wCmvr19/07x/9c4VquYqzLjpbxv8A8tZP+B7aa+mzSJvisZZP9/dVP+29S/5/mj/g/d/LVO5ury6RvOvLiT/rpM1ZuZUYs1IU8tNj1l3Kf6+us+HXiHT9DS+/tPTItWS4s5LeJJ03bGP8Vcq6fOyV5+Jm5wkmtjSnHlkncmmtlvtElsXby0da4W/0260OZd8vnwP/AKqaP+Ou8s/4azYdN8+zl0+X95v/ANU9fF1InrRkcnDf1MlzVe5s5Id3+w2xk+lRo9cvMalz7ZJG+9K9o+CHxIm03W7PT9QufLtbj5LWaR/9VJ/d/wB1q8PR/Lq48y/Y/nVdjr89cs4KSHGR+hSJ5/z+Usf+x/cp2/8Ady/NXnvwN8bXXjH4Y6fqF7Osmo28k1jdPP8AMz+Xs2s1ejQ/w768mUeVnZH3iaF1kj3ovyPUly7ed8i/w/L/AHqj/g/9CpyfvE3p/H/HHSAdM9G/56Pl37/49v36P49ibv8AaeOq1Akhm8x2/wB35v8Aep38C/L89Rw/xO//AAGhI/M+5/HS5gJvOk3/AHaI3kjf528xGqOb7nzr5iU7/WfOktIz5R01z5e59rVJHM2zf/fWm7PM+/uqJP46oepOk3z/AO5U29pPv1X/AOA/xfMklCP5iK/yxolAEyTeX8j1JJu+eoX279+6iFG2bN3/AH8/jpRAzUmb/hMJ4mb5PsMb7P8Ato9ajv8AP97Y9Y6I3/CZy/d3vpcf/o961NjfN5q+Z81MBzzL9z/WVH5zR/fqZ9sj/eqv/A+/93QBzPxRuVg+GPjF3+//AGLdp+cD1+fr/cWvvL4xfvPhL4tSLdv/ALLmr4LeumnsxSiJRRzVmw0281KbbaW0t2//AEzSvQpwlUdoq5jKSjuU3hptdZD8OvEU6b/7P8v/AK6TKtSf8Kz1T/lrc6bB/wBdLmuyOBxEvsmPt6fc4+pESuyX4deX/wAfHiHS4P8ArnulqZfA2ix/63xbF/2ws2ato5ZiZdCXiqfc4ikf/arvv+EM8Hxp+98R6vP/ALEFgq0f8Ix4Bj/6GC7/AOBxxVtHKcR2sZ/XIHnvnLTftP8AcWvRP7N8Fx/6rQ9Rk/673lHk+GY3+Tw0z/8AXS8atI5NW7h9dj2PN97U3/gVenRzaLH9zwhYfJ/z0dmq0mq28f8Ax7+GtGjf+/JbbqpZLL7UjOWNXRHk/wDwKpks5JIWlSCWRE/j8lq9eh8T6pAn+jrZ2n/XrZrFTn8W69J/y/f+OLW0clXWRP159jx9E/2Zf++KkS2mk+7Bcf8Aflq9Wm8Sa9/z+JJ/wCqs3iTXv+fytFksf5ifrsux5qmlX0n3NPvZP+uds1TJoOsbPk0i/wD/AAGau+fW9an/AOXxqhe/1iT799LVRyWn1YfXZ9jh5vCutSf8wi8/781C/g/Xv+gRdf8AfFd152oSffuWprvff8/ktV/YtLuw+uz7HDr4M16T7mkXX/fFSf8ACH6//wBAq6rrt99In/H5Ls/36a733/PzL/33R/YlLuwjjZ9jk38H69H/AMwi4rpPhd4Vvo/H+i3GoafPBa283nNNInypj7tSO+pb22XMtQw6xqkb/wDH9LsrCeSU7NRbuaRxk73aPqD95JD8n33qNGmjeLfK292WvNfhX4zutSvP7M1Cdp0ddkXmfwYr054ZPJWLz2jdK+IxmGlg6rpz1Pcw9RVY3RHDc+f5v72WT+98nzPQ8LSJAn+r8lv+BotTec10ion+oRtm+P8AjrL+zXk+57hVj3/883/hFecdUTSh22vn755dj/d8z2qjMyx232uVfux/vX2VNNeNHteKL5E3P9z0rNmRf++/vPUDHX/7zc7quzy9/wDtbqq/Zmjh/dN9xY0ZJE2057bzP3sXm713I3mVcd2ks1RNv3v95dtApFH955Pz7o0T+P6VG8yybUdvMR/u1cd5IH8p18z7r/7PNVbm2mghaWX/AF+75fLeoENmTy5t6N5iJ8kqRvVWZ/M/5ZNH/eTZ8vFXHmWB/u/I9V3861mbYv8At/u3qwIbP77b18v+6/8AfqR0aBNluqyb/upJ/BUbvJ9p2JtkT+J6sP8AvIV2fvP+ulApSKM37xIkRl3/APj1V5mjjqSa2jkhWL5o9nzt5f8AHUN5+7m3bvv0DPOfijoi+INSsXdmj8mOT5P7+a4G51KSPanmt8i7F+f7mK7L4kfaNN1L+0Iomktbhf8Alp/AwrzW5vGumZ9qx767IbGEtzc0rW1kma3uG+R/u/71bDaxqmjwzvps7QJMuyfY/wB+uDSHz3WugsJryOzliSCW/fd/wFK2jDmM+blZuW2sNPbbt3mP/ElSQ6x861n23hu6jT7Q/wDoDv8Aeh+9TZoZrW5+RVkSsZ4ZyWx3UcSr7nXaPc+ZNvf7710Vm7RvXD2E3yb4m+41dRYXjSOu6vn8RRcWfUYaspI6aGaSR1qnczLvZ6hfUltYWd/4Kyb/AFuGCFneddjrXJTpSkzuqVI043bOJ8eXLT3/AJT/AMFcTNCsc1b2sX/9pX7Tf981k3kfybq+xw9PkppHweJqe0quRRdP9mptN/f3kVu+/ZM2z86SmI7Rur/xo1bSicsZHoWm2a2sOz5vkq1NbLPbfOvyf+gYos7pb6zglX7jr9+P+9TXuWgtpdm35Fb9K54xdyuZWOX17ba3n2eKfz9lZtUfOaT967eY7tv31aST+Curl5jGUhyf3KkRPkqLmpYXqZRKjINlCbtnyU7ineTWMom45Zm/jojdfvpTdlO8umQFGzzKfRSjECLyaN8kb1LUDzLUgWEm8z79O2K+2qn2xaet4uz5KsCZ6q7KtfbP4KN8ez56AIUbyHqbYsifJUe9ZKNv3dlOIEiPUbu1H+vej/YpkAlz5abHWu80RPLhiWuP0q28+5iTbXfWG2NGd2+T7lfU5VR3meVjJ7RC8m/gSq9zdXV9YQae8v8AotuzTLUd5Msk0rJ/wGst5pJH+eVpK7sTIzox5UWvOhtWZIl8+f5fn/hrrvhvps11rH211+SFa422s1j2yytXsHgmHydBg/deW7tvr5XMKns6b8z2MLHmkjqIf+BVaRPnqvG6+YtWt9fEykfRRJE/3amT7m/dUabqmRKOYoN7SPUtReZTv9+kWOT++lWkf+PdVd9u/wCSnL9+ggt0z+9v20yld/maoLPRv4aXmk3N96j+KtJEA9N/jp/NHNPUBj7t9Rv/AKypP7tRvQAnNQO/lvU/NMepAi5qB38upnRf41qPyW2UARyfcqN/92paikoAh2VDNU3/AAKo5v3lAFd/v7KTmn0VAELpUVSu9N/ioAa9Q+ZViSq7pQBG6VHUz/cqGgmRG9GypKI6sQf7i1IlRpt/gp2ynEBzv8jJUL1LUD0wI3emc1LsbZUMn8dAHG/FfzJPB8uz7iTRu1eb/LdWv/PTete6TW0N9bS29xEs6TLsZPrXmOvfDG+0qZrjRP8AS7X/AJ9pH/epX2uR4+jSpuhUdrnjY7DSk+eGp4Tqtm1j8n8dpJsrqoblbq2iuE/jqHxbYNHcs8sEto+3ZPDJ8rJn7tQ+GLyNIWsriL5/4a+iwdaGHrtX0Z5dSLnFdy7zUVXHv9Nk+RJfLf8AuVcs9N/tJGe3i8xP78jqq19TGrCXU4jHpyVrTabZ2qf6Xqem2n/XS53f+g1Xj1LwzH8n9p3V+/8Ac02z3f8AoVJ1qUd5JfMcYz7FepIU+Spv7YX/AJcvCtxJ/wBNtSufLT/vlapzeJ9Ug/5edG0X/rhD5rf+PVw1M1w1Lrc0jQqS6GpZ6VdXX+qglkq5Npq6b897Pa2ifxefNXH3OvR33y3Guatqz/8APGD90tV7bTfMm32/hz5/7989eXUz+jH4Fc2jg5faZ1z+IfDdp9/U/Pf+5awtLRJ4qjkT/iX+Hr+7/uzXT+UtZNnomvTpF+/sNNT+5BDU1z4S+1NsuNXur+6f7yfdiTP96vJqcQVZfCrHVHBIkvPFmtf3tG0VP+/stYd5rH275LvxHqWpf9MbVPlrpLPwfpcb7Psaz7PvPJXWabDZ2PyWkCxon/PNNteTUzbEVOp0RwsY9Dy+z8Ptdf8AIP8AC9xd/wC3dTVc/wCEJ8SSQ+bFpVnGn9xHXdXqSbZN22Wofl+Z3Vf/ALGuD63Uk/eZt7FWPF3uZtH1D7Pe6esc/wB/yZIdrc16F8K9v9iXyW7NJAl002yT7yZWqfxaRZNB0p/4/tWxf9jK1x/gnWJND8SWL7v3Fw32edP4HrWVWdSNmyYxUZHtnyybXod1+5Vd08t/veXUf2lfJrzZHSSXMnl1yfjabf4b1X5v+Wdbk0yyO3zNJ/drmfGbtJ4evv8ArnVQlqKUTgdBtppHndP+WKr/AL1bCXMaJ+9/vffjqr4M2+def39saVev7bzE3ovluldEpamZcSwjuraVImWdH/g/i/75qrbeFfsupQXEUWzY1ZqTeX9+r1t4hurd13t5/wD10rpws+SpF+ZjUjzRZ1E33HrDe802O88q4guI3f8Ajj2tW8+3Z/vr/OuX1W2aS/ifbX7FGTlTjI+V5dWXoYbGT7ly3/bSGrX2b+5eRf8AfdZqIuz71WP4P4a1jJkF77Bcb/vLJQ9hfR7d9s3/AHxVHyakXzo/uSypRzASPDJH/wAsqP8Afiaj7feJ/wAvMtSJqt9v/wBf+7p6j5WN8tf7jUcf7VSf2xef3ov++FoTVbj/AKZf9+aXMg1I+P8Aao4/2qk/tK4j/wCWVv8A9+aP7Sm/55Wv/fFHMg5WRui/7VOSGP8A2qk/tS4/u2v/AH5p39q3Ef8Ayyt9/wD1xqeZBqORIf8Aap2y12fOsv8A33Uaa3ffwfZ/+/K1MmvalH9y5WP/AK5wr/8AE0w1G/6P/BBL/wBtJv8A4lVqaGwuJ/nTTJXj/wBxqamvatH9zU7qP/rm+2qc1/eXX+tvrqf/AK6TM1BPKaD6Vefx2Kwf9dKhmt5o/keeyg/4GtZvk+Z/C0lH2OTZ8kTVBWvc1rBFjh2JJFJ/tx1TvHbzmqTSk8tG3ff3UXirvrHEa0WEfjI9NmaSb/cqGR/supS29x9x23xP9aLN6Lx/tTyxfxp88VfESPWiZ/ifSpIH/tOJfMR/9en9/wD2q5m5hWORXRvkfa616Bpsy3Vt8y/fXYyVxd/YSQTXNkn7z7O29f8Arma4qkTSMinHUz7fs2yoUf5N9Nmf9ytc8jU9c/ZX8YXXh/4qWemJeNBp2rLJDPD/AH5ArtE1fZmzzPk+b7v34/46/PX4XXKwfEXwy/8A1EIf1+WvvrTbySTTbaX/AKZruSP726vLrR1OmOxcR/u/7H3fMqZ38z50/wDIlNe5WSFnT/a/76FG9pLZdn7zYtYFFh0Xez/3KaiLs+Rad/rEbYv3Kan3Pnby/moAkeHzNtCfu3+Rv+ARpTvO+Tfu+T7m+je33Ny/3FTfQBH82z73+9RsX+99z+P7tNmuY9m9/wB46bn/ACqZNuz7vlon3aAI9rRpKvzfJUn935vMpr7pIdifx019uzYjfOlUBa+zNJ8+6mxp5cKI+3fVfzpo3WrG+OTdRqAI8cc2ypE/2Kj3rJ9xqbsb77s2z+FKAM3/AFfjPZ/B/Zf/ALXetT5d+92/hrHfy4/HOyX94/8AZcf6TvW5sXe1AEMyeZ9z7lN2tsb/AJaPtp0zrGmyo3/3vLSgDL8SaC2v+G9a0xF8t77T7i02Sf3njdVr847Z/Ms4n/5abfmr9MP3kciun8Db99fBPxp8DSfD34i6nZbW/s67Zruz/uvG7fd/4DW9GWtjORyeiWC6rrFnaO3lpNJsZ/7i13V5qs0CfZNK/wBEsk+4kFcf4PdoPENs6L9zdXqU2m2v2P7XLBdQJNu8p/J/dPj+61foGS0Y+zc+p4ONnyyS6HIwpNdPslnl/wC2j1eTRF/jqG5mX7fEiLsrWtrmvqIxPP6cxT/sMVMmjx/3avb6WjlM5SZS+wR0fYFq15lDvVcoalX7HHR9jj/u1PRU8qDmZW+zR+lNeFY6s0j0cocxBv8A9mk307yab5NTylcwtJs+SlpHqoxDmG016N9G/wAyq5Q5huyo6k+b+BaPJaSjlER+XUbpVryf78q0eTb7G+9JRyijIy5naOGf+/tq1pVna3SL5svkP/f2bqc9g10jJFE1TW1s1r8j/wAFZ25Wa30sdN4AeztfFmlWluvmb2bc8ifc+X+GvaHsZIEXe3mO+7c9eJ/Ddf8Aiv8ASv8AY85//HXr3L99I7RfwI2/7/y1+a8RS/2lH0eW/wAMh2fPsvVaRNv36o3KL9m2eR5if65U/v1aeFreZn81USqtzc+XM2/9/wDx7K+RkeyQpeLIkv2f78O5/wC6r5+9We6SSTbPI+Tdv3/e61I7t9jg8pfM2f7H/jtQ222e82eVLv8A++akoc/nSebKy/J/Cn3meofO8uHfEy/7mz1ps0zQTM8tt86N9+N6b5LSJbO8Etv8v/LP73P8VAakLzNG8rurQJu/e/3abNNNPeM/7qR33fuavbPMmbevmO8fzf7eaw9rWMPyNK7u2xXjf5agDSvHkjh+6sjv/BInypUP+mRwx75Vkd/veWny8VHNNJBbTy+b5j/fW2jf+KqaXPmJ/rV+f7qVcSSS5k/c+ajeZ839yo/t6x7d8HmO7VTSFo5lfzVjdPn+58z5oSaSC581IvMSZf8AgVBBoecr/Ii+W9V5pI/v/wDfVV7xPkXf9okRPuPv/hFU/muv+B1ZZDqtnDcbt/79PuVxepeA9Lun3/YVj3/88/lrtJvM85onrFudV0+1uWS4vF8tG/v+tb0zCZw954Y0/R7ldn7ypP7S8tNsS+X/ANc6dr1z9qmllT94js21/pWTDG0/3K9qlHQ8+cncvSXkkj/eprv8+ymwpvTZTkh8yHZ/GldTijOMnEqvDNG++KXy3q9pviRrGZftaU3Z8myqrQxyWzP/AKt0/grhrYWNVbHdh8XOk9zotS8Q291bfJOsf+3v+/XG6hef2lN8jNIn9/8Av1cmtrWOHe8HyPUz20cf8P8Au1y0cDGkzqrY6dVGbDD5lXETy0+7UyR/PsRqfXpRpcp5cpkXkw+X88EX/fFD2FnJ96ziqWiqcOYnmZLZzLYw7LeJY0qR5oZ4WidWj/24/eqv+xTX2xvWbplc7KqeHtLjRk/0j/vuqt5oMMafJc+Wn/TStJ5qhud0kLIv96p5EHMYb2yxp/rahTzI337fkT7z10CQrHUb2ayfJt+RKmVMIzMHyfM3PTfOmjrqPsywJ5Sfcqjt8x9m2s5UzSNUyYbzzF+fbQ9/8n3a1vsFrIm9PvvWbNYfeeJvLrnlBxNoyIU1KaT/AJYVIlzNs/1VOhRo3+epvJkkqCiv53n/AH28uhLeP7++nfZpI99CQyT7tlAB9mj/AINtH2D+5LU3krH9+nedH9xKAKr2Nx9+nOjRpsfdUyTVY87zKAMyl+aP+GrXnUb/ADHpcwFVHaN6sI/mUOnmJ8lR7K2h7zJkdN4Ytm3tLXVP+4h2fwVl6DbeXbQJ/H/F+NaF/wDfiRK+8w0FQoI+dqS56jM+ZPM+/t2bqrvcx2qL5X7+d/8Avmm6rC0d4yJ+82U37MtrC1xLL5aJXk4ipq+Y7qUWaGiabceINYiif5/7/wDsYr2ywSG1took/dwJXH+ALOGPRLW78po3uF37P4tprsE+5/6FXwuPxPtZcvRH0mFp8q5jUhq1C/8A33WfbM0n3KuR14spHeWkf+/UyPVSrcdSXGI5KE/1dN2rQn3Pu1YFihHpv+sffTqiQEiJ8ny07fTUejZRGRZ6Q9Gz56cm2m/6x6sgI/79LzRzTHqtQH81F/q/vUf8Cpvy0AD1X2VLTH/2KkBqPUc1N8759j/f276HTzKcgIqim/1dWHSq81IBr1Vepn/gqN6AG7PLeo/mpzv/AH6JKgshdKb/ALFPplBAeZUL1JvqHzKsBr/cpuz5PvU53qN3XZQAInz035aF/v7qalBBIlHzf3ajdvL/AIaE3OlOIEtMo+WiSmBC9Qvt+/Uz/fqPZ8lKQDY0Z6JqkT9389NuXjghaW4fy4Ifnlf/AGR96qp+6wPn34qXMepeKtQ3z/Pbstpsj9lRmribDTb7VXlfT7G4u4LfajPH/BmpP7SbWLme9l+/dzSXDJ/10bdXsnwu0f7L4JivZYvku2kuP+BFvLX/ANAr6L2soxWux5EoqUmeQ3Nmu1fttnfx/wDXSzaqb22hwfIlnfz/AOx/qkr0LWLmbfPvl8x3k+Z5K4G5h8u5b/ep/W6nc6qeGUiNJobX5rTQbWP/AG7r97Todb1SS5it0vPsm9tn7hNvWrE22RFrNjZoL+B/l2JIr/vPas/rM5M6J4aMYlHxJNcWuqz2r3NxO6feed/4jXYWfh6xghVPsqyTp993+auLR/7c8Tyy7VjSa6+5H93aK9ARvMffSnI8/l1LFtbeZ8iKtaUNg0+35l+7VO2maDbWhYQza5N8kXkWu7/Xfxy/7K1xykbRiNtkkunZLdfLRG/e3Mn3U/8AsqvfY/I3RRf7/wDv5rS+xrHDsiXy0X5NlH2Zo4d/+sSseY05TJhtpt+75dlXtkkiK77f9n/bpzwx79lWP9ZCu/8A8hv9zNHMyeUr/wAH3vv0f7O7/dqw9t8jfNTXVo13v+7+WiMipR0OJ+KKMmiWaO33LyN//HXrzd3aDyn/ALl1XpXxRtlj8MQS7fuXkdea3m2NJfm8vZNXpQl7pyuOp7VvaRP9t6N7fLsrQhsFjRf/AB56PsC/Ls+5XJKXKdETL+bezvWL4z/5FjUH3f8ALOuum01pHrn/ABbZzSaDqEXkeY7rs+5ThLUJR0OB8Bw+ZNqHy/wx11n9lefVHwB4euLWa+luP9RtWuw/s1Z0i+b5HrSUtTGMdDib/QZJP+WVU08MXG/7rV6lDo6z/utrf79XE8PLH8+5fn+StacwlEw/Deg2eraVqr6hqsWkz6fYrNbJOm77bN8/7v7y1wupaxcWu10WLY/3kkTdXYa9Zra3jRInlp8tczrGmyal8kX8FfruB5nh1O97pfI+Vq2jUehGt+sjtvs7eRP78fy1Y+0abP8AfguI3/31aqaWE0CfPG1Cf7a16EbnPZGh5On/ADbLl4/+ukNCW1vv+S+i/wDHqo/u9n8dO8lf+etWBe+x/wBy5t/+/wBTv7Jm/vQ/99rWf5K0JbU+Yjl8zSTR7yTb+4aj+yrr/n2es/7N5n8NGyaP+KWkPU0E0q4/54VM+iXGzf5VZ6PN/wA9ZaN1x/z3uKCi4mlXEj/6hqcmj3kn3LGX/vhqo+dcSf8ALzcf990fv/8AnvL/AN9tUAayeHb6Pbv0yX/vy1Wn8Pals3/2Y0af3/Jrn/s00n/PWSj7A0n/ACyagDoH0e+j++tnB/10mgqH7HJH9++sI/8At5j/APZaxU0Vo/8Alg1OTSZI/wCH/wAfWgDSmSH+PU7f/vtmqu/9lx/fvpZP+ucO7/0LbVX7G3+x/wB90fZv4fNiqANDSoY9SuVt9MW4nd22Kmz5nY0axZ3GlalLZXsEtpdQtslhnTayMP8AZao/DGpTeH9YivbVv39u2+KrXiTWLzxBrE+pXreZdXG3c9YVXKV9Pdt87hGKvvqYNn99ahvJvLdpUoh2wTNVO8f/AEZv96vjKvxHqRNizm8t2/uPtesHxVN5eq70+/5Na0P31/3a5/xU/wDxMok/uR1yVJaGi3MtKjmkaNKEqO5f+DdXHKRqOtppILlXiby50+6/9yv0G+Gmtr4u8DaLrD/8vFv8z7/l3J8rV+e8NfYX7KviFdS8DT6Ujfv9Mum/79yfNXDWjobxPdN/mP8AO3mPtbbQj+Ym/wAqodjTuyO/mPu3/wC5mpE3Rw+V/q33bP8AfrkNCSFPMj/20+8lWNvmJ8lU4dsfyf6x/ufu6mR45N3y+Xtb79ADvtPlv5SLTU2x/ut1Hzfx/c2/foR/Ltv4f9l5KAB/O3/7f9yiZ2kdv3/7yhIYY9v/AC0oSaGRWRl8/Z89AB829X2tG705P3kP3fLpvkx+Wz/8t/v/AHKdsb7lVqAPtkfen30qR3b7/wDq0emw3MM+5Pmj/wBipNi2r/61o3/ub6NQI7bbHN5Xm/c+fZViHb/z1qOGP52fb9+pN/loqJ9xGoAw5t0fjbYjeX/xKdn+/metjyd6Oj1k/wDM87Nv39J3/wDketyFvL+433Pk3yUANd1kRk3VXbbJt2L5j1a3Ryf8Aqrs8z5/4/79LmAa6NJuTzfLr5//AGxtN8zwl4X1B/3n2fVJrf8A4DJBu/8AaNe+J9zytyxu/wB3+LpXif7W80cnwusf+Wk6apD/AOgzVpT+JEyPlnwen/E+gr1K/mWSwtrf/nju/j+/mvK/Cf8AyMMH/Aq908PeNv8AhH/D3iHT5bOKRNQs/s6vsXcn3/vblbd9/fX6NlU3Ci+VXZ8/jIqVRXdjg7Owmu7l5beeKN0/gkmVf/Qq3LbQdU2fJbef/tx7Wrj5rb7Vquzymkq0lhHH99fLevpOdnDy6HWPYX0H+t09v+2kLVG7r/HbL/49WTbfaI/9Vc3Eez/nm7Va/tLVJP8AmJ3X/bSZmqudEuD7lpPJk+TyP/H6j8mH+63/AH3Vd7/VP+fxqb9v1SP/AJar/wB+Vo50Z8j7kzouz7lD+TuXf5tV/wC1r7/pl/35Wm/2rqH3Ntr/AN+VqudBGDLX+j/d2y0bLf5v9bVX+2NQjf8A1Vr/AN+ajbWNQkf7tr/4DLU86K5GXNsH9xqb+7T/AJZVTfWNS/6d/wDvytR/2lqn8c6x/wDXOFaOddg5GXPl/wCeVCWzSfcg8ys99S1ST799cVDNNfSffvLj/vuj2vkHsn3Nh7Ob/nh5dQukcH357eP/AIGtYL2f+01R/Y1/uUc4ez7s3PtljGnz3kVR/wBsafH/ABSyf9c0rJ+zLHRsWjmZXIi5c+IYf+WVi3/bR6qvr15Ju8qKKD/gFN8td/8AqmoeGSR/9VWcpSNIxXYz9SvL6e2lSW5l+f8A55/LXUeDL+PQ7/Sr2azi1JLeaOZraf7txj+Fqy/7HurhP9Q2z/x2tKzTy4dm7zHSs+Xmun1Kk+Wx2Fhr39pfEv8AtjSrNYNkck32aNFXeoXayqqqqr/urXtFtqS6rpttcW7LsuF3+d/fxXifwih8zx4qP+8/0Ob9dlerWFs3h/xPJpiL5el326aDzE3eVN/Ev/Avv1+Z55aOI5Ox9FgW/Z37mhNbSTotwm7Z/wBNKz5ofMtp4YomgnT+P+Gui87zLlt7v8i1j3iLvl2MsiI2/wDvda+aPVMWGGGS2a3SDy7VNrtNG/3m/iomtpkdn82XZ/fjerlzeQwJvuJ4kRIf+eO5Uz/FRN9lk+fb8j7YWmjfd1+7QPmMOSz8y5aJ4vMn272TZ/tVa8lo3n8r95GjMnkx/dT/AHakS5kndXTbH+52ReYm6V6E1KONfkaLyfued/cqAiVfJ+1Ls8r7n8cn3t1ZsyTQW0Voi+Xs/wCW0nzbK3Lma3guZ9/7h9qu3l/L8u5/vNVW5m8yGWLz/L+b/dagJGakMkbs77ZN/wDzz/jaqaTSRzeU+6R3+8kibdmK2IfL+WV28t3/AII6p3nnWu1EbzEdt+/Z/wCO0CKczyeTA7rF97Z+7f8Ai/vVV85ZH+Rmj2bkXzE+/itKPTVn/wBHi3Tpt2K+z1o/s3/TInuPNj2K238KsDH2NAnyL5bu33I9tQvcwyTbEbyE2/N/FvqZ08xIv38sG9m3eZ93aKhSzWOb5Jf9jfHQBxvifXodNvF0x1aOT7++P3rl9Ss7e+d3RvLf+P8A266T4keFbq+8rULeBt6fe8uvObO8uPOaJ/8AgX97iu2lFSOacjWS88yb5/uVD/qJtiP9/wC7RZv5cMqJ/v1D53zsj/u0b7r/ANxq9iHuo4ZbhJ/fqZ90kPmxbqq/vI6aly0E2+tOYRoW0y3Xzo7QPRNNJHt+as+ZF374mqxDeLN8lx+7enqRylpJvLfftWpkaOT+9WeyNH89CP8A3GoDlND939/bRshmRXqqkzfN89SJN5aVcZATfLsWneX5k26q6P8AJTUf56OYC1s/j+WiazkkhXyf3lNSRf738VCO2xtlBBGlt+52/wAf9yoZk8v7606aFnfelH2xo3+dqgBr7vs38NCJUkL+ZuT9193+/UyWck+mrep9zd5O+R/4qksr/wB5Hqq6Nvq026P+Jad5PmJvTb96qBR1M35Y5N/8D/8AjjVG8nz7HqxNC0E2x9siP/6FRNYNGip/rP8AbjrknE2jIrulU98Pnf8APB/8KsO/8D1G6Ls+da45R5TojIhdGkT/AON1H+8jf71TbP40anfNvXetQUV/3km2irHy0I61ADUSpHo3/JUVVIBXpuz+5TnfzJKTmp5gDmrOjwtdX8Cbap/NU1hfzabMsqfvK7MPKMailLYznF8rR6VYI2yqc332T+BKhsPENnJbbEZoH2/ckrL1a8b7MsUU6ybmbdX1lfGU40/cdzx6dGXNqi5NeWdrueX949c6lzdeI7+2t/47iZUVP7mabqW6Ow+T7/nbK3vhvpq3Xife+7ZaR76+TxGIck2e1TpK6ieyabDHawxRIvyIqpWor+X81ZcM3z/eq8j/ACV8nP3me5GPKuU1Lab7tXk/hrJh/hrSR/LrGRZYT+5VhHqv/BU0O37lTE1iWNnmUfxVGlLQMnT/AGqk/wBuof71CVYE1O+am712UP8AdaoA9N5pP9uhP7/+1TXStJEAlLRTKYDf9ympt+bZTnSh6kBOag/1aU6Sm7/kqtQG7PkqF9u/5KkeoqkBHeoX/wBupnqv5i0ARu/9+mc0+Smzf71AENDyfx0OlM5oAZ5nlu1Rv/rKkd/LqN38ySoANlQv/sVLzUT7o6sAqN6N9H/fdAEf+rfbRR5lHmVRAyiijmgsXfQ703fS80AM+WSh08unbP4qclm119yggjTdO+xFrn/i5eLofw01x3l/0q4h+yRf9tflrU8SeJLfwzbS28W2TUfJ3p/FsrwH4u+JL7WHsftsrSTzfvvv/LtC/wB2umjTcpKRlUnyo419tjpX2j+N/kir3Twl5dj8N57J5/Int28pvMf5eK8bsLZdS8VeHNP2+ZAjRvKkf/fVevQ6Uzts3PJPMzTT/wB3n+7XoVJcqOOC1OH15F+0y/vWkSHbM1cfMnmXMrovyPXpGpeFfP1WBL1vMgZtlZet/Dq+jufOtPKntX+f9w+5k/4Cv3v+A1x86PSpyONmfzIV+Wsm53OnyV22m+BtQ1xJ0sorifyVXa8kPlb2P8Pz1e/4VXdaa++9nWB6IzVzapJWPO/CWiTfbFuJV+TbXbfZvLTe7eWiVevIbO1m2I1XLbTW3xXFwv8Atr8/ypW0qh5vIV7awW6k33Ct5H/PGSt6G2jj2vEzfd+5UdnZ2+9d+7/2Wtp9Nt59u9fuVyylzFcpXTdG7bN39+pkTyP+B/62rSWf8CL5aff2VJDC0iNvX/dSP+OpjIOUy7lF/h3Rvu/ubqET59n8f8VXPs0n3P8Agf391D2ywIu//vjf8vNaRkPUh+wTQJv3LR8sibHZZP7yR1oJ9zY+yP5dipH7VIkMPnLvXzEo5tQ1PP8A4rw+X4J37fLf7ZC/7uvH7zdGkv8Af86vbvjEqx+CZ/Kb5PtEP6NXiOpJ+5n/ANiavSp/CcEtz6Q3/wCoTcu/au1Kj2Lv/wButS2tvki83+ONfnqRLZfm/wDHq4ZS1OqOxm+T5ab9vzvUbbo/ufvH21auf9d5US+Xu+69QpZtGjfNLRGQSKsMMk6r8nlvt+/sq5baV5iK7r5fy/N/C3NXrO2j+xyfK0f/ALPirUNn/qv3sWx/49+35vu7aYEKab/oflfNH8vy1Mln59syfL/ubPv1obI45vNT7+7Zv2fw1J9mkndv3Hl7W/77rWMjOR578VIYdKtYtbll+R2W3lTZ827+9XnOj3+l+J/Fuh6VLFcbLu6W3by/lbmvSPjBbNdeA75/3WyGaObZsbdw23/drwfRL9tN8SaLe7vLe3vLebf9Gr6bD5rXp0PZxeh5s8NGU7s+irz4RWsf/HpqtxafwL5k25d1eb63pWpeH7+e0uNQikkh+8kkKtX0Vcw2v2zZ5sUjpN9+T7vLV4b8RUaDxpqsT7ZEdlmXy/7pWurB5riL2m7oxqYaFvdRyv2m6/55abP/AN9LUn2yT+PSFk/64XlUbmH/AGaqun9yvcjmsuxxyw6Nr7TDs+fStST/AK57Wpv2zT4423rfwP8A9NLasHfNH/E1Sf2rdQf8vMtdEc17oxeHNb7Zpf8Az/Sp/wBdLZqPt+l/9BJf++GrL/t6+kf/AF7Uf2vqH97/AMcrSOax7D+rvubH2/T/AODV7f8A8eWnfbLHf/yF7X/x6sf+0rr+7F/35Wh9Um+X9xb/APfla0/tWPYXsGbSXljHu/4mtr/321H2/T/+gxb/APfbVivqU3/PK1/78rR/bE3/ADwg/wC/K1P9pwD2DNxL/T9nz65b/wDkSnf2lov8euRf9+ZKwf7buI/+ff8A8BlqRPEmpR/clij/AOucK1MsziHsGbH9q6D/ANBWWT/cs2qZL/Rf4P7Wn/652H/xTVi/8JbrX8OoSx/9c321HN4h1af7+oXH/fdT/ankH1dnRfaY5P8AVaDrM/8A3zFUM2q28D7H0yK0/wCu955rf+Oqtcy95cT/AH55f++6h8usXmkuiK+ro6y21Jb59iLbx7P+eCN3qS67Vw95NJAm9JWjeo4dSurq/gSWeWSp/tdcnK1qV9Vd+ZM3prxfMndPuVG6M8MSf7VQ7PMbZ/BVxErw5T5nzG3Lylz+NK5PxJcrPqrf7C7K6Ka5W1hllf8Agri3ma6uWf8Ajf565aktLG0IglQzP89WI/uVV/1j765WzYmR69+/ZI1JbXxnqenv9y7s9/8AwKNq8Bjr1D9njVW0f4teHn3fJcTfZ2/3X+Ws57MqMtT7k3rI7O7fuPuUbPndH3SbPvVC+5Jli/1nzMn93ZQ000f/AE3dG2S15xsWPJhgmlf5o0f71N86FNybW2P9356dN88bIjPH5zff/i4pvkyQQq8X/fD0ASPujdfm8xP4qH/1LJLu2PtRah8vz5t7t56f3JPu8U57mOSFZYtsn97y33fw0ARpNHHDsTds2/8AkOrD3Plw7/P8x9uz94/rUbp95H/4D/sU7yY59yeV5ifL8knzUAO3zR7v9VH+7oTbAio7Ls/ufWmon+k732b0+88j+tSbP+2ifxP/AHKAHPND99N3yL9z6UeYs6eVu+fb/wAtKdDt8tnf/wAh1Cv3598Xz/xPVagWt7b1/e0f6zdvZ9n/AD2+7UMKRyJv/wBZsoSTy3Xd9x91SBRfb/wnkTvs/wCQPJ/6PStjY0b/AHW2Vz8yeX48tni/d/8AElkf/f8A36LW1NM0dt87fcXfvqgB93nf7G3/AL4ps0n3U8r95u/v7elWN6ybv3S1Xfy96u8f975/rUgQv9xpf/HP4q+Wf2tPGbal4k0rwvFL5lrpkLXd1/t3Ev8A8SlfR3jrxna/D3wfqviC4i+S0h3xQ/8APWQ/LEtfAOq6ldaxrFzqeoS+fe3cjTTv/fY100Y8zuTIm8H7f+Ehgf8A3q9Km/1Nea+Ek8vxDB/wKvSpv3kNfo2SfwmfO4/+IjBSwhvrxn/tO3tH/uTuys+a3Iba+j+5q6yf9c7/AP8Aimrk5kX+0tn+zW1Z6PNJ86Wzf9s0r3JPU54rQ3Es9U/vef8A8DVqHs9U+/8AZX/8Bqyf7K8v/lg1OWz2fcZo6rTsZyiy95N1H9+D/wAcqHfJH/yyWq/mXkf3L64/7/NR9p1COPZ9uuP++6CeVlne3/PCKkSZo/8AlgtV3vNU37/t1xR/a2qf8/0tAreZYe5bZ/qIqi+0f9MoqT+1dW/5/pf++FqN9V1b/n+loLjFg7ySf8sloSGadPki/wDHKj/tDVP+gldf991Xmub6f53vrqT/AIG1Acr7lz+zbyT/AJYN/wB8UJol9Pu2RN/tVkvDJJ8zzyv/ANdHqF7Bd/3aCrPuaU1h5f37mKP/AK6TVC8NnH9+8iqn9gWo/JWP+7Vj5fMvfadNjT55ZZP+uaVH/a1nH9y2lk/66PtqnsoSPzP4WoFoTPqk38FtFH/49UM2q3n3El8v/rmlHkzfwLUiabeT/ciqJXL1MO/Sa6T/AEiWWT5q66wTy7OKs19HWDb9rvIoPm/5aPW0kKxw/uv3iVmvdZE9jsvgzu/4SrU3RfuabIn5zw16tf2f26wa38jzJ90bwXkf+tikFeY/A21aTXtXl+WPZZxp+cu7/wBkr1xY1+0yonm7Nv39ny7q/L86lzYyR9Ngv4SM3TdSmvrOW4eJftW5redN/wByRP8A2VqLnzvs0V28/wAiRyf7Ko3/AMTVPVbOTR79dYRvLg+VNR8v5v3f3Vm/3o6mudN8u/2P+7gdmSVNn32/2t1fPHpjZrySOzZEn2b9rrDG+75h/tVVhma33O8HlvcSb5/L/jz/AHv92jf8+yXdO6TfIkCfwn7tD6asif6QvmbNvySfdTP3qAG2z2906p/q3hZv9qs9LZYHZEWKD7Q2yLzP+WuW/wC+a0tn3vKgfZ/FN/cpqWEMCNK8TSbmX99JUFamfc3n7n52lgm8xtsMnzfKf4aLZ5rqbymiX9z97+7tNaSOsHm/Mv3t+z+98tZr3LXTy/vZbRJtzt/FvWgkhmhhktpfK2xpt3qmz0/2Vp2+OSzguLhm37V+fZt61a/c2MMW9pZ4EXZK8j/Nu+8tVbxWg1K+eKKWSC4X+/8Afx/dWqiAfvo7ld7/AD7v+A1HC6yTS718/Z9//YqHyZNkt2n7/ft+Tf8Awn+KoX8vzIkSVvvb/Oj27kY0yBv2OF7mf/lps/2PWq/9lTSXMs0XlRo/3vMT5q1obm43z7/4P9akb1RdJJJmi/eyec339m3YtQBizJeJN+982SD7jJ/cWuV8f2awaP8Aa3gX99MsO/Z8/FejQ/vE2RSrO8K/f+n3l3VwPxp2x2GlJ8u+4uJH/dv/AAhdq13Ud0Yz2PKfMa1m3pRMnnpvRqd/rPnT7/8AcqGGb569pbHDImtrn5/s8v8AwGmzQrv3o1OvNNWT57eqPnNH9/8Adz/3/wCFq05hFhN0D/J+8T+5R8slCXn99fLej93On3qQDo7lrVFilXzEqTyY5Nr27fJULpJHTU/dzfI3l0AWt/lv89SedUP2yOR9kq1M9h/GjU+ZD5R2+hP9XVd90dSJMslMRI9HnSQPTXfy6ZRqBbSbzE3pUM37xPu1GnmR/OlSPJ5nzpRqRykKP5afP/wGrUOpTWsP2f8A1lqzb9kn8DVV2L/H/BTXqJSCMS4+3fvqNH8v+Gq8c3l1JvpljnmWdGif92j1H9vk2fZ3+5TZn8xKj/1nz/x1k5DiE0PlpVd4W2fItWIZv4HapP8AV1MoKRpGRmskmym7/wC/Wl8siVDNDHs2P/wGueUCoyKO+l5rZs9Khns/9fFBdO3ypP8AKtUfsy/Mjq1Y8pZTRPM/ip2zzKvfY/L+5UkNmsknz7qBykZ9N/5ZtWxJYLH8/wDcqvNYLH9yjlJ5jP2fJTXTzJlq99m8vbVezTzJt70iuYkRP9MX+4lTJN5dRw/c3/36uWdt/G6/c/g31qpaCJLyFo9N2fx/frvPhXpv2HR2u/8An7k/l92uDdGvrOXZ/HNHCv8At17JoNh/ZulWtii/6la8zFT5Y2O3Dx5nc1KkTdI9NT7mzbU0KV4p6kY8patn+etCF6y0f71XLZ/LpSiETWT+5Um9vlqvDU29az5TUsb/AJV2U7+Kq6VMn+xUyIJF3fwVMjr9yoUfy/v0I/8AtVRpEtf8B8x6c9Ro/wB2nb/MX56Bnpzv/vU3f96j/VpSVqZDKH/uU16SgBHSh/8AgdO/jqN6UiBslRP/AAVLUPy0gIqY70+mbFjSgsb5lNf7lO2fdSmvQQR76jepstUM33P9+qAhkqHfUk39yoX/AL9BY13qP/cod/npslSA7f8AwfNULo0n36k2fPUcn36cSASh6SinqAymU+igcYjd9JT9jSP/ABVI6VIiF4/k3vTUeh4Wn/dbfM31oW1nDpv727kTf/46lOI5Fe1sGk/1tY/i3xnb6V5Wn6ft+1P8m/8AhSsfxV4/knmvrSy3QOnyfc+/n/2WvP5oWSG5ldV+dmml+f79dEKf2mc86hae5a6mvpXZo3f+N33bMV5b4z1WPWPELPErbEjjiVJH+avQoYY47P5FWBJtyNN/c/vfe+9Xj81/5ztLKzyb9037yvSpxOOcmdh8LrZdS8Q6reysuy3t9i+Z/eevVJtY8uz+SXyIE/j/APZq83+G9n5egtcJujunkZ2/u7a6Z3VIWuE/4DWNSXMzSmtDQfUljeL/AGF+59abeaxJviS3/j2vsj+X+KsW5+RNkTeZvb5fk9asW2j/ALld7fw/c+tccoo7Il5Ne1KN/NRvLgRv92svVdVuJLxUfdO7/dTf9/NOvP4rdZfLn+/s/uZqnZwtA7P/AK+6f+PZUxKkQ22lTed9o2+Y7/Jv3+tb1tpvnp88v3PvU6zmmk+TyvLk/irUs90EOx18x3qpSENf7Hpvmv5Xlun/AAJuKmR5JH3pF5b/ANypPJkupFdLaKP+9U1sk1w7O/8A+3WZA6F28mV3VNif89Kks0W0hZHWL+/+7ohRrp137dm3YqSfdqbyWezVE8qPeuytIkykQo7T+b8tQu8MnlRP99/9v0q59gvNkrp/35jeqb23n3P2f5JNi/f31pGIiOaZpHl2K0bp919/y1Yhhkt4f+e/92rEMPl7fN/9A3Vc+zNGm9Go5RSPP/i1C0fgO8TcuxPs+3/v7Xhepf6mf/eWvoT4tW0f/CvdVdF/ij/9GV893n/HtLs/vLXpU9jjnufVnkrHZ2zp+8fbGm/+L7tSIk3zbF+TazrUelbpIdPfbFsS1j+T+LcVStJ90cyp5S/N/BH7f3q45R1OiMtDH/5bLv8ANk/4B81WP7Nk8nf/AKt/v+TWg9rHdXmzb5buu/fUbp/ozb2aN08tGm+91ojEJSKb7Y7OV7dfL37f333v/HVrSRIZ5oH/AI0b5nkTb8wqNLaSB1d28x1X5f8AdFXGTzLbf5v2d92//a5qoxIC5sGkff5vyP8AdT+/ioYYY7XbbxfuEf7sMb7d7GrHkrPDZujSyfZ9z/3d9SW3ybXuG8tP4Xk/g/4E1ApHL/EXTZrr4e65v/eIlq038TdP4f8AZr5Tv/3cO/8AjSvsLUtN3+G9etEiaf7Xb3CK8cO5uY3r49vE/wBDrsovQxnufcH2+4urOK989f8ASIVmleT3WvLfjNoP2WHT9YRot6M1vL5ddd4JuZrr4b6Be3D/AH9Pt/8AgexdtTeLfCv9seD76JP3c+1rmJN/3GrSEuWRnKJ87zN53z1Rd6tMjRvsSq+/zNyP99K9inLmRxyiRu9Nd/Mf/VLQ6f7VN+zXH8FakB5jU7fUf2aejyavmAk86nVDso+arAkdFkpvk0bKPJWRNlAB9laj7N/tUbKb5IqAHbP9tKNn+1R5NN8lqOYB3FLzTH21H5zbG2LRKQEOpJ/o1UbPd9sgqxeP+5b+/VW2/wCPy23/AN6uOUtTWMTooUp3neZJ8lNmfy9yJWTf6l5e6K3rbm0M+Uj17UvtT/Z0b5E+9VWF2jRUT/gT1XhRfv1qaVpsmpPKkS+ZPtbb/vVjJuRpGxTv5vkWJP8AgVUaH3b23/fT734UVj1LJkrpPA1//ZvirSrhJfLeGZX31zKVYtn8iaJ/7jVMveRHU/SazvI762gvYt3l3EMdxF/t5WrELtGiu/7ve2/ZXE/BbXl8R/DHw5exbd8Nq1vL8n3Gjbb96u0dF8ldn7uvNlE6ASFo3XY3lpu37/vNzTUT51SXdO9OdVkeJ5f+A+X/AOzU7/c/1CfdSNKkByP5cyom75PupTn/AHH7r/VonyKkf8FRww+YnmpLsf8Aufw1MnmRzbkX79WWR75NmxN2xPueZ81GzzJt+3zP+uf3eKbsWTyvlbf5n9/5qdCrQTM6QfJ9/wC/QA5E8zbvi8v/AJ6+X/HRM0nyo8q7P+WvyfLTYbZpEVEaWNP9/wBamh/dp/z0f/0PFVqRykn77yV/dfc/8fqG1eOTz9m3/cf/AHakRfLSV5Wi+ddn7tG+9Uc1tH5LOi+X/wCz4qQJEhmjs1/e/J9ypPOmj2P/AKz/AG46jTb5yu+6T+6lHktJM29V2ff2SP8AcpxAxd6x+P137dn9ks/3P+nlK3HmuJ0/dNFG/wDckTdWO7Sf8LFg+Vfn0Wbd5ntcw1tM7fwK3zrRzACXMcbs+3yH/ufxPUaXMcm1N33PveY/zVC/mQTKjr5j/cqaFPMuYv3vyP8AJ/8AZUgPl/8Aa98bNfalpHhSLdst92o3n+8flgr573+ZW58QvE7eMfG2uaw7f8fd5I6/9cx92uZmdo3+Su+nHQzkb3hVP+Khg/4FXo027yWry/wZuk8Qwf7rV7l4b8eXHhHQfEumIvmQazbrby/hv/8Ai6+6ymbjQfIrs8PFRUqiu7Hn6Q6XPct9r1BoJ/4U+zeav/fS1oW2m6XH9zU7f/x7/wCJrn32yaq29lj/AOula0MKyJ/x82v/AH+r6Lqcco6GslnHs+TU7f8A7/bam+wXEn/L4sn/AG2Ws+Gw8/7jRSf8DWj+x/M/5YUjO3maX9m338G7/wBCpr6bqUf/ACwl/wC/NZf9jtH/AA0Jpvl/P81XzE8rNKSz1Df/AMezf9+ab9mvv47Zv+/NZ/2ab+CW4/77ajZdRv8A8fNxv/32ouiuV9zQe21L5v8AQf8AyWpr2epf8+bf+A1UXS+/5+br/v8ANUb219J9+e6/77ai6Ks+5oPpWpf8+0v/AH5qF9H1D/nhLWe9hNJ9/wA2oX0rzPvq1A+XzNB9Nkj+/Isf/XSaofsEP8d5b/8Af5aovpqxp92o3to6OYOXzLXk2Mf376L/AMeajfpqf8t5ZP8ArnDVPyY6bsWrFylz+1bGP/l2lk/8dqu2sN/yys4o/wDro+6qrp8/3GoRGj/hqLsrlRYfWLr/AGY/+uaVTuby+n+/cyyJVhLOaT7kTVJ/Y82ze6rH/vvtrGVzSNjDmtvng3r/AMtK9I8E+JF8I63FqD6fa36eTJDsukVlTK/eXerLurj7a202OaL7Rcr5G5d3kfM1a2xdnyN5iVnyqaafUltxaPTPgy0cmpeKtQig8u1T7Ptto/m6tM23/gNerf6LJbQPKqwbPnVJE+5XlvwNmW1sNcf+N7iF/v7flSN//i69OvLaaRGfylkTb+98z3r8tzb/AHqS7H1GF/hor/8AH9YLb3EcU9rN+5nT/nqprl9Hv/LeXQrhvMexj86LzH+aW2P3f++X+SuqfbdO7Itvs+bb5afcUrXJ+M9BvNSs4NTt4PL1TTGW4gSP/l4jP3of95tleMdpe2Xn2meLyPIn2t/u7aJka1h33CrB/G033dlN0q8hvtHs7i0vlu9OuId8TyJ8241ceGG1mgTyvM2L8qR/KrrSkBVuXaOH7P5H/A5H+/mmzfZZLD7X/o8m+Nt3lv8ALxVy5T7Uk/zRbG+TZIm7fUcOmyQJ9nt5WjTb/wAtP4FqYxAyYU8yaWV1WdJl2M8H8dOhmk8v5N0kEMOzyY/m34q9vh+0zzNBFHdPuf7m19v92qdtCv2OV7fzY3dt++d/l5/2lqwK8MzeTvSCKNJl/epdP/FVPZNdQ20SK1ojq26b+/j+Gtqa5XZHsgiu3f5IppP733Womh8y5+RZY3T/AJ6JuqAMe/eOSzni+aPZGr/uH9P4arpCsabIom2O399e9XoYY9N82V/3j7o/kj+b5h/FVO5hmndfKbyPvPv2eV/FQAJuk3JLIv3fl8v2q1bItrDE6XPmPt2bI/vP/tVVeGG6hlb+Cb5FepJnuNn2TylRHXZ9z5qsBs1h5kMvm7f33ybJE+Taa8t+Mf8AzA7f5tiRyOqfwpnZXqFz5cNn/o+79z/45mvIfi7ctJ4hsbd5d/k2MaV20I6nNUOJhfy3omtvMdnSmo7eTs/2qEm8h/kr2FscWoQ3LWsy7/uUXn+3+8SpnSG6T7tN8loPkdfMSrJM9f7ifv4P7lNuYWkRniqaa2WCZt7f8DjqH7dNB8j/ALz/AG6iQ4hYfbL65W3itmu5/wC5GnzcVJv/ANmpvB8zQeKtMe33O7zbNknvWt420f8AsfVf+efnLv2VjzcppymH5dELtH9xvLrsPhd4GXxxc3kt7PLBpdp/rZoPvOx/hWr3iHwBotreNFp95f7E/jn2tXO8RGm7SZtGi5I41LxZ/wDW/I9H2bzPuMtak3gmSN/9Hvl2f9NErNv9EvtDtvtG7z0T73kfwVUMRGXwsmVGUSFJmj/h8ypPln+5VWHWLW6+9+7q4ltHdfPaMsn/AFzruj7xyyIfmj++tD/u/u1Y/fRoySrUfkxyPvio5RjUfzFVH+/Q/wC7eo3h+f8A55vQj/8APWs5RAj/AL39x6ck3yfPUb/xPQieYlIokemv+72vQj/wPTnj/joArun3X/gerCXX8D1HUaP/ALVGoFp/3dHyyOu/7lRwp5e35vMSrVmnmJ5qfx1EhxLFhDdX15BaWUEt/dXEmyK2gTcz5/2a9s8N/sc/ELxBDFLcLpfh6B/4NSud0v8A3yitWD+zBfrpvxjtpXi+5ZzJ/tJlfvV+gVhfx30Kypt+f/nnXi4jEulLkiehTpqceY+S7b9gzUpP+Pjx/Zwf9c9EaX/0KdasP+wTdf8ARRrf/wAJ7/7qr615pNlcf1yr3NvYxPkn/hg/UP8AooNrJ/100Rv/AI/Ub/sJats/deOrD/gelSf/ABVfXfNHNH1qp3D2MD46m/YM16RG2eONJ/8AACeqafsDeJoEZU8Y6H/4DT19o80c0fWqncPYwPi5P2D/ABZ/B4s8P/8AfE//AMTQ/wCw34w/j8S+HJE/6Z+ev/stfaNNqvrVQPYwPji2/Yq8YWupWcqa14cjsrdt/kxzT/e/79V2Cfs2eLo9v+naH/4Ez/8AxqvpeiuedR1DSMeT4T5u/wCGd/F3/Pzof/gTP/8AGqP+GePF38c+jf7P+kyf/Gq+kaZJWPN5HRdnzj/woHxd/e0v/a/0lv8A4mpv+FFeJo/4bD/tnc19DbKSjmDmfc8Ah+DPiiPd+6s/+2dzU3/CpfE2xf3Vr/tf6TXvWyo9lTKIc7PB/wDhVHiaP/lha/8AgTUifCvxJ/HBb/8Af5a9w2UnNS4lc7PFH+GniD5v9Di/7/LTf+FZ+IP+fOL/AL/LXtWylqeUrnkeLJ8OvEDo2+zi/wC/y0P8N/ECJ8ltF/3+WvZvLo8ur1D2kjz/AH/7NN/5Z/JQm77lGz/Z/wB2gqMg/gpKV3plAhH/AHi7KHdZHpr/AMVFADd9R/wU7+Gh6AI/+A1C71JNUMlLlLB3+daj/wBZ86UtK8n7v/2RPehIga9QvtkqWopqYFf5Y6j2VM/7xKioLjIifaifdqF//H6m31DJQA16alOdPkpqUEBJ9ymv/q6ds/8AH6c9AEez5KdsX7lO/wBYlJQWJ/q3+SpLazkupvkqxp+m/av3rv5cCVk694zh01GtLKWL5P4/79KMXIOZRNC8v7Pw/D95d/8AF/eevOdb8bSX1zO7xNsRv3FtH/G1U9e1K4jdt7NJPu2I/wB7f8tY9s7SQt9o2xp/F8+7fXVCHKcspuRmuk0D3zxM0iPtffV6ztpLWFfNibZ/D/Fsp15NDazSxRTxSfaNqbPp/tLVe5huI7OK4in8h3XyWh+Vot395a25iCv42vGtfDGoXf3/ADla3VP7mdituVq8Zm3QWzf3/uV6F8S7yOC2sbKJl2XEzXDJ9P4q4nTbNtS1XT7RF8zfJvauqn7sTne56Zo9h/ZulWMTqvyRru+Ta26rTp56t935/wDvqrE1m11c+a8EUf8AHs/uVa+x/wACMsHy/frhnLU6YxK9gi2s2+XdHs2vs+lNkmm1JGSL93I7f8Cq1bWC6km9PN+xf8/P8UuP7u7+GtCHSvPtot941v8A3Uj27f8A0Gsjcy7XSo4LZoof99v9tv71WLOzj3/P9x60obBtkv7+X+5v+Vv/AEJahms5oIWd7m42bv8ApntoFKQ5LaSeGXyv3H8H7urkKeRbRfumk3rsb+HewqGzhuPs3m/2hL5f318tF/8AZlah7aaNNn9p+RJt+aaSFW60E8xoeT86pbt9+ppkby2l8iL73/LN/mqH7M0jrvvriN9zOv7lf/iVqR9Lm3/JqdxG6bX+4vyUGfMWvJkjRdj/AH/vJQkMkn/LJtife8v+9UaaU0czbr64kuv+A/dH/Aad9jkjR3TULqRP4kk27v8Ax1VrWMQkTL533Eg+/wDwSfx02zsGn/hXz/8Apn7UfYJpEbfqF5/c8mN9vWnf2a0b7/7Tuvn+791ulAhqIsfnvbzt5+1k3/xJipHSSP5/mn2fI3+3Ub6asib/ALZdQO/8e/b1ps2lQukWy8uvnberxvVR3AwfivZzf8K38Q7tuxI12+X/ALyV8y3n/HnPX018SNKaP4e6473NxI/2dpvvt8/+9XzK/wDx7M/+7XoU7cpyT3PsjTd39iWKbt++3h2/981YhRo/kTdI/wD0zRe1ZOiWcf8AY+n3Dz3UCPa27+THN/sp81aEOj+R5G+e6k3/APLGO8+WuWUtTaJaS2h85ZfK8x6c+75fs8EWx9zsn8VRw6Vb7JYkubz523/8fLf+hVHc6JNdef8AvbqdHX/lpct90f7K1Ah1m/8AaUMUqT+Z/t/wvRZ2yx7Uibz3eOq9to9vA67J7qNIdu1JLlv++lq8+iLJcKjtcSbPk3/aWbr/AA0ASbJNipEq70/76ehPL/e27/f/ALk9U7zw8skLSo11G+3YqSXkn73FU7bw829Xu7nUt8P/ADzuZ/8A4qgDas4fIf7PFK0CJ/HGny18U6rpv9m3l9Zfx280lv8Ak22vtBNEtYJN6S6lJs2pvjv593/oVfJ/xL02PSviF4lsom8yBL6ba/8Asn5q7cO9znn0Pob4IJ/avwo8Pf7DSJ/wJJK9ESFZ5l2bZJ/l8r8K8h/ZySG7+Gvmy+bJ9h1CaHyY5pF6qjL91q9U/srT43gfbdbLj/p5k2p/3y1VLccdjyX4wfDf7LNP4g0yLzLVm/0yH/nkx/iryGaFd+969q+Nmsaf4P0dtKsl/wCJvqC72/fM32eM/wDAv++a8Bttb8t9lx/33XsYeEuTmZw1JK9jR2R1FJTkeO6+e3lobzP466TIanmSfcZqHeaOmpNs+enJdVfMVqH2mT+NaPtH/TKrHyyJ88tO8mOTb81ApFf7Sv8AHFR9pXZ/qmqxsWOloEVPOjk/vUedDs/iqZ0qF7Zf71AEf2n7tO+0/wCzUnkihEoAipj7v+udTblqvNMsf35azkOJXvE8yGXyl+RFbc9Zaffi/wB6rF/rayJ5UX3Kqp/yyrlluaRLF/qTSTSLF+7gT+P+/Wfv8ynXKf6TKn+1U1tYNP8Af+5W1OnObM5SURsKNO/yfcrpvti+GbC22f8AH1cfP/urTtE0pZLlU2/u0+dvwrH152u9Vud/8HyV0V6fsIrm3ZnTnzsz9Sfz7+eX++2/86r1Jc/67/gNQV5fMdZKlTI9V46mRKZB79+y78S/+Ef17/hGrv8A5B2qTfuv4tlx/wDEtX1FNqUcn3ILyTe3y+RZyNX526bfzWN5BcW8rQTwtvV4/wCBh/FX6DeDPEln4m8H6Vrvm+R9osY7iVJJvlRgv73/AICtclSJtE1v7SjjmaLyLrejf88W3OtOe/jj810s7r5P4PJaprZ/Ps4JtvmQOq7f901NdP5E38Maf3/7lcppEo21433/ALNdRvuXb/ozU6PVlgmZ/Iljd1/5aJVhPv8A/Hz9xl3f3aERd87vEv8Av/xPQMrpqSzzROltLJAn8caU5NQ8uZvluo/O+8nk/Ltq5sknTf8A3P4N/pTZn/5ZKq/P96gCu+pNH/DLJ/tvDTftkabti3Ejp8/+pZatJH5afJ/wL/dFO+adPniaP5f+WlHMPlG21+u5nSxuI3f+OSGo31hZ/NR7a6jRP49n3Kmhhk+5Kqyb2+//AHKsTJ5jtvi8z/bkojIRThv/AL2y2n3/AN/ZUiX7fwW11v8A+mkP3s1YRFgml/2/vO/3ahjdZLn5/wDV/cV46sgw3vPM8bQf8fG9NJuYdmzds/fw/drce8WPzdkF5JBu+/JDWXebrX4i6Rs2/wDIJvf+B/vLatq5hWRF+eqKkV5rlduxLa6kf+55NYvirXptK8N61cRQXHnw2czxJs9I66CT76/L5n92svxDa/btE1e3lVtlxZ3CbPrG9KO5J+ddy/75v96qN12q5M7bFf8Avqr/AJ1VmTzK7osz5TY8GOv/AAkNtXpV5/qW3147bTNHMuxvLdG3pXRTeNtQ8nZtik/23SvqMtzCnhouEzzcVh5VZJxOohudH85kvYpY5/78dyqrz/vVoeTpPk70+3yJ/fjtln/9BavH7y8mvpmluG8x6dZ391pr77S5lgf/AKZvXZ/bcbvTQz+pO2+p6p/aXh/7n9qsn+xPZyLUn2/Q5Pua1Z/+PL/6EtcDD8RfEEcez7d5if8ATdFahvH+pP8AfgsJP+ulstbRzmmZywUj0RJtPk+5q9h/4E1N/ov8Gq2cn/b4teZ/8J1I/wDrdI0uT/t2o/4TOH+PQdN/74Za2/tih3J+pzPUPs0cn/MQtf8AwMX/AOKqRIZvmT+0Iv8AwMX/AOKryv8A4S2z/wChcsf++2o/4S7Tf+hXsP8Av81H9rYfuH1OZ6o6XX/QVt40/wCml+v/AMVULpJs3vqtrs/6/wCP/wCKrzP/AIS7Tf8AoV7L/v8AS01/GFj/AAeGrD/vtqX9rYfuH1OZ6I6Q/Mj6rZ/+Bi1VebTY0+bV7D/v9urgX8YQ/wAGg6XH/wAAZqh/4TOb+DTNNj/7dqX9sUO5Swcjvnv9Fg+/q9r/AOPVC+saD/0E2k/652zNXD/8JzqH8EVnH/1ztlqN/G2sSf8ALz5f/XNFWs5ZzRjsio4J9zvP7b0nZ+6g1Kf/AK5222j+1V/5d9Bv5H/vzzba87m8SatP9++uKozXlxP9+5lk/wCB1yvPI9EaRwT7npE2uX0f/MM02D/r6m3VRk8T3Ef39QsIP+uEO6uA5pd9cs86nL4UbRwce52Vz4qjk/1ur38/+xGnl1mzeIVjf/RLby3f/ltO/my1z3NSw1w1Mzrz62No4eES9c6reRw7/Pben3fwreTx1NHbfvbZZH/v79tcncv/AKM1Ez+XZs/+zXLHMK9Nu0inh4S6H194JsLzQ/DemJb2NrIl3HDfS+ZeN5rsY03Ku2KuwhvL61eX/QYpJ3bZvkvPX+H/AFS1HZ2EOm2elWjq072lqv77Z/cWtT+zVjSV/Plfzm3/AOp2s+a8PEVXUk5yd2zupx5VyopzTXT22y00yz2fc3x37dv92Kq/9q6psgSLTLDfD/HJqrbtv8P/ACyq95LT+VsiuI3df3SR/L0rN32sbqnntI+7Z+83fP8AN/481cfMaHHpc3nh/VZbR7azk07WZpJrXzLz7kn3pV3Mv/LT79dQn9oWLwb7az8/cv7n7fJt2j/diqr4h0T+2Lae0uJ1sN+3ypv9e0UwbdE1Giaw2paP9ou7aKDUIWa3vEkdtqXEf3tv+y336ssbDNdSTSvLY29pdIrIqSXjS/KG/wBmJflqOa81S1mi/wBDtZPuvskmb7ob/drcmhb+CVdm35vk/wCPf5vmb+HdVVE+dtn3HbYryI3zrUAZvnatdPebNPs/n/1SfaZPkYf3mZKhvIdYnhgleLTY57hf+Pb7Sy/w/d27a3Jttq8Ur7vP271T7u6q9nC2mwt5Sr8m59kfvRKQ4mbZ2etWMMuyLS9/31T7TI2z/wAdqnf2GpRzeVL9j2JueVIJpPkzWtbXjXUMr2+673t/f2tVd90EP2e4ib729U2fxUBIyUTWp/N3/Y9+3yWeNGqSa21KCzV/ItfP2/L87NsUL/erYRGeaX5f3Ds275P3rr/8TUOySBGt/Ii2f39n3MVZmczNZ6pGjOl5pezb9yR5+/8Ad27d1Fz/AGxsW022ex/nf70uzP8AwL5vuVcS5sdjRPL5mxldYZIfuf3W2/3aNS/cXLW97Ouz76/ud3zD+Kgsp/Zdak/j0uN/vr+5kZOP9lWrxPx5czXXiq+e4lWR4dsO+NNvSvfJr+GS53wzrJ5PyMkfy1806leNqWq3N3K3z3E0j134eOtzkqS0CHbs30tQJu2fdqwj160TiHInlyVY85tjb1qNN0m6nb/LqoyIIXmhn+TbVG8hjjTelaTutVX/AHdEtioyK+j201xren7PvvdR7f8AvqvWvFXhv/hJkgeKVpHhhrzfw3bfavEOnIjeW/mb1f6V659pmkhb5vMry60uVnZCPMir4ARvDnhu50yX76XUlxVeaFt/zffrn/FWpX0evb7e5lg/dr/q3+/ioU8YXWzfdwLcP/3zXi1lKpI9ai1FGxcvWTN9/wD1XmfwVG/i2Od1R7NY99c74n16bf8AZ4vk/vPG9aYeMoyJrSVjNv0tbW/aKWCL73zJVi2Tw/dPs+0y2j/39/ypWKn+xEtaFs7TvsSxWd3/AII03V9JRr+z+JXPHqU/afC7HTW2g6hPDvsbm31pP7n8VV5rP982+CW3nSsFJreC53xebps6f88HretvG2rRwxJcfZdeg/uXSbZf++q9SFfC1d1Z/gcMqdantqVXTy3+f95/6FULwrv2J/3xJXSf234d1KFvtH2jRbr+5OnmxPUj+FftyNLZS29+j/de1fd/47W31VVFem0yPaSjpNWONdPLpv8ABvRq2rnR2j3J5vlv/wA8Z0rPms7qD78XmJ/0zrjnhakOhvGopbMq/LPToZv4HqHzl/65vR53z1hyGnMTP+83JTflj+R6mheHe3/LRP8Ax2i58v8AgVaylEYJD/H/AKxEofd81Qpcyfc+5/dp29pPv1jKI4nffBPxbp/g74hWN3qreRazRyW7XP8Azyz/ABV9xabqU2msr28vmI/z/wCy61+b6V618H/jxqHw9aDStT3X/hrds2feltM/xQ//ABNeTjMK6vvw3R6WHrKPuvY/QDStbh1VPk+/WjXkXh7xDZ65YQaxo98t3ZP88VzBXeaD4kWdIorjbG/9/wDv14Klyvlkeg4faidDU+m/Z5L+JLhfMgf5Pv7etQUrpXRG1zGR0154VsY4/kuZYP8Arp8y1k3WiLA+z7db/wB/+7VjStYaPalx+8RPuv8A3K1Lyzh1K22S/vK65U1Km5QWpxynKJzv9m/9Ptr/AN90PpU38EtvJ/1zmWsvVbG60q52bfMgf7r1R+2fP86tG9fE4jN6+Fk4VKVmY/WZRdmdF/Zd5/zwqF7C6Rvntpf++KxftLfwK1CalNH9zzf+2dc0eIo9YAsU+xpTI0f31aOm1XTWLr5f38tdBpusWt0n+lqsb/39n369jBZrh8ZLk2fmbQxK7GPRXUb7N/8AnlTdmmyPs/0XfX00cLzfCzb23kctRXSpbabvb54pP+B07+z9P/6Zf991X1Z9x+2Ry1FdP/ZVj/cWnfY9P/55xUfVZdxxrI5aotlddJo9nJ/yyWsu/wBB8v57f94n9ysZ4Z2NI1FIw3So3SrDp/BtplcMouJsebP/ABJ/q6P9unf6v5KTmmajPlpyf8DqOShHWT5N38VABTX/AHlOfb5fyUeXQAzmm0jvTfMoAjeo3TzKc/8AfpaAIt9D06jf5m6pHIh/vVFzUu+o5vub6oRX/jZ6SnunyNUb0ARyVDsqZ3+Rvlqq7+ZRqA5/ufJUf8G+pPJ+eh0agB2ym03/AFlTWdnJO+xP4P46UgI4U8+bZF+8q49nDYw/aLuXy0T+D6VT1jXrfwrbLb26rd6jcSKi20fvXmeq+MNQ8QXjb/Kk+yfPLD97Y1aQg5Cc1E6bXviEsaSRW7L5G3fs+83/AAKuD1XUl3xW9vL5l0/3nkTb/wACrJdFtbn/AEhvLR/n2fxP/wCgtWol587ag8sW/wC/5Mm77p/2WZa6oxUTnlJyJLOz8+ZpVvvtc+7+NNzL/wB9btv3KpzTLptnF5X7z7PIqb5Id29v9ndU1tGsD20Us67PLjRngTyt+F2tuomuYbVGSKdpESRv30fzMjH+KmPUhS1mk8qKVovPT7vmJ5Xzf3abJujSJN3lzv8AdTZu2VNDps11ud5WkR9u55ParDww2vz/AMG77myoj7zFI8f8cOsniFkRvMgt41h/P5qm+Htn5/irzXi8xLeP/lp/eNYNzf8A9pX9ze/wTTNN/wAB+6tdx8N7CG10qfULiX57u6aG1T+J2Fd0vdicsfekegPcx2tgr3H7unQ6a11M0t3FLbwf8srb++w/ik/+JohsJpLn7RL+8nT/AFSfw2//AMVWhDbLO/lRN57w/eeNPvsa8uW53RHed5ln8jLvT+ONP4aHhj2Rb18/f861Y+aPc8v3Ifkpts6yRtvl+43ypH96iMQiHzSfI/8Ad+ZP7mKhuf8ARUV9i73+8n9+rjuuyJPknTds/wBqmuq71t0/4D5ibqsJEbpNInz7v9mGoUtofuS/vP7vmfwVNvWOH/SJ/LdPkqZIf3yolSQSabbTR/JK0Uj/AO59yr0cMm+Vdqx/d/2qp2z+Z8m/y0T599WLZ/3LO/7uNPk/2nq4xFIsPbfPvRfM+b7lRpDHdXjJub/c8n1oTbvb5v38P3kkq09z56bP9ne3+6aoOUrvNcSIu/8AdonyM++nPukeJ9v7hP8AnnVV4bf7MsSQLsRtn/xNaE0LbJdsv8NAiG5muI0aFJ1+f518yoYXktUa48pfMTy0VJ329amd45PIl8+3k8lm3VHbXl1H5sqf7O5P4f8AvqqiBh+P0j/4QDxRvaLY9jM6p9F+Wvlt9slm2/8A2a+rvG1zHP4G8R7JW2f2fMm90+/mP7tfKP8AzD2/4DXoU9jke59iaDct/YOkRIvz/wBnwvvjf5f9Wla0L+e8sSNLPBD/ABxpXN6Ck0/h7SJfPfeljbbodjdo/vV0STLBD/z02fO3z7ulcclqbRLG/fDFvVY0+5s31HMkck2ypnmWRF+by0RfOb/dqP7S12ip5EXzrv8AOgf7/wDtVBQ7zlk8/ZFFGkLbN8ibl4q0nnRw/e8x9vy+W9U5pvMSXf5vz/d8v73FWIftFr99VjT7+zfu6/7VPlALzdAi/uGkfb8vlptZM/eprzeR5uz94j/xyf3hVObVoY7nfuZE/h8xKbM7eZPLD5Ub7m3TbP4T/DRygTTTRzv+9/eQJtdv71fLvxmTy/iFqD+a0n2iOGX9597la+oJkWBN6RNb/wB7zE+WvnX9oSHy/G1nKyeW81jHu/3hXZh9zGpHQ679lrVZo9B8S2Sbv3OoW0v7v5vldX/+Ir1DxJ4kt/CtnPd7fMd9yRQ/35BXgf7Ouqx6brfihJWWOD7HHcN5n8flyf8A2dbHjbxPN4j1Jn+byE3eUn9xTXsYXCuvU5nsjz6tZUo8q3OL8VX9xrGq3V7dz+fPM3365W5hrpLxKybmGvqHSXLyxPLU3fmMX5o/uN5dTJr15a/xeYlWHtlqrNZ1wzos6IzRc/4Sdd/722qZdb02f7+6Osd7WoXtmkrllCUTSMkdMlzp8n/L0tWESGT7lytcS9tTvLahXj0DmR23kyfN+9Wh4ZI/+W61xaTSR/xNTXeSR/vNU38hnbTbY92+8iqq9/ax/fvK5PZS81PM+wtDpX1izj/ilkeoX8Qx/wAEVYFPSFv7tEYykHMi9NrEz/c/d1ReaST771Mlm1TLYf3q09lKQe0RR/1n8NWk/wBUtXEs6p/8saxlRcCoz5jWhsF85nq9DbVNbQ/JF/u1oWdtHv8An+4nzt+FfS4ejGFNSPLqTcpOJ2Hw38DTeI4b7Z/y72slwv8Atyf8slryfXv3msX3+eq19rfCvwl/wjPhi2S7s/Ivbv8A0iVJE2ttP3Vr5H+LthHpPxO8VWkS+WkN1sVPqqV8tisT7as+yPUo0+SKvucTc/66ouaWb71JzXIdIqPVqOq8dHmU+YksV9qfsr37XXwftvKVpLq3uLiHZ91f71fFKf6yvZP2bfGeqaV450zQre8WPS9Tm2S20lZ1FzIcZH2Yk0kzwRRSxfP8krx7qje/jjTzUZtn8M1Rvfx3SRbGlTe3y+Wm7/x1ttSPc3V15X3YNn/PT5t+a4ZGhNbIsn7resj/AMX40J50k3m7vLTd/wAtPvPmm23mec0X/A9n8KVI7zb22N8+35Un+VeKksd80HkP5v8AF9zfR/qHlRGb+/8AvPehkj3xXbtFv2/fkeiF/PuVRJ5dnzbqCtS07+W++Xb87bPzoh/d/O/3NrbUqu/30ieXe6fPvp000k6fulXf9xamQuYmRvM+/wD8B+T0qREh+581NT94nyKv9/fRvaBN7/wL81EQkG9o02O1Dv8AufkZpN+16b80EzbPvvR/q7P5N0k7x7GfZWkTMxbp1/4T/wAPf7em36fvP+ulttrcdFkTftWSRP45K5/Ut0fjzQ9n8el3/wA8n+9bVsXPmQW8u/8AjXY3lv60wJNjSTNs3R7PvPJ/7LTXh8xIluP38H3G/h61C6NHCuxv/ZqE0/5G82Vvnbf/AHqUZAfnn4h0qTQ9Sn0+X79pNJaN/wBs221hvXtH7TPhi48P/Ei5uHVfI1mNb6B9m3ew+WWvGXrujLmQEP8AdenP/q6bRMnl7q05iCpzRzSJS1OoCbKXmik2UcwCUUr0lMAopN9NoLH0yiiggZRT6JKAGUr07y6KXMAyin0yp5gFSkopd9ACU+Om7PMffTo6AJLlPLs2ptyrT2+xfvv8lTTJ/of/AAKrWhwtda1pVui+Y8t1Cn5slZyHE+9r/wAn7ZPFbt5aQts2f3FNQw+TBN5qfvH2/wCu2fw0251a3kuWTc0D/c2fw8/3d1TIixvLLFv8j7ips+5n/aavNkdkSG5hW6hlfbF/rN8XmVh3/wBonf8AdS/6n/l2nTa24fxV1U0KwW33Yvk/55/eTNZMz+QjzSxeXsjXd/Cyf7O6shmbN5cdzBKnmyTpJsl8tN2//vmsW/hm8M6wut+a0drdt9n1GHZ+6Rj8sEzf3dv3GrqkhjkhV7fyo0+5Ekny/L/7NWbrHhu3vkbT72BUtbu3kSV4H/h/u1YGlf2fmQqksX+lI0nz1k3lssk299uzcsKw/wAO0f3ab4YfzIZdP1OVZ9U0bbbtNP8AelhK/upv/HNjVrTIsiRRXC/v3+Rn3/NRIDN+wR3U1m/+o/gd45vv/wDxVVY4bf7NFaPPLvRd/nQf62L/AHqmvEj03z3l273WNN8b7VfHzLtqrNue2lSKBY53XZsk+Xfj73zfLuqCia8RfJgdF+z79yedB/Hmo0e88torj92k0m+J9n8Iqvcww31/9oSdYJ0ZZvO3r5SYbay1Reb7dNcp9p+yb/LRof7mP7rNQBYhvvLufsiMuxNzskibmTH3aa9/9ls5bhLnzHf52Tfu2f8AAlp3k3094v8ApkUk38UP8T5+b7y037Msb7PKi/ff615Id38VXzENBN+/mllt/Njd9rtNA/38fw1TubmR91u8Es/9543+W3Y/3t1TfaJt/wBn+2eQ+1kX+H/9qo7mGTUnZ0Xz4EVUleT+OSq6gyjrD+XpU8vmxSXSQzP50cP8QWvmv5pEWvobx5cyQeG9QuE+0RzzWsiSpOm5dp/utXz3/q69TDxOOoOTd5Kb6ds+eo/+WKVYhfz69KJyDv46kR2+49Qu9SeZVkD6qPH8m+rFQvSkETU8GQrP4nsV/ubn/Ja9SVFg3JtWP+NHjevN/ACL/wAJVA77dkMcjt+C13lz4isbpJXef53X/lmlcNTDyqP3Vc6oVIxWrOV8bQ+Rf2b+Usf7vZWDs8ytzXvEK6kktvEvmJ5yvvk+9x/d/u1go6/x1x1MNKnujupVlJblebdY207/AOs+WuZdG/vff+9Wtrd5JOjJ/BWfs/fJv/jWiMeUmcgRGkeJEXzHf5FT616Fo+jx+GbD/SNsd7N959n3Kb4V8Pw6Pbf2nqC/6Vt/dQ/3M1ev5vM+dN3z0SqExiYusQrfWE7vFFJ8u/fs+ZK4V/3b/wC7XcX6L9jn2K3zw1w71pTMZk0OpTbPveYn3NknvVizuYbebem60n/v2r7ao/8ALH/gVSP/AMfM+yuiM5xfusz5VL4jrLfxnrGzZcXNvqyf3L5Pmq8niTQ5/ku7O60V/wDntB+9irg1dZKsJcTRp8ktelTzCrBWk7nK6EN7WO2fQbHWNz2V5a36bd+yP5WrFv8Awq1j99ZYKw1mj373g+dP44P3VbFh4n1K1T/R9Q8xPueTdJuV67o42hU/iRsYyoVY/CyjNo95a/cbzKqp5kH34mrrofE9ndJ/xMNKaPf/AMtrGrUMOi6qn+i6hFPv/wCWN0nlNWioYes/3cg56sPjRw/2yP8AjqRLlfv7q7DUvCvlo832aWNE/j+9WHN4bhk+4y7P+mlTPLZr4dSlXiZ/nLJ9ynedUj+GJI037f8Av3Vf+x2jT+KuOWBqx3RtGtHoztvhj8TtW+HOqyy6fL5kFx/r7Cf/AFVxj/0Fq+wPh18S9F+JWlNcaZL5d7Cu+602R/3tvmvgv7BJG6v/AN810XhvVdS0fUoNT0e5uLTUbf8Ajg+//wDs14+Nyp1I88VaR6GGxVnyy2P0e0fxPJavsu/3kFdhbTR3Sb4n8xK+XfhF8eNN+IUMGmart03xK/ybPuwXf/XH/a/2a9isNVuNKm+T/vzJXyH7yhLkmj2Go1VeB39XbPWJNNf5909q/wB5I/vJWPpusQ6knyN8/wDElXq64VXF6M55QOsR7XWLDejrPav/AB/SuR1vwrNa7ri3/fwf3P7lV4YZtK1L+0NP+++3z7bf+6uF/wDiv7rV3Fhfw6lbLLb/AHP7kn3kqq+EoZhDlqLX8Tz6lE8n/j+fb937kny1a+zSSfMjffr1K5RpF+RvLrNm0dZ/vxW8lfO1OFoy+CZx+zZ5/wDZpoH/AIpKNk0f8TV3H9j28G5PIWm/2ba/L8qx1jHhiVN3hPUPZyMOw8Q3UD+U7S1vJeSSQrKk6/eofRLOTb8y/wDbN/Wi201YH3xbXT/fr6rAYXE4ePJVldG0FIPtU3/PWL/tolHneZ8n+j7/APcq19jaT7n7yh7aST5/Kr2TQo7/APZt/wDvinJNH994It/+5ViaGTZ92oXm+fZUNqK5pFOSiOW8bZ8m2P8A2NlWIbpZEqqj73XZEtOm8n+NYqx9rT7hG8h19pUN999fnrnb/TZLF/8Anon9+ukSaSP/AJYVM6LOmz+B6znTp1EdEZuJ8/wv97/bof7nyU3fsT56P7teMemH8FLTKb/HQAO/mVG71I9QyUAElHmUU13WP79ACUx6N/mU3/gNABTd/lpTpKrt9ygAeRvmqN6c+6So3/26AIqifd9yptlJVgVtjSPRs8v+GrEn36rvWcgB32fPULp5klSbGk/hra03R1g+e4WnqBT03RJLra8v7tKyfGHjOHw/beTpjReekmz5/wCD/arJ8f8AxCjj3afp86xv9xpo9teO3+pLqUy3CStBdPudZpIfldf+BVvCnze9IylU6RNi81KSS2s72ZfPSa4bd/z1uGP/AO3U2/y4W+z+VJ/yxVIH/wCA7ap+HvM1T7M/zb7ddjPsX59/8K7vvVpPbMk3nStLAm7fvk2rLuH+7Wz90xjEhR7eN4EvVijunj375PlZ8/8AxNV9SmtdVvIkSBZP+uifuqdND9qhbevnu8e/fGnzJ/u02FJJJvK8tY/703k/cxUykaRiTJcyT7okliknTy3l8tNyvmnWFh5aL8vkJ8zsn8NV7C6adIpU/u/M8f8AdFbEMPmIz/NWbkahNcrAjb/v/frmfGepTWvhXVbjau/y2RX/ANo/LXQPbR3Vyv7qKT+P7/zpXB/FHWF/sex0xJ/3lxdedKmz/VKn+1W1P4zCex5m6eRbN/sKqV7J8Pba10fw3pFw6tJO/wDHJ82zf83y14+ltJqVzZ2Sf6y4m+Xy/evoqHzoJok+byLf5Ivn3fLXVXlaJjTjrzBvknm83d5ju336dc3LWqbHWWR3+Tf/AHGNORG2KkUHzt87eWnq1SJbLJDL+4/fpJvWHZ8r/wC9urzjqDY1q/2dJfM8lf8AgK5o85vJi/f+Y/8Azx+v+1Un2aT7/wDq9/3v9inTeXv/AHTNsf8A75fFKUiokf2nyId9vF5k77U+/t61Xe5jutkW1tn3N8j1YfzpEVEb5H3VThs2jSK42tv+4vl/x0xlr93s2RKtG/y7lkSSWN/v7N9NeGSP/vn5pqk/1iM7xeX/ANNqfKQWLZJI/ufc3b6vQ3PlvE/zb/4k/uVnzXPkTRPu8t/4X3/xVJYO0CTpK3yIv39n/wAV96tIxM5Fx/3n73zVk302FLWPdLLF/d/fR/3aJkaOz82KVY/9uR6h3yRws8rNJs3Qs8fyqmV/2qBEl4jfcRl+eZv+WPzOoom1X51ifbv3VXhtpoLaVLdVneFv9TAn32NSf2rHI6s6y/JHHum/hizRECxcvNHZrsXzERfub6y7ZG3y3Fk3ybWfZJ8sXH3quW01rvtn3Lvm+6kifM+Krpcw3X2m3uJ/Mg/eP+/+4+a0jECvrz2+paJfWlvBLPJNbyW7Jv8AVa+Z9b02TR5r6ydWge3bYySV9XQ2bWsMWyBfP/if73T+Kvmv4o7o/G2vI/3/ADI/0VK7KbOaZ9OaDMsfhLw5sVo/9Btvk+9vzFV77Ysfnu6yx7/kVPvf99Vy/hWFrrR9BuPI8uBNLtoZUnf/AI+FEaVtXj+XDE+1PI3fPD93f/u1zvcqJuJbfZYYvmbZu+/UP2xrqaXZtkRP9bN/DzVFPOgdpZduz76+X951P+1Uly62sKxL5Um/702/yvm/u1Ay1bbftkEXyyXSN/yz/gxsoewWx820+X52Z2TY3yZ/2aq2dmu90T95v/56Pt31MkzQf8sl+ypu3J8zS7jQA68mX7etv9jaNPJX59m5f++VqjDJ5lzKzr5c83zweYn7rj+JmWtK8mkj8hIomkf/AJa+Yny7dv3aIXhvvI+0ReRdJ/yx3+lAEdtCsbr5rNJPM2/ZJt3cf7teJ/tM2cn9q6Rev9x/Ohr26awW6f7E8sUny7J/vfPn+6q1578e/DDX3w6+12jef/ZlxHN+7h/5Z/db5t1ddHciex4D4GmaPxBL8rSI9vJ/q67a5T93vrzHT7+6tb+KWyllgndWh3xvtba/ytXpzp5EK2+7zERdm/6V9plj5otdjwcUuWSMe5Rqy5ofMet6aGq72de1KJw8xgulQvDW09n5f92oXs/46mVMqMzH8mm/Zq1Htm/u1G8NYypIrmM17Wo3tq1Hhpv2as3RRXOzNS2o+xr6VpfZqEhojRQc7M37GvpR9jrSS3+T7tSeS1HsI9g9ozL+x1MltWgkLSVN9mrSOHXYmUzPSzqZIfLq8lg0lWvsvvXRGkjGUzNS2rm3j/1qf7Vd0kK/3a4m8TZNOn/TRq8vMIqKUjswsuZs6qw2vYWz/wCzXoXwu8Kx+JvEkFpKsXkIrXF0kn/PMfw/8CevLbDxC2m20ESWfmSIu/zq+rvgn4em8P8AgldQ1Bf+Jpqy/aJUk+X92P8AVLXLicdGGH5YP3noaU6DlU5nselJCsG6VNu9K+Kfj35cfxj8bbN2z7Ur75P+uaV9qfbI4033EXmP5bPLDH+9Xb/tV8O/GO5+3fEvxfLu8xHuv5KlfL05anqPY5XW9Kk01NPl/wBYl3brMtZVW9Sv5L54PNb/AI94VhVP9kVU5rrM5BUqVC9Sf8CoESJujSvUv2aYftXxm0N93+p8yb/x2vK0/eTV7V+yvZyT/FeDZ/yxtZHpT2Y4n1tDNJPt+0St8n8f+zUm1pEX/lvP/wB8/wDAqhR/LvJUlb5/ufc3VI9msbskU7RzpIzzwyff2v8ALXmmheSaHeyfLIj/APPNPSmw3LRybJYmjfa23513PUM22eT5G8yfdsZJPvc077TJBDO6briTaybN/wBygskukkgT528+rULtOkVxFP8AOm1/3ien8NNtnX7M7xL5Ej7X+/u6UQvZxuuxljkf98ybPv0AOeZpPnd/k+/vj/jp0ztJNs/jprp/oypu8938z5Pu1GjrJDBE0q70X978/wBxhQBMlzHBCv7r5/4f9vFWvtS/LM7eWj7X2fWqqfv/ACvNi8tP9z7maEm8x/k8qR/4vLf5uKqIpEi3KyTebb/vPlbbU0Lzfc3eW7bnqrNcrs+aDyP++fvCnJNJIn+oWPZ/z0/u1JJi6q7T/EXw15TfP/Z96/8A49bVvIjfN/yzfdvbzPmrnbx1/wCE/wDDyI3mf8S+/wBqfe2Z+zV0XneQm928tNv7/wA+gskmSaPd93/Z+f8A8dqq9ssifJK0bv8A981Vmmj3y2jyr87LtSSH7+P9qrTzeZ/y18xPvt/sVUQPM/2mfDFr4j+HU9w8sUd7o26+gf8Ai2j5ZV/4ElfFMyeW9fc3xU8y6+F3iyKVJf8AkE3MzPs3Nu2/dr4dRGurPf8Axp978a6qWxEin/q3Wib+Kn80y5/iraUSDPR6k30nNHNEQCjmjmjmpAOaOaTfRvoLDZS80jvSUEBSb6WigBN9Np9JvoAbRTt9NoLCimUvzSfxVMgHUbPMp2ylpAM8upIabsrqvh74FvvHGtxafYxf7cs0n3YloJkSal4Ya1+GP9u3ETRpd6pDaWf+3hXaWqvw9tmuviF4Vt0f7+qWifnOlexftGWFno/wu8Iafp//AB6w30aff3MuI5q8t+EULXXxW8IIi/P/AGlC/wCTbqUnoyuU+0Lnydiyv/y2bZ+8f+Ko7byZG3pF5Hk/Jv3/AC8/eohhkt7lvtD/ADzfJF5b7elWLP7VdWzPdov3d/yJ83+7/tV5sjoix01n+52LPbyb2+/s9Ko3iLa2yukUsHzN+5jT5f8Adq15fl+QnkeXs+dk+6v/AHy1V7yHz4YJf9ZAzfKkf3krIsr6aizzb/IljsYV+5I/3Go3ySPIkX30k2Km/wC5Tnmad4n2rPv27X+63H/oVCTTQXLS7vIgSOPa/wDtf3aAMPxJZ3WlP/wktpE0F1Yx/NDs3Nd25+aVdq/xVtQzW99suLedZ4LiNbj7T/C+fu7avJNHdJLcW8q3dr/D5fzbGFcTo+pWvh/WJ9Ef95a3e640yb+FP4p7f/gP31qwN68uYfJnSXypNnyN8np/stUKfaLqzi+zr+4/hf8A2qkmtluodlvLE/zb2m/1WympbRzp9oSeKTZG0LeY/wD49uX/AGKgcSG/tpP+PiJvuQ/L/Fsaqbwzb1e4Vp/tC/fjfd5Wf4q0rya+tbye02+YjsqK8ifcxTvsbT7d8vnv/f37aBmDco0l5PFcbZ3fbt/D/a/ip0O6SGJPKlgS3kXckj7d+atXEP77el55b+Zs/efwNTXkW1+07FaR/vy/wrxVklPVbNpLBn8hZP8A0FGH8VU7a2vILxvNZfL+5Km/5Xx/6DWh9mWOGd7Rm2TbX3x+61Rh+3Twz/aImjSaP5Uj+78/96tIkSOV+IVnJa/DrU7iVpZ5PlhleN9q8tXgnNez/FeFbXwjO6S/8tI0X+7tNeL7/Lr1MPscdXckf95bLsqO2do3qb5fJVP4Kq/6uZq9A5i1sapESmwx/d2VJ5dWKQbVqF0qaSod/mVEpBGJqeFdKutY1KdLKJp54YWm2R/e21pI/l7t37t0+Rkk+XYwqb4XWzXXiC5dJ5Y3hhXa8H3uWSvQNV01dYmn/t3Svtbp/wAxKx+WX/gVEMYqDtJXQSw/OuZPU8tuYf4qy5v4tldlf+CbqdNmj6ha6la/3JH8iVP95WrFufA2uRp89tF/4Ex1pWr06q0YU6c4P3kcbefu7b/gVa3hV4Y/E9s8qrInl/cf/dp3ifw9/Y+mwPcTrJdPNs8mP7qL/vVm6VctBrcDp99I68epJHdE9Kvnmupl+XzH/wC+tlU5rne/zRNs+ZP9+qf2m3k2O7L/AOzVJeXLbFTd/wB/Hrj6mpk6w6x2E/yt861x6Ot0nyffrttVmaPTbz7O3l742/4HiuBsN29nT+D+D+GuqnsZSLCfc+f/AJ6UfL9ono8xpEVH+/uqTZ5jz1sQRUsLt/dqT7Ov96o/JaqiSSOlCPG80SP+8+bZso+zN8nzVe8PQxz6xFF5bSVMpDiaU3hiSF1+zztG/wDcqjeWF1Aive2O/f8APvrsk/ubv93zPei2h8vyv7+2uf2rj8JtynI2GsTWL77K+uINn8H3lrch8YXEn/IQ0y1v/m/10D7WrQudNs77d9ogi+7/AHPmrLufBa/620l8j/YkfdXoUczrQ6nPPDRl0L0PiHQbr5Ha601/+m/zLVpNN/tFN9vPa3afw+XNXKzaPqlqmx4lu4P++qoukMc2x4JbB/8Apn8tetTzp7TVzjeCW8XY6ybSlgm2SxLG9FtbTWNzFcWlysF0jb1eOb5q5P7BDdJv/tOh9Khj2v5/mf8AAKqWbQl9kqOGlHqdBqsPkP8AaLj927yfK8f96vcvhL+0s1r5Wj+M5fMg+5BrH8Sf9dq+ZX2xtsSrltNNA7JcL8iV8ziowxTelj0qMpUup+kUNz5fkXdpOsiOu+KaN9ysprrtH8Tw3W23uP3c9fAPwl+NmrfDKaO3fdq3h7zP3th/Emf4oWr628K+LdH8eaP/AGnol59rsn+Rv4ZYm/uyL/DXy9anOg77o9iE41V5ns3mVYsL9rG53p/wJP79cHo/iea1fyrj95B/f/irroblbqFXRvMStqdbtuZzpuJ11tqsN18iN8/9ySrD+XJu3qslcS8PmbXTdHIv3X/uV02iX7XUPlXDf6Uv/j9exRxHPo9zhqU+XVFh4fM/5doqhdGj+b5Y6uTW3mJsesu50eSN98W2u05ybzo/vuy0f6zdui/4HvrFvNVm0qFvNsWv4U/gg/1tZOm/EDw3rl+un2+tLYao/wAi6bqqfZJX/wB3ftVqicnFXtc0jHmOwdFj+fyPMo86H7nkNWHeQ6hpr7LhWgqq99Nv+81eNUzGNP4kzojh33OkeaHY33o/+uj1TmubWP8A6aVzt/f3UFs0tvB9vdP+WPneVv8A+BNXP3/xCh0eHzdQ0HXrRP4po7Pz0TH/AFxZ68jEZnKatBG0cLHqd5NftJ9z92lVd7V88+KvjT4kvteW48GT2d3paQ/PZ7Nzbh/vbWWvXNF+IWj6xpun3Et5FpN1dr/x53UyqyN/EteLXqV7Kb6nVGEYHXJcyQfcerSat867qzdjR7X2/I/8dNy1FPH16C0YOnGXQ8jhdtn+q+5Tv4/u/fod1jj+99+m+ZX03xIqQ3/gNH+3Qn8T0m//AGaQRF/gqu7rvpzv/fpr7tnz0CD+Omu9G+h3pcoEf96h3pzv/u1C6NTAc71C71IlNegCH7/z0bG+XerUtK9OIEPl+W+yh0XZsqT+5UL7fmSqAa7/AHqbbW0106ois71es9Ka6+eptb1i38M2HnIvmb22L/ttWfK5D5iSGO38P2f2i7by3/v15v458bXl1bbLef7Ik0ipB5f8f+9WT4w8W3WsXPlXflfPteCH+H/x3+69cjqTzakkHm23mJbw/vZo/wDef/x1a6IU+UxlPm2K+q2f3nl27HZrfZs3dP8Avra1N+zzT3MX2eJtkMa26vPtX5U/h+XatR2Fs0c0SebLB5rL/B83P/xSVqWdhcT3ivcLcbEZv+Pv5YkUVtKRnGJMmpf2b5CReVHAn+3tiVj8rbf9qoX8uCaV3WK0gmX908ifNb/7tXJrNZIVdP4P49+5v+A/drPmubW+3RW6rsuG+ZP4qmUgiR3KLJDJE8TR7Jvlf+/8v8VTW1ncQP8APL/FVyzhjn3PLB9xf+Wj7ulTJYN+/dI/v/8AfNZyNyPzlghZpZfMn+b/AFlWIZvtXlbGXZ9/+7vqN4bW182W4nW3gVd7P91UrNmhk1jc9xBLaWTqvlJ92W4z/e2/dWswJrm8bVbmW30/yo4N2yW/k+6n+zHXE/ELTVtdNguEa3/1bQ/7T/NXoyWCxw7E/wCXf7sMdee/GCaGCbSrJHaR0XfO9dVH4jCrscr8Pbb7d450/wC7/okbTfc3dFr3CazWS5ab5v4n2bPlSvNfgtZtJc6vqCbY3fbbRTbP+BNXpyQrawtcbfvrvVI/lrStLUmnsR3MPmQrFE3lu/ybJE3LzVp7OPesqK0n8DTfdXj/AIFR5P2j503SbVbbUOxbGznf5vIh+TZsrlkbRJprlpIYkTzd/wDv/wDfNVXdY/kdmj/9kx/DUnkyXSeaiy/uf4JE+bmm/vvvy+VGj7X+5uXikWEMyzzNsib51X/We1Fw/l3KpuWNKm2SbGd/uP8APs301HWOZl/1mz52TZ9zNADkSa6T518yN/4Km+0rAmx/uO3y73+/TU8yC8/e/wCodfOWprxJI4YpXbyE2/c2etXEylIjhuWke5fa3kJt3J/fxUm+aS8a3dbf7u//AGUz/Dtqi8LXW5P3Wzbv3yP8yKKkdJI9zpBFGm3f+7f0+7VEF57by3VIom+dpHb5/wB0jf7rU2FI76Fk3NG7tvbzE3df4qr7JLfyvs8VvJs3PFNI/lNuP8W2i8S8j894m8jY2zydny7R/d/vUAHkyT3Wx4lk8mT/AI+Y9qtTX0//AFqf6RHBu2RfxfKPvU2GGH/j4i3STptdrb+Daf8AZaobb7Ra20sXlLsSRn37/N2ZqoxA0IbOG18q3+WTevy/7H+0u6mpfzXcipuiktXbYs0E3zOtTabYTQTRRfNIkLfNN93/AL5Vd22j5vtO95ZdiRt5EMafw/7NWKRY/fI7bN0G/an31bY3/Aa+afiik3/Cba8lwzSPuj3PJD5TP8v92vpRLBY91u9nFdvD/HJ82z/Z2qtfOPxatltfHmvJF9z9z/wP92lddPc55nv3g+/htfBOkPLPbx7LGH/l5+VMr/EtaCedJDFb+V5F79zzpE++vzqsm1azfBkLT+D9KieK3kd9Nt3V9nyv+7St6HzINNZPtPkf3knf+I/71Yy3KiE0N9GkG9fMTzo037/l2mnfbJo5opbj9wj7nWGd/wB6jD/aXcv3KjfbBCyS/PPNH+/eOH7mP4qEuY7XyPKilkS4ZdyTp6/M1SMsfZo75JZYm8yDcvkJ92LcV3bq1rB7iS2WWX93PuXakb7t+P4qwbm4hupmlef9xcQq++NP3W0tt+992tSFGuntvs9z5k6W7Q7JNq+a3+yy0AR2yTTpKnkSxu/8H8O4Nu3LUOveJLPw5pq3Gq3i2nzf66RPmRj/AA7VrN1vWI/COlT6hdzy+Rb7fNmgTzV/uqu5mX71fPPj7x5feMdbl1PU2+d932Wzj+7bqf4VraEOYUpHo2sfHVv9JTRLHzEfai3N8m1kx/u1xfiTxzrXi7SpbS9ni8h/vpGir0rQ8I/BDVvEHlXfiC+bQrJm2eT5LSTv/s7a6j/hnXR/7Q+z/adW8tJPmmk2/wCr/wBlVirojamzOUXI8d+xzeTFF+6jRG3769Ahdrqzgd1WdHWugm/Z10OOFdmr6lJP/Em9fn+b+H5a1NK+BtvpUK+Vr1/JazN9yRFZa97LcfTw8mqmzPLxWGlVS5N0cLNYW8j/ACS+W/8AckqrNpc3/PLzP9yvUrn4OSSf8e+rrJB/C8lt9/8A75aqb/BnUo7mWK01y1k2Lv2bGWvpv7TwUvtHl/Va/Y8tmtv9mo/J/uV6RrHw68QaPbRS3DaXfpNJHbxQxu3muzttVV3LVp/g5rUl59i/s+1kn/heC5+/mqWMwslpMl0K0eh5b9jqN7NatQ634Zn2v/adxaf9dErpLn4e6tps0/2iC6tPJ+88ls21FC+Zubb/AA1fPSltJP5i5Zdjjvsa0v8AZvlvsrornw9b2Lrs8R+H7tHXf+41JW/9B3babbaVDfQs/wDbWk70+Rv9M+Z80RlCWzI945v7HTXsK6D+zdN++/ijSY/9iOapk03R7pJ3TxLZ/ufnl8iFp9n/AKDReHcPeOZ+w1N9g+eugSHwzJNEkWtXF+/3P3dstaltolv9mW4i0bVp4P8AntJDIsX/AH0sVVGVOPxSQctSXQ5FLCneTHvrYudStbW5lit9It/+u0js3Smp4naR/wDR2s7d/wC5Ai7q6Iun/MY3l2K9tpVxPt2Wcv8A3xUz6JNH9/7PH/10epJL9rp/3uof+P0JeWNjC1w88WxPvP8Aero/dxWsiLTMnUvJ0pPnl/3a4Ga2munubjesnzVua34q03UtSlfymkT/AJZeZ/BVVNY0eRNixLXxWZYqNWXLDZHu4Wi4xu92d58HPh63jy8g0+WBvJtGW4upv4fL/u/8Cr682NOjb1/cp/BGny7R92vhPTZtDnmi/wBJuLR0b5X/ANYqV7N4Y+LXijwzZ/aLi8/4SXS9uxppJvNZFH+195Wr52pJyPSjE+hEs5L5J7f5Y0dflTZ9+vg3x/DJB4t8Q7/+fqvujwr4z0nxdoi3elT+fAjfc2fvYmP8Mi/w18T/ABXeT/hZHjRHl3/8TKbd5j7m+9U09wlE4mZ/nZKi5r6V039mDRfGPgPw5qen61caTe3djDNP5iefFuK/xL8rLXgPjDw3J4R8W6roTy+e9jM0PnbNu/8A4DXRGSkZyiY1IlO2VIn+9WkREifu69e/Zmv49N+JG+WdYHuLWS3XzH/i+Rq8fh/dt8leofs8QrdfFfSElb7izbv+/b1M9mOJ9nQ/vH+eX77b/wB3+6bj7u2nK9xP5DvAkd06ru/fbulQzO0F5Kjr5aPuSJ43/h/2qN8MEN8nzTo/8f0rgNCb5YHnfzWjk/57Tp8v/AdtWE2wQwRJbeZvb9+kj+lU/mndZd0sc8O19knzf+hLV6GT/lqm6d/4vn3NSkBNM6pH97y50/2PmfP+1Qlz5iSxSr88Pz/c9KbDdee7PL9/b/qZPeo7Z106b96sXnpI23y3/hP+zUgOfdO7N5/7x1XdDInzJVjY3kq6L5f8eyf2qrDZw2n/ACyaOd/n+RPn4+61CalJPteVZfsSLv3x/Nv/ALtBZa8lfO+0easexV3P/fWpN7SO3lfc3NteSqqW0mydNq/P/H/epz3Ml8jO+7eit8kH8FADv3fzPFO291+by/48UPctHDB+/WP+7/8AZVGjrHc75VWOf+Ly027M05Lxd8Sy/wAf3n+98w+7QBi6ltj8beGpbeXy0+x6im/f9/8A49q6abbJYM7/ALxHX5fMTdXN69N5Hjbwr5W3fNDe7v4flKw1vbJpPKeJV+fclWAXLrJ8/wC6+ePf9z56qwoscy2nkRRokK/uf7+f9mnbYZEi83bHAkjbnk/jYVDvWSafZK3yLvXy0+/H/CtBBy/xQ87/AIVv4qRLZZETS7v/AIBmB6+I9ERZ1lt/78LOv4V95eOdNbVfBnii0t93zaTfvL/uiB6+CfDdz5GpabK/8cmxvxr0cHFSklIxqScU2QzQ+W9U7j+KuyvNN8x2R1+5XH3n35U/2q9LGYZ0X5Mxo1OdFNPuU6o/4akrz+RnRzDdlJzRTamUQ5hNlGynb6Wp5RjNlGyn0+jlAh2UbPnqR6N9MCPZR5NP5pN9LlHoNRKWl3013o5SeYNlLTPMoo5XIrmQ7ZTtlGxnqaFGf7laQpOT5TOUgRP79d18K/EP/CI+KrPULr95pz/6PeJs/wCWJ/i/4DXJ21g2/e9bVmn+zXuUcApL3zjniD1b9qq88vw94RtEnikge8uLhfLh29I0Xd/wLfXl/wAIoftXxO8PJ/cmZ/yjerHxI8YXGseFfB2jytLv0mS7/wBza/krF/6BVj4D/wDJVtFdF8x4fOdfwjevn8RRdGTh2O6nNVEj64SS48mCWX7ibvNTyfvsV/hqZLyGRHi3eZA+5N8dU7azmg3W7/u59zTN5nzbmNEMzRzRfKsaJudUj+bfXkHYXnvF/cbIm/fR71/D+9Vf7fJI63CRXG9F2N5f8eabZwtJbbP9XdO33Ef79OdJLWFX8j59q/6x/N2f7y1BY393JDF+4XzkbZv+9Qmjwzu2xv3fltDvT+DFV7Owj/dJ80Hkqu140+/j+Gqt48M9zPdvZxSQfLbyvHNu6/3d1AGpNYeW6/K0m+bf+7Tav/Aqo6xon9sWy2No62F7btHd2N5/cm+6rMu2i6vPLSfZeK7v/rXn+Xp/srVhHm1K8860uVktX2orx/x4oAr6PrH/AAk2mxahcW1vHO/yXlnIn/HvIPllWoZoVjdbdNsH3vK8tPldayXS68OeIftrzr/ZerNHDdTbPlim+6sm3/xyuidJIN3mt5bv+5Xy4f4f9qgop3m79xFuWSD7/wDtcVX3rdQwIksX8O5PvfKKmm+0bWt4oJfPt428p/O+WXK/xbqpw7p3g/cRRzov71/7magCHe18i77lYHi+9NGn+tqm8NvBNPeoqz7W+5InzVpXKRyJPE6+R5yqi3Mf90Vj3PlwTWz26/Om3a8cKtvUVZJJDt+wRJLtgSGT7nnffU/7TVXTTbeS8Z4rnzESH5kjufuMasTQ+Zc/6jz4JmVJU/iqv9m/0lf3UUmz/ljH97bu+VqqIpHC/F2Ro/Af2SWRt9pcQovme/8AD/tV4nM+z5692+KMn27wTfbIv+XpXbzPvcNXheyTf92vWw+xw1dwSb9989Rzf36LndHtf+DbTkk3pXaYFi2/eQ/JVjfWfZv5bslWn3R1fMLlHOnyVXdKsb/9moZn8us5BE7b4RJ/pGuOjfP5MabI/vc16BDc/wCkt9rZN6Mvzxp8z4+7Xmvwcfy/GHlf6z7RayfJs3dPmr053jjT7bFtjf7n95kx95q8utfmOyGxV1iwh1KGW4uIF+1bf9ds+5n+9XN3/hL+0rPzbTULzZMvy+Xc12Vm80/31WR/uM+/5v733awdVm+y6bcyutv5H/LBN/y/drGMmankvjTQV0eGJ3llkuppl+Sf7201j2Ft5+sKm7y/l+/VjxJqtxqXyXDeZ8y/PVVH8u/3v/drTUk66HR22bP+WdRzWc0Dq8q+WiVm22pLJcxJ9paNN33/AO5mnalNNJftp/27zP7r/dWlqVqFzqtvdQ3MUUsUc7rsrDS2W1h2VpaJYR6xNLZW8DSaj9+BP7+PvLWe7eelbwsYSK7ov7p/+mlC/wCun/3qkfdvgT/apqfen/3q0kINnz075qbv+9TkRpKskbN5nl/JVzwxbTJqsT/x1Cifx/6uprP95eQfN/F9+onsOJ3Fs8nkyo6r/wBs0otvLkm/ikeneSvnRO6/8Djf0qaOH59/zSJ/E/3q82R1RIU/cTNvi8xP/HdtTQv5ky7P++JKkSRYHaWX+NvvxpU2/wC8nm/d+7/t1nzM1I4bZYE/hk30alZw6rbLE+6T/bjT7mKmtkjnTf5Df+y1ahXzJlT5tlVzsfKji38PWsE3lXsSxpt3rNB8qvUc3hiHZLs83Z/DXWeT5iN5u3Y/ybP4XrNvIbjSki+9JZOv+u2NuirSNRmcoI5vVbO1sbNfKX9/u+Wqdhuupt/9+t7xPbRyPYos/no/z74/46r20Kx6lAlVGRnymlDolv8AZokeL7/8e/7lO0HXtY+HutrqeiXn2S6/jf70Uq/3ZF/irSdFkm2v/wB8bPSq/wBmj3tFL+8gdf4KmUeZWlsaR90+qvhX8aNF+Klstum3TfEKLvn0qR//AB6Fm+8temaVqUli++Jvkr867mwmsbmK7sZZYHt5N8VzG+1kYf7S19CfCX9plbryNH8ZssE/3Itb/hf/AGZq8mtg3T9+mehSxCl7sz7C0rWIdST5G+etJN0bq9eYwzNBteJv9tXjf1rqtE8TLPtiuP3b1z062pVSn9qJ6BpWt/8ALK42xyfwv/frXriN6yJvra0rW/uw3H/AXr3KOI5vdkebOmak1ms9YPiH4daP4usGstVsbW/gf7yTw7q6bzP7lRvu2fe2V3cxjG8TzNPhv4i8I22zwl4quIIE+7pWsJ9us/8Ad+b5lqjN4/m0dNvjPwrdaS6ff1LQ/wDS7N/9rb/rIq9W87+D599R3KeYn3WkrOpRp1VaauaRqSicPol5pvi22a68OarZ67An3vsr/Mn+8v3lqR/Mgf590b1R8VfBnw74j1BdQSz/ALN1dPu6lpv7idP+BJXM3L/FDwXN8ktn470hPvW2qp5V5/wGdK8Wtk6neVN2Z1RxBteJPDFj4m0q5srj9x9o+7cwJ80Tf3q8p8PfBPXv7Y+z+LZdL13RPLk2vInmtu3fe2tt8qu8sPjT4Run+z63FqXgTUfuNDrCbrXd/szrXValoM2q6fBe2l9L9ldd8V5pVzuilUf7S18/VweJwqcbaM6ozjJbnL2fwl8O6PbbNM/tLQoN2/8A4lWqzwRf+OtW9DrFjYwrF9ua/e32pK/+vl5/vVh3mgxxvvfT7+/+aR/3lz/47/u1VRJI91x/YNhab12K91cru2j/AOJrw5ub92ep0WRi/wCxTKf/AKxPk20yvtjIT+Km7PM205/771H/ABVAA7/7NR/36Xmky1OIuYHkbZTXp3+3TX+4z0SGRv8Acoenf8ttlRonlu2+p5gD5dtN2Nt/5507/fo2UwI/9t6P9ZTnfy46bDZyX0zRItAEe1pHVIl+fdWpbaUsCebcVehtrXSofnlijd/45HryPxt48WfTb7T9Knlu43kZFmkTzYnkf+H/AHauMXIUmonUeMPiXp/h/wD0KKVZJ3jk2+X83SvKfElxqGsXmlahe3nl/LJ5X3olT/d/u1k395/p99buzTzp5KKkkP711C7mb5d1bDwzak/yfu3RVdfLf5k/3fl+WuiMVBHPKTkY+pX6zpBFbzrOnl72+TzfNx833lq5YaVDJeRfa7aWeBoY0ih+n/PStKz0RdKhnt4laC6uJGf7m7Z/Dtq5NM2lQrvgbz0/55/6rb/eolIqMTHv0k025+eB/wDUqizQJ/x8Y37fvN/DVWGa3ntlTyIp97b2eT5dn8NakdtHdP8AaHllnnf5/wB2/wAqYpqWENjZz7/70e5PvdP4qzlIoy3s/M819qxo8i7k/uYq5CkNqmyLds3U6FPMSV4ovLg+/vjq5Z7o/K3r8n+3SLHJC11D8kv/AMVzU155ej6b9ouJfkRvl+T7/wDs/Lu3NWfqGsXGlbYooGu9RuJv3FhGn38UWegySal9u1i5X7b/AMskgdfKiz/zx3fxf3moFEybaGbVdSW71Bf+W2+zsI3VouP7zf3t9bH/AB/X6vLu+8z7PO+8prSewtY4fNi++n/POb0qFLNYN379qBjnhW0RZkgXf8qff9a8J+Jd/wDavFupvt8vyVWHZv8A9mvePtK2si3czLshVnl+f+EV8y6lczaxcy3G1pJ76437P9otXXh1qzmqM9k+F2lSQeDNPT5Y0mkkuJX/AIua7KGaPfsT76f89/m6UW2mtpVhBZPF/wAeka2/5VIk1vJbKj/uP4N8ifw1jVfMyorQmeFpP3rs2xP+edCTTfuIopf9d5afvPuvUKXMMe3fL8/3P73y06F7iRJZf9Rsb/gVZGnKO2SQP96WP+95affaq6bpIW8qdfvb9/3di/7tWHmWe2leWJZEZtkX8XX/AGqbc/Z7q281/KjR49jfP6f7S0ADP9l3IkqSfwb9/qtSWyTSIsW7y3f+P+/UcNz/AKNA7xRQXTqr+TGnrQ/7y42XDeWny/P9P7tUBG7tO8Fu+6OeGbev+21aF480j+b83n/cX+66j+Gs+Z/L2/8ALxB52+Wb+LipLm5hne2/uPudfMh3LtOz71BA22kmgRf+WF7t3tD/AH2pqXM1qsFpd/vLp/nb5Nu9R96h3+yozxSxR7NqMny9/m27moeHzLO+a3nln3rvV5H/APQdv3acRSHaqi3Vz5SMsaXC/K/zfIpq15MkiSujRb3XYzxp6fxf3qcm66+zbL5bTzm+4/8AreP95abNN9lhgt3tvPfd83mfL+7H3a2iZlO886eaCV5Vng/5azR/x5/hj2065231h/psFvJA8nyw7Gb5f7v3aufaWupmRNsc9vu/1iMzIv8AC1TW1t9hvJZZfKk+bZ50fzbM0SkWV/JaRJYk2yOirtmjfdsU/wDLPbVhLP7Loltbo3z7v7ny7f8AdqNE8tG+1xeRBNJ/rpH3dP4furUl5bQzvFFFE0CQtI7eX+62N/CzURkKQ6ztodN82FFW3T7jJB/Bn+9t3Nuavmv4qfvPHOtf7Hkov4KlfRls80b31w8Sz79yP5c235iv3a+ffipptxP421W7is7j7LcbfKeS28rfiuyjuc89j3Lwf/yLHh5fs0vkJp9v++k2+Uny/wC9W1Ckcbt93Z5nzPJ8yxY/irnfCWlLceFdDid7iTZa280sMDqzcL92umsNNh+zbYorePerJLDInmxIxb7rL8tY9WVHYEtmjeB7ieKfesiNcyfx5qaweOxuvNi+1QTws235GZXx8vy1VewsYLnzUs4oLqHzEnSOzZYtp/h21Ns+y6Oz/wBnrJOi71e1m+V2P92p5hmkn2eB2d/ssFq8mxZpH/iK7f8A2f7tDwtBNF/Z88X2p921JIfvsP8Aaqrc2FrIkGyWX/j6+aaSH5Xx83/Aamhha6vGspYpYIHZdvlv80v/AAGp6geM/HLxDJfaxBojrFHZaZGs10kf/PbbtWq/wH8GXGpX8vjC4gt50t7jybCGf+OQfek/4DXJ+Oblb6/8Xakn3EvvskX+6Pl/9kr2L4S6a0Hw30O0illj+0NJcNc/wp/49XZ8MTLqdpeJHaov724jgt/MmXzH27F+Soba/t57+K4+0y77j5Gfzm3Jj/ZWrUMM06tb2n2fejL5vn/MnNSWztqTskUrSJD++b+7w396ufmNQ85tionm/vpNkXl7l+U/+zUPNHa6bvdf36x/f2en/s1D+ZB5v225+1+d8+yR/uf7q1HYTR/v4vL8tEmZFePaq7f7tGoali2hj85Ul8q/Rv44/vcqjfeWrmm7brTVt5Z4n2bklSR9y7h95aqzWDTu22Jd/wBzfJ7fxVh+MLyTSrO2tNPlWDVNUka3gmj27k/ink/4ClHMGpc0pJvGPiT+0JbnyNL0OaSxs/LT/W3o/wBfN/wH7i12VmrXTwI9z5e+ZUif7vzVk2GlWelW1tp+nt5GnWixwxb33M+F/wDQq2tNRpJmiTzZ38xXVNlXGREon576qixw3kSfcSSRP+A1+hl5+8sPKeJZEuLONJ/IT5ZVkXay1+fviSFoL/VYk/d7L64T8mevva28mTStMfcn2p7O3mV/mZk/cf3WrrlUlZGPKfBPjDwq3g3xbq+hPdRX/wDZ91JbreR/duFH3W/4ElYvnfOv+x938K9s/aos4ZPiLZ6nb/u3vrNfPST725P3deLzWzR7t9dcarkkc8ocrHaXpV1rl5FZaZbSz3s21FSOtnULiPR9NudEsryK7jlmje8voPuS7N+2OP8A2V3S/wC9WRZ3M2m3PmxN5b7WTf8A7Jotrbz7mK3iX/dSqlVlFFRp8x1nwrh8vxOtw6+Wlvuff/tfdWvp7wN4kmkuZ7R2bZb7XWGT/W7TXgOg2Efhm28p5Yv78s2/dvavSPhXqS6rrE/2dmjgSxaZfLTd8oZF3bW/368+pUlJ7nXyqMD2KbW5tK27Lz7AlxN/y0Tc3/fO9a0H1KaTzbe4luJIPO2L5iMu/FYMM0Mc0v2S5Wd9rJvkfa2773yr/e2PVp9SaeNYkibyU+RZo3/8d/3aIzmc3LEtPtj2xW628fk7vNSOH5nU/wANO+2TQW109xctGiN+6hjfavP+5VG8v1n/ANHiuYvPeNkXzP4P+ArQkzQeV5O3/VsjPJ8u/FHtJfzC5Yms9zNHbIiNdfP++3z7m6/w1DNptnqvz3un2s7v87fa4VlohmkjRre43Xd06t5vz+tWk8yB5d8vyff/AHlTzF8pz+pfD3wrrHnxXHhjSNk3/POz8pl/4EleI/EX4RXXwrSXxB4avGv9B2/6dZz/AHrfP+1/EtfSiTTfad6N5ifc8n++v96mu/mWc6SwLf2sytuSf5onz/e/4BTjJjPlfwH48h8AeM7HWEll/wCEb1Pal5D/AM8l/wDio64v4qf8lC8Y7P3if2pM6P8A7O6tTxV4Vbw5rHiXwu/7uC0k+0WvmO27y/8AWLXEv+8s5di/f2pW5B9peAE1CT4e+F/sS2//ACC7f9zIn3/3f8NfMP7QNn9l+K+q7F8t7jy7jZGm1eVr6w8GQrJ8PfCcTtsd9JtEX59vWBG+Vq+X/wBpDybrxzFd28Hl/uVt2elF8rJkeU7PM3U5Epv8VOjVo0+eujmIHR7tle0fswaUt948nleVoEhs5HV4/vbiyRrXjcMPmPXvH7NNzJ4f1VdQRvInuJo0iff6b9tZ1JaFxifUCbbq5geJWkspvvvI/wAqf7VTWfkxvsSWXen/AH62mqttbQ/uLJ4GtIHX/j2/ii+WnTXN5BNvtFtZH+4s077WTH8O2uGUiixMn2qHyk27N335E/hohtljSfZ9/c25Nm1qh85rWG28plk2R7/7u/P/AH1tq5czef8A8tfLR22fu3oLJJv3dt+9b9xt+ZJPupTndtnmpeRRom39P4ahR5PufvfIf+P5flxUf2b7VeLLKvl7F+VP79AFpPL3s8KrsRdjP9ahmmkjv4JXllj2Kzt5ifw1G+6P91Eq7HX96/3t7fxVXSGSN2TyG2bflf72xg3zUAXJPMkh83z/ACETa6eWnpRNfrO+/wCzNsuGXyvk9aGtvImiVFaCN/uw/d3/AN6qt4jQQxI8X+3+8+69AGl50ke2K4Vrv5ti/P8AcrPvLmSxmluPNlkj+VPJjT0/2qmSGOSGB0l8uDa3leWnp8u3/aouXkjhgfzfLdV2eTP8vX+Jtv8AFQQZeq3TWvxI8OIjPJB5N+ip/FuKpuWtx5vPmXZK0b/fWaP7qKPvVzeqpNB4z8OfYlWR9uovF5nyr92Gt54ZtNud7zxR2u7ezyfKyZ/u/wB5assbsXZsRWkgT5P9+i2sI5/KRP8AS3mj2RfP823+6tR2d/cPeXML7pNjK/3Nu/DfxNXpHhLweujwrqd6v7/bsgST/llHQBi634YXTfh14jsk2farjSbtPzgevzB0p/8AkFO/3POjr9aNStm1LTdQfb8k1vMn5q9fkXC/l6PZv/cVXrpoy5XzETjzHr3jDRZPD/i3WtMf79peTW/5Ntrym8/10/8AvV9OftLeFZtN+MetXCReXBqE3nWr/wAMv97a3+y9fMt5t86f/er6nGVFVpU33PJoRcZNdi1Z2ayWC019NWtDR1/4lsTvVh4a7KOFjUgpWJdRxk9Tm5tNkqF7OT+7XSeTUP2X3pTy+JUa7Ob8mSP+Gjy2reeGo/JWuV4BdzT27MPZS1tfZl/u0n2Vf7lYywD7mkcQjGorZ+xr/cpyWa/88qX9nvuH1hGDRW/9gj/55UiWC/8APKn/AGe+4fWEYNSeSf7rV0H2Vf7lO8laqOX+ZnLEGGlm3/PJqmhsJt/3a1vJqZE+euqGAiZuuzPTTf79XobOONPkWpkSpkSvQp4aNPoc86jIUtatInl05EarUdt5nyV2ciijHm5jlfFT+ZeW2z+7XZfAF2g+KOnuirJshm/j29VrgdbvPt2pNsXYifIv4V6V+zfps198Qrl0g8/7Pp80zf3UyyR7q+Fx81Koz3MPFxSPpaa2knuYIbdZdkK7/wCH561EuVn3b5fMn+//ALVUXs7eNZUi8ryP4vMT76io4Ujk0eWK3lig8na8VtG/8R+b5t1fOHpliSby7aJ0llnTbv8AO37qE+59nlnind93m7H+bcKjf9xtfz/Mfy1uGto0qw8N5832dorfY2+dJE+X/ZrECul59hSdHnikfdsXy/42FQ20Nj+9uEnWBEj/AH6VcdGjSWJ2ike4ZpvJkT0Wq95DDI6/N9xf3VtHVgTWc0cdzA8W2efyf9dIm1nxRp6NapPLdr5bv/BBuXZj/Zaq6eda3Pz7p3dmhaHev3h/dp01/DJqs6J+7n2/6mT726goNV02HxHprROvn2rrsnST5flNZfhu8ur6zudKuJ2n1TSZFtpXkT97cRn/AFE27/cSt6zeSeFnluftaP8A7Hzc1yfiFGsfseu2UHmXtov+mQxwsstxbn7y/wC19zfQSbj+dB59vLt8iZW2+X911FZKOqaxYter5ezckE0HyxbT8vzbasTara6lZwXFuq3dk8caNfxv/Cfu7WqaZFkT7QjRRwQrs/vO6/8AxVAFGG5vp/K81YpLXdIk7xp5Sc7Nu3du3Vn6rDHHeQRJBs2bd3z+V8tSTTTXU0Vo7XH8UzeZ8vT/AOz/AIaESG6sLyyuJ4pPJmXz4fl8rafvUAV4YWtbn7Dv8tHXevmfK33v4f71DvNIn/Lu/nbtrx/ddah+3yQO0SNLPAjMkE0fzRRMG+bdu+Zd1R3l5DpWm3L3ETSP8r+T53zbTVRiBk+KrD7V4S1pN3z3Ecnz/wB//gP+/wDdavnuGb7uxq+lHs7H7TLbvFcR2ryffkf78ZX/AGtu6vnu/wBE/sfXrmylbzPs8n3/AO+v96vUw0jiqGfc7ZHqqjtG7b60HRd9V5rP71elynNqQv8Au3WX/vqtJHWSHelY++SOrVnNUCkWEdvuVXuf3lTPVd3+fYlAROm+GLrH4qifd5eyOTbXqELtBbRypB5d1DtRk87yl2n7u1mrg/hpZ3UEd9cRQeZ50Ozf/sj71d9cvHJcpe/Y/Pjm2/uY03bM/wAW5d3y15VaWp3Q2K9yk0Pm3f2a3jd2X5/7/wDsttqrqU1rqWgz2kW2B5oW2unzbMVauLOGN5UlgaDydzxPA/711P8As1C9ss8MX2efyN/8c6L3rnNjwnVvuL/vVXuX/ff8BrsPido66beLcIqxpNMu1I/da5F90lz/AA/draL5kYyjqQvN8lWL/XptSv8A7bLt8/bH/q029KjeH5971X8lpPuUhklzqU09/Le/LHPM2/8AcfLszUMN5/fpr7v7tRc1rGREomm6eZ5Hzf8ALShHbdL/AL1VbP8Ag/3quWz/AOv+X+KqjIgdsV6dso2fJ96nbWrckfV3RNtvqsW/b/20T5aopVyzdoLmCVP4JKh7Dids6NPDvdV3/c/d1N++kRXSBZ4P++djVC8P8KM2/wC4v+xinJM0n8XkPXnyOyJJHD58jO6r8/zrUz20mxU3L51Dw+XD/r9+z+OP5WTNFzN5ckX7ry3ddiv/AOzVka6kiQwxw7Pm3r8/93rVjf8AJ96XZt2fu/vU5H8+HY7fOn3vLp0Ns0en75Ymj+b7kf8ABUAV1/5byuvmJ/c/uUfu43Xyv3b/APfPzVYfb5LPbr5aP/BIm1t33d1V4d0e6J4lkn+bcn0oA5HxOi6XDZypujTdInk/wo3+zRD/AMhjTJYmbfMv3I60PiFC0+j2zo3mbJK5l5poJrO+3fIjKm+P+8K2jsZPc7qZ1k/3/wCH5PSs2G/mg/3PubKvJMt158TztA9u29kkT5kov7NZ3XfLFvdfv/xPmu7DyjJ8sjGV7FN9btftLfaIG2ff/OsG8trOR1+z/u6vXlssnyPWTNC1q/z16U8KkrmMah6d8Jfj3q3w1eDTNYWXVvDSfJs/5b2i/wDTH/4mvq7QfEOm+KtHg1XR7yK/064+7NH/AOgtX59v/E7N5m6t7wH481r4a6r/AGholz8j/wCvtpP9VcY/vLXzOKwSfvQ0Z6lDEuOktj9FNH8SNY/JcfvE/v8A9yuwtrmO6hV4vuV4D8Lfi1ofxQsG/s+X7JqiLvn02d/mT+9t/vLXoGm6lNYvvRv95K8eM5UXyyO6UI1FeJ6ppuqta/JN+8SughmWePfFXnela3DqqfI3lv8A3K2La8msZt8VetRxK2exw1KOp1jwrVOaGSN/45Pl+/G9Ub/xbDY2y7LG6u3/ALkCL/7M1Yb/ABLaP7/hfVP++4P/AIqvQjWj3OX2b7HVfNs+9cVG7yfxyts/uSQ1y6fFS33/AL3w9rMf/XOGNv8A2ati28babPDFNtuIN38EkO1q0jUj3Bwl2K+t6Dp+uW0iahBa3Cf9NIa8vufghJ4YmnvfA+tN4Xnf52htbllglb/ai27a9eTxbpe/Z5/l07+2NJn/AOXy3p88bBGMjxdfHnjzwq+zxh4VtfEtr/0EvD83l3W3/aibarVe0fxV4B8aX8CWWpxWmqbt/wBg1WFrGfd/6C1etP8A2XfP8jWskn/Aa4/xb8H/AAj40hf+0NKtZ3f+PZ81edWwWGqu7VmbRqSiea/6xPu0lM+XY1CO3zV5cZaHojX3bN9Nf7n3ac/3FplIBHo/hpvy0fN/HQA7Z89H3/v03f8AP96lpykAxvuU1Ep3zbFo8z5GeoAZzRzSptketSw0ry0+0XH7z+PZVallWz0qSfa8v7tKdr3iGz8K2HyRPJ/sR1V8SeM49KvP7PSC4junh3/c29furXkeparNfalLqFxLcb3+RfL/AHqoo2NtrWFNmMpnRa54wk1KNbtJ/Lg3b1/hV1rgZrxrW8s2tP38ifP9j3/f/uqqr96rG+b/AISH91K0Dw/O1tI+3Zijw3oN1Y3kTyy2vyKqfuE+bito2iY8zM3StKXZ5r2zT/btyRPI+1osL81bCPbx+Q/72S6/iSP5djVrWdy0ln9k8iW0nt1k2zRv+6Tf/tKq/wByqdzfyTwqiS3H2VPk+0wO0vT+GiUgjEovqHlzbPPuLt0Zfkkh8/8A2f4t3y1aSaHfP+9lkRdqL5fyrtptnZxwJElu3kP/ABeW/wC6fFD/ALu2X7v3m2/7dZykaRHO6xwskv7tP+mcO2nIs0ib5fn302zh8zyvtEvmfx/cq1t8h/n82O1mZkX5Nv8A49WZZRtrPyLld8vkI38Gz+I1n6xrbRvLp8Srd3W3f5Mfysi/3m27tq1YmvL7VbxrTR4mjnTakt5I/wC6tP8AZ+Xbuk/2a1rPRIfD9t5VozSTzTfaJfMT5rhh8u5mWgDFttNXTbmXY0t3dXHyS3McP3lP8P8Au10UeleQ8SfZoo/9vZ9zNN+zRyXK/Z1+d/klTZupszrBNKlwzR/Z22Sp97Y33VolICOa2b7T+682B3+8+/79O3ySPveX7i/8tH+ao5raSP8A1UvmI23yvM+b5jUzv9hdbiV/k3fL5n3uKmIHO/EK4XR/BOqy+V5bzR+Sr/7T/LXivgOwkvvG2kJ8sn2dluG/u/J+8r0T466qv9iaRZIzf6XM0zJ/sp92sH4LaVHqut6veywNJBDb+Sn93569Kn7tNs5J+9JHsF480cK7G/fu33N/8NV4fMjdYpYtjuv3JH9avO/nzRReesm/cn7x/m4qnqUzbFtEVZHRlfzt+3pXHKRtGJcSzh+55flvt3+d/fUVGlt5bxJEvlybdn7xN1OhVZLaX7R+7/u/Puq8kLT7ZfNl2bvm/hXj+KsyiqkK3UM7v+43/wCq/wCev+81O3tBbzp5TT72+5s9aciR7N+37nzxQ7/4ajtraTZO/wBmaSeFvuSbV+Yr/wCO1YDXs5Lrbbvbf65V3eW9OdfLhVLfzZHST/lolCW0d9/paLFJ/BEkDr95PvfN/epsMzTvA6bY03fukgTayKP733vmqgHbGjmaWXf88f3JPapvtkkb/P8AffbMqRzffqvNo811bfvmiktd0nmvInzc/wC9U1nbNqs0X9ntayPu+WaR938P3lq4xII7D/llbyz+ZdXHmOqSQru2n71WLa2kuoYJbiNd/wBxX/hqxbQx3W6LyGn/AHn3IH/dPUlt9qun3+esc77n+58yf/FUCkU7NJp3niTbHs/57/Mz0bJJLP7Q9jL93ZE+z5kxWk+lX0Ey728+bdHtSBGVnkP8TVHbO1094/y70bYyRzbtjD71WIyb9LGNPKlVI9/yKmz5t33m/wC+qtJ/xKvIskZY7V2aGJI0+by/u/earl55l06+bEsG9d6+Z95GH93d96nJC09m9vuWd0aT55E+bcf++lqAM228m1Se0823/fNG/k76uTW19si2QW8Fq7Nu/c+b+8P8VWPJt7HbbpbS70j2RW2xfnpsNtHHtt3aWP7r+TJMvb5tu6iMgObmtvMuZ0uJ4tm2Tb5H33Y/M21VrN1L4e2+uaw13d3115Dr/qY9qqmP4d21ttddCkf7jzYooNRm3O3kJuXy/wD2WrzosHkXFxc+WkK718t/lfH+03y1tCbiZSiZ9nptnawwRWlis6JCqRPH/B/d3M1bGyaTzUil8vfuRv8AeFQ23k3yROjReftZ1m/uf99VamSFJpZXbyN6x/7P/jzUSkFuUoppskdzbf8ALd3XYlzs2rtFWprNY4Z4k3fJ/B93zc0W9/H5yxJP57+T8yb/AOH+7/FuqNJvPddi3GzyW8p5Ebbx/e20tREkKR7Lb7PbN91oWSP5vmqGS8+w3M/2i5XZtXynkT5ZWFR2afZUiRJ2+xJ96aR/l/2vlqHW7lYdB1W9tJfMsrexuZlT6QO25qcfiA+TfOk/4QPf/wA9rhX2V9ReALZbXwH4XWX9+k2mxv8Aw7nz833a+X9S/ceA9Pt/43mb9Fr608N6Jb2vhvQbd2ijf7HbpA8e1djGOuqWxEdy19jkguYElVvsu1vNST+PP3dtCP5j70VfI+/E9r8u/wD9lqx500H7q482R/vyps+VFotnuN+/5Z4H/wCeafMkf+zurkLGuk0lmsu6WSy+VJYd+7ZmoYba186d/wCDd/f3f7W6pprlfsE++dfLm+7/ALeGqS2msY/PeVZYPuzL93b/AMBpjlEq3MkMdtPLcS/w798j+VsU/wB6sPwNbLfX7eJbtZYJ7uPZYpHDtiSy/vL/ALUlO8QzQ+INYi8Lyr/ot8q3GpvB8zJaD/lnu/vS101g8exvKtotiRx/8tvuY+6u1d23bVEGpCjQJO+2WPZMyNDJ97bU00Kx3MG+VY03f7u/Py7qybZIZ7O2S3leC1t/k/dp9ytL5p7aLZFF5/8Afnh3fN/eqojkfCfjOH7Lr3iW33eY8OpXKL+Ej19teG7mH/hD9IuJYLiN30u2SJPO+Z1Mafd3bttfFvj9PI8beKk/uaxd/wDo96+uPCt5Hpvw90O7uLpZNmj2m95P4P3CV0VPdijGPvM8/wDjl4Sbx5p9i9v+4n09ZvKmnf8A1ufvV4vN8H/F0btE+nrO/wDC8dyte7eJ/HMOleMJ7K9g+SJV/wBM/wB/94u6rieOdFjhbZfW8kn9zf8APzXl1MVWpO0VdHsU8HTqxTk9T5zh+FevSTbJYooET71a2j+DF0ZGuHnWd0+dXrtvEPiGxjv5Xa88tP7n+0K53WNVk1hGSJWjSb/non362p4mrU+NWM50KdHbUwfsd5qS/aJfNng/vyP5UXFevfCXw9eWr3mp3EUX+kQqkT/eXaK4XQdEt7WaK4u55b+68nfFvT7kh/3mr2jwx9ok01ZZYl3/AN+Dcu/C/NuroUuY457G9NfraujorSb9u1I3X58VYSa6kmaXz/MnRZHXy0++tZsP2eBJbe3gbY+52/h2M/3mb738dWvOm32ztt+fcmyP+DFHMcxee2WRIHu18t0Vv9em5ttTfb5LVF+z+VHAn8GzbszWK8zfaf3TLJB9/Zs3dP4asOkM8LJcT+Qifx/6r5v++vmqoganzXX2m3uIv4V3Q7/lerkLxzzbtrRujffjf5twrn7O5kks/s/lNA+5vk3+b8v+zWxYP56f8e33Pk3yJ81Vykkzzf8AEy+eKL+550j+Vv8A++qm2XV1bXlujfI27yn/AIkzUcMPz/JLvd22bJH9KjhRoE+SVpJ9yuzyURiB88/Ga2hg+M18nmrsext3b/v3Xi6bvsH3fL2SV618V93/AAuC8+7/AMe8O78VryWbd9gb/rpsrboiD7O+Ht55ngzw4n2PyIE0u0TfI/328tPmWvB/jTol9Jr18iR70+Xb/sYX+GvcPB+jrB4S8Ob52/5BNtN/rtqxYgRlrg/H+j2t1bQXXzSJ5y+V8m1U/wBrc1TKXKaRjzPlPmd0+f51anI/3flaSvbLCHwvrlg0upwW8b/cff8AK3NdV4btvh3pVtvexsJLr+J5EWWuOWYRg7W1O6OAcldM8V8K+AdU8VXMW+BrTTn+9c7P4f8AZr1qwkh03xPpWn28S7IZrdIvk27GDbv4a0Nb8bLff8g/SriBH+7NdQ+Qv+9VH4e6bJqWvLeyq3kO0nlPJ/y1YVMcRKpLayCeHVKPc+gLOby7n5J5ZH8vf/tc/wC992rSQ2907eUrR7G3y+XN8vP8W6stHb7Nt3SwQOu9knm+4393/drStXuJN0TwLJ/1z+XrXUcBJbQr9j+Rmn/g/d/d4+XdVyHSljT733Nu7zKqwzST7vlWOfds/eI23irz3Swf6pW2Ivy+X7fw7v4qsBr3jfv02yx7G+/s9KNnl7pXXzEhX/eZ2pv+hyIqOqxwQ7bj+8qZ/wBpqLB13xP5sV39oZt3nzfN97+Hb96oK1Jra2aSZfs8ssn3kbzE/wBaoqTe1qk93F/d/wBT91eaqvdR33lJcQSx7JGTZv8AuMauQusaS7P3/wB7yvM/gxRGRJT87zLW82bvP3K7P9fu/wC9UiXP2pJf7/lruTZ8yNUfkzSOv2edftrqr74E3dPvVJ/x/PPE8UUmzc7f71AEkMKx/uol8tH3Tfu4dvzD/gLVCnnSPseLy7pNrr5cyxbM7/4mqbeqW32ja126fwf3P92pN/mbn3y7HZt3+3mgDk7+2jtfG3hX7Iq7HW7h37/lfMaV0n2bz0+0RbZ/41/i2Vz9/Mtj428Jvtb/AF16m/8Av5gTbXQW00N1Dv8AKaOBPu+Z8u//AICtVfQAs7No7BU89d8LSfP97f8AxfNXpnhi5k1jQdPTzfP3x/M+/d8ormf+EMm1KzgluJ/sn8a+W/zc16R4Y0eHS9NiSJfLTauypHEsPZrHNFb/AMG5U/Ovxl3/APFMRP8A9M9+z/gNftYn2eTUrbf/AHo/kr8X7yzaPTby3iiaR0aRFStqfUJH3N+2r4YuNY8D6Ze28TfatM1xXXy/veXP8rV8M3O3zp/9hm/Sv0E+J3xm+H9j4S1PTNQ8SxX968O+JLVPPl8wfMv+yrV8E2Gm2M8M73dy0buvy+X/AHq7Kc3blMXE1NEdf7KgqzVLwrc29reJby/vIJq7K50TT5H/ANa1o/8A30tfoWXxVWirPY8Gv7kmcrs+eh0rpH8JTSfPby293/uPVG58PXkG3zbaWOuyVNmMZruYbw1H9mrSe28t6a9tXPKmzTmM3yab5Nan2Y0fY2qXTK5jNSGjyWrS+zeXR9mqeQOYponz0eT/AB1oJCu+nfZvaqjAnmM3yaPJq95NH2X3rT2YcxT8mneTVryatQ2DSP8AJE1VGmTzFFIamhh31ofYfI++yx1JC9nGn/LWf/x2to0yZMhSH/Zoudtqnmvtj2UPczSfIn7hKh1KO3gttlxL5e//AJ6PSq8tOm2+gQi5SRw/9j3F9fzsjLvdWmr2z9mC5sdDh8Qve31vpuqXbW8KvdPt/djfu2tXlv8AxKf42iq5bXOjwb9l9FB/31X5jiJc835n00I8qR9haa/2qFXa5t5INu9fI2sr/N/eWs+FJJLme4e18hNuxXkT90mP7q18m2fiH7Dcs+mam0G//nm+3fXrHgn9oG+0d4LLxGvmWv8ADeRw/NurypU2dEZHsSa3DHoq3dussiOrSyunzbMfKzVYmfyHg3qs9l8u55Eb5s/dqq81ndWED/2gnkanD/oyWu2WKVf71XJrmSPR57tIlkukj3wJG+35h/C1YyiWNS5jkuYLuW2in2bk37NrPWel5/ZrskUqzz+Xv/efd2j+KtS4tvMT7RKyyQffVJPuopXbtb7u6s9/Lt0gtLeJURPn/h+7u3baAHQ2zfZore9ubX5Fbb8n3P7u3dVyZLq1ubNEWCS1f7ySJ83FV9lrArPL/A3/AC0T7mWqaGGGCb5/N8hP4JPu8fxUAOhS8/eyu3mO+14ofJ27Mf7XzbqrwwyfY9k3mwIjLseB92/5t3y7tu2o7/zpEa1t4JY0/vxzbf8AvnbV6a2mksIEeVpHh27n37llX+622oKOJ0nVY/B2vN4c1OdYNLuN01j8n3M/NJb1rTab5c0FvL/paQ/6rz3+X+8tU/HOlLrGiT26SwWl1byLNa3MifNFj7rbmqGz1W68QeHoruW28ie38yGdN7fuph95dy1cZEl6/Sa7m+95D/M+zzvuZ/iXbVG8s/sqT3Cfu7rbsZ5P4F3bmWr03kz23+kKsl0i7/OkTc0Warvcw3TtFbtLs3bGeerAy03R7okvLWOe7ZvKeT5ldhVi8tvIuVu5Zf393uT5E3K+FqxM/l+REiy7/O3/ALv/AFTsKhh0qG1m/wBUu9/32yP7yZ/ipxIK+qw7IZ1SeKT5W8pJH9K8v+KnhlbWax1u3V50+zrDdeWnycfxV6k9xDBcqkttLf7PuTRw1T8Q6b/blnc2V3P5FrNC0Ozyd2zP/oVdVKXKzGUdD5zf94m+mt9yiFJoJGtLhfLurdmhl/3hUjp+53/369iEuZHDKPKzNf8AdzVH5P8AGlXHRt+96Hh+fZVSiIjhuVkTynqTZ5ab0pvk+ZH89R7Gj3fK0ifcrOQ4nZfDTxa0cy6ZKvmOkm+B432tuP3l3V6dDeSWs09onmxom6KCGR/v/wDfP8NfO6WbQTb0by3++r17F4b8Qt4m0352ijul2+f5n/oW2vPrQ1OyEjYvJmurxUuN0cHmRzK8ablRh/tVY+a6+2O87Twbo0iTZu2YqrpqXVq86P8A3v8Alom3ZU3kx2NtFFLcrHOirum+tcconRE87+LSLHpumbF8t/tDJ/wEL8tcboOiLrmsSWm75/J3q9dt8Zkhjs9K8pV+e4k3f3vu1z/w9s/tXiqVNu//AEdq0j7sSZblfUPBmqaa/wAkXnp9/Z/FWLeJ5c2x4JY/9jZtr3xEb7VA8ssU7wt9/Z9zNZdzo9jffIkEUmz/AJ6fMzMf9qpjIOU8LkRt6/vah2NH/FXqV/4M0+Swll8ryJ0XeyVzeq+D1ghWWJvMT7jeX81VGSFqcqkfzxb/AO9UM27fvT7+6tK802TTbmCJ/v7t9U/J8x2rSMiJDYb9o/vrvSrkN5Ds/wBb5b1T2rv3utSbIZKqMzI0kuV+V/NWiaZfuebWatn5j7Kke2WP5EolIuMT1DSvJks1eJvM/jX+9VqazmgRbj/WQJ97zE/9C3Vj+EpvM0SJJfuJMyb4/vVsJcrI7P8A6z/gG3rXDOXKzojEms0aNPk3Rzr87eXVhkuv3qJF5mz/AIFTZoY9jfZ/uP8A88/4KtJbeY8vy/6msDaMSN3+f5JW3p/z0h9am8lYHX5pfn/g+lNmuW+zT/K128LbGShHjuE81JWk+78mz7maBDpkjnfYn7vZ/Bv+/VX9zHuTbLv2ruTf605PMkvG/wBbG/8AF5fy9aPJ8yHY7Rb0X/dqwM/xPbST6PfWn8Hk728tG+8K85hufM8PXNvu+4yv/uV659mkktvvLHa7a8j+zLBf6haJ+8+8ivWkCJxO+htl8R2drcPOsE3l/NNJ7fw/7tOtpvM8+yuIvIn/AOmf8f8Au1D8PbmS68Ny2+5Y3t22V1Eem2eq2zJexeZH9/fHN80WP4t1HM4yCMeZHI6lps2/ckDSIn8f3qyX2+W2+ummebSXZNQl8+B4/JW8+6v/AAJd3y1i6lbL80sX8f8AB96vosLi1KPJM46lHXmOZv0W1mqvDN5f3P4Ksal/rvkasyuGtaTfKVHY0bC8uNK1KLUNMubi0uoW3xPA+1kYfxV9RfBz9pmx8TJBo/i2WLTdX+5Ff/dguP8Ae/utXyqieZRMi7tjsu/+/HXn1MPGqtdzqp1ZUmfpMm6C5V0by3rptK8SNIuy4r4X+D/7RWpeB/I0rXd2peHvuRP/AMt7T/d/vLX114b1vTfE2mwanpV5Ff6dN92aN/8Ax2vCq0ZYd+R6kJxrI9OSaOZPvUPXM2btWpDftH99qyjiEDos0nRaam2o0uVkqTzlrqjVXcxlB9g8mP8Au1G9hDJ9+CKpPlkoqueXcnlM+bQdLuv9bY28n/XRKrp4Y02P/VWqwf8AXN2Wtb5dlJRGbDlPJt/+19+m/wCxR/v/APAqNnyVkbkcn/AqZSun+1R/t0EiUu/5KXmk/uUFDd/75kSj+Co5k8uaB9q1Nsb+9RqA10/v1NbWEl9u+WtCw0dp/nf93Bup2veIdN8K6bvuJYoETaipv++xpco5WGpDDo6K9xLEj/35H+XbXA+M/H8l1DLb6JK0n/T5B8y/8Brk/iL4/bWLOW3dfM06bckqfdV1P8NcTZ3k3+mSvLFvRo9qQP8AcYruVa6IU0YuZsalftPZ2cUs/kT3DNDFNOjN8w/ikZarwzXEGj2fmxLJe7tnk/Nuf+7u3VcsLOTWNKilSxXf83lfP8qN/erUtkk+330V3ctHPD919n8J/u1o5EamaltDa7btIv8ATZpNjJ5K9q3kdY3gt7fyo55dz3TyP9zHy/d2rWTC/wC+gS0/cfeSWbydzIo/utTra5m1LUml3RSQIy7X+07ulZykXGJYv9Shkfcir5/3N/0+78y1GlnD/B/HIzpNH7/xU1HktXlRNskH/of8TVaazW68pJZW/wCmXmfLsz/s0cwGeiSSQyv5Xz7W2v8Aw7quIk1qjPE/lun/ADzSpIdsaSxXH7t0bYrxv8r4qFLOad4N955EEO55YZNvyf7zNSLI7a5muPKT5vITd88n3n/8drJ+2TeIEnt9PnWCyeTY1/s+Z/8ApnD/AHm/vNUbuvip/tEUUUeluv71N+2e7/8AHv8AV10zpDJDGnleXZQrsgTYvlJ/s1iOMSNbCHSksbKysVggRtipG/8A49U0yeXef6R/pbp/qod/zIv977rVYeztdNm+0S/vJ7iHf+8Rfnx/eVv4qsJDDpVtO6K0aIuzZ/c/3dtAzP8AJWN4n8r9w+6HZ/fYVGlvcSPLL/q0/wB+thLBvmS32/J95/O+ZMVTdIY7aXerTo672h37d+aAIdn2WZkdljf7mz71STTLHc/P9zbs87+5Qm61s4rd18jf87fdbZ/eqb7TDGq79sfzffj+XpTj8QpbHz38ZtSWbxzLbxfu4LG3WJa7z4LaVJa+CVl3f8f1w00qfT5VrxvxVqH9sa3q+of8/dxI6/7v8Ne/eFdN/s3RNPi+zL59paxwt/f3fer0Knu00jjhu2bk3kzotvLFFPv+f/cxUkzrHDA9xAkfkxyO3z/fx/DUyQ+Xbb5f3f8A6Du/4DVp0W+/0R90iOv3Putz/dZa5DrK6WE373ZZt867PJkf7jVNc2CwQu+3z3f/AJY/SrUM1vdIsV3cxSO/mbUjf5tooe38zyordVgtYV2b4/4FNQBVsJlkSB7SDy0/hePa3/fX+1TneOd1fyvM/vJInrU2pQx+dLafNI8zNcbJNv8AB83zbap23l/bPNuJ/Lun+SLzE+dM1pzEFe8dfJ/557NyL/eizQifJco7+ZO7Quvlv5rc/wC7/DWl/Z8372La0cH8SSJ+6f8A2qhm/f38X2TT/L07a32rZt2//tURJkR7I7q52XEUU9qn3fL+7x/vVJZw29rDst4re0tUZpp4ZNvyKKmm8NwwPvinitHTy0V9n3P9n71OtrBY3aX7N5c8P3X2L860xDdn2W2+z7fskaW6+R5b/utpX5adDZtI1iifu7pIfuSfut+fvUJZrdXL/wDEs8zZ87eQjQb8f7S1chsIYJpZbSBfI++00f8Aref71WSQ38LX1tsSKKf+88j7tjH+GpLa8+1TRPFaSxoi/wDLTd3qw8N5BeRPcTy+Zb/OsMaf+hbasO/mOsSXn2S6Td5Tx238Rbb/AHqgozYUuo7/AORmgfyV2u/3fLFXIbaTZvuG/fvJvby/l2VNbvN5LfuLif5VSV5H++33m27qmmtvLs9iNcSeT8i/Ju2ZoAhms/ImZ4madPMX5I9rdP4qqp/x+RRXFmsmxt7Tf+y1sJD5DRo7LO8KybX2L977rVTRPM89H3b5l/12/wApOP4askozTLqqSvK1vHAnyf7XH3m/+JaqtrNDA9i6S/6Vbws+/e0q/wB1Wj3O1XLa10vUtSn2Waz2v3P3kO5ef7zfxVoJYL9jVLiLzJP+mf8Ad/hWqiBl2bzXaeTeq0m+Zds0H+t8sfN83/xNTfvks/KaLy0mZod8kzfIxX+HdV6RG02FpfNaSdF2L8jLvx/srTvtPnzNb3cDQQeXv8n+J1P96rFIy7ya1tXi+1zt5/zPF8iy7F/8daiGGaP979slngdY0/0pGg3tt3f7K1Ye28jUG+y/aJL378X2p93T93uXd/DUdnbL/bCyyz3V3Onzy+ZN9xT/ALtSSSMjPDZu+2Sf+KH7uz/gSq1cn8SLxf8AhBvFW/7RH/oNx++2Ku9iu7y9v92u0mdbS53xTyxvt2Kl19164X4ovcQ/DTxNvnbf5eyWGRPm2mRKuG6IPmXxP5kfhXSIv7/nPX2lqT/ZdSa32xbLf5PJg/1rqlfHt/D9qvPCdk/3JpI0/OSvsbVftE9/Ojs1peo0nlJs+VM11VCIjbbdJ/pCI0e/akvmVXufOjvEfcvyTfvfP2/6sfw1JMk32yD9/LHsh3y/P9/NRtCt9DPv/wBS7M7JJN/49XHzGkQeFp5p9PhVUfzv36SJ93/aqHXvE9roejz3d3uj063h3t5iN59x/wBM1VquQ7o7P54PP3rvXzP/ALFa4/VftXiDxI0SebHpGkyR3F5NG+77Vej5oFX/AGY0+eiISLXgzSm0ewlvb39xql9M02ov/CrH/lirf3Y0+SugtvtUE2/z/wDiXIuyL/Ypz/ao3i879+iK2+aP7vP+1UemzeXcz2/8aSbG8h/4T92tBajdi/ZpUSC4jgRY/wCPdvx/eZqufbLj5ftEEUCI371J3bt/wFadM/2u2lt5YHkg/wBz760faVkvFt/mkfy9+yN93RqqIpRPjH4lp5fj/wAY7m8z/icXP/fPmPX054VufM8AeF/Kufsjppts8vybvlEaLXzL8Ttv/Cf+LNm7Z/aE21/q1fRng+5/4t14cuJduz7DD+5n+ZeK2rfAiafxlW/+GOm+I7yfULeeXSb1/vXMaLPE3+8tZepfA3WLHcm7w/f7G/5aQyQN/wCzU7UvE+oeFbz91Yrfo7bJYd/lbGLVMn7QMdqm99BvJP7zwbWr5WtLFxm+RXR9FSlSjFXZgw/CLXI7n/SJ9JtP732WGSd0/wC+9tQzeDLfQ42l81ru+dv3rye3/POtC8+N7ardRfYdBupN+5P3lR6bZ6lrEzXeoSrBs+6kfvW1BYqTUp6IxrSo293UboKeZ5DxLLH82yWaRP4v9lq777NDPDLbovmJ+73vJ/Ax+7VXRLBoEuZU/vb4vn3N/wAC+Ra1EhaeZYk3RpNtdfx/vba9xbHjzJH8nZ93y/J3bf8Abb+GjfH80t3/AKJvm+VJLn5eKrw3TXVs2yD/AGF/h/8A2amSZYEn3sse9di+fN9/NWYyB7m6nf7REsU8CfwR7am+zLI8TvFFG7yL++kSrCJHA8WxfkT7vmP8vFWLZ4bqzWW3uf3H/s1UQZ8Lx2upNbutxO+5dz7/ALn+7WxZ3LR+U7wSxou2q8NnNO/2d7zz32tt8xPX/ZqSG2kks1RpfL3/APPRNv8AwGtYhqWrWGS1hid9skn3KJofni/erv8A78ibt9R21tJs3+f5iPtTZA7dqmmmaR97tb7PuM+zdTJPm34ovJJ8WtV81fLdLeP5P+2FeTunmWDfe3u1epfEh/M+KPiH/pjCqflHXlr/ALuwrVbEH2BpU0d14S8PPLtk+z6fbIv8XSBKyfG1h9q02dIvtEaffZ5P4/8AZroPDFtHJ4b8OSvZ+Xss4Nqb1Zv9WlO1jSmuofs/leY6M3+yqZrnqbM2humeW6V8K5tSh36Zq8Vp9o+99qTd1/3a7TTfg/q3nfaG17TrT+79lsG7/wC9LXJ2fi3UvCKNvs/tcD/88H+ZGNOufjfr32lrSLw9LG/zW6pJN5XzCvk6lPFyn7ux9JSnSjH3megf8Kc0v7+oXN/rSfc2Sfulf/eVabDDZyeKoLKKzt4IIY9jJHtgiiz8q/71ebw+KvHniC8aLdFpuz5/uNufP+03y13HgPw21i+oXF6ssnnLH5s11/Gw3tuVv7vz13YbD1ozUqrukcOIrQlFqCPQobmGOzl/ey73q9c+XJZ/uoopHmWP/WJuleOq6TXECT26QeWj+W7TRp6b/l/2l+epoUb7N/zz3/wSfwYr3jxi9bTLBDBvi+RKmttsDwbNmxpP3sPzMtZ8zw30KvDBLG7ts/8AiqvQzfudkS+Q/wDyy8v7vK/doAdtbZOiQeROnyN5fvR5zRzfa3laR0+9bbN2/P8A6DTv9MkeDe3lv/cjT5eadDNHG8UsX7yRPnb/AOy21A+YNSsYZHgRIIo32tNE/wDC9V5o/sMMtvFFFPB5O/yf77VamRZLZU/1iOywtTra28+ZpW+z70XZ+7h2tx93czUCI7Pba+VE0fkfLs3x/d4qOb/RfuT/AHN3m/8APX/gNQ3P2qS/ie3+5DuRnkm+9UyeXfTfPOv2qH5P3c3y81ZWpJbXjXULfuFk1FGZ9kabW3Ff7v3v4Kk86TZa3aebv/54/N3/AO+abNYLP5VwjfPDNvWpnha1SWVJfn+WbfG//oO6gk4/xPN5ni3w1vW3k8ma5T95uVeYH+b7tdJ5MkFtBv8AKu59v+urF8Q2bW+seFZX/d7L64RfMfcu0Wz1uOkOyJLhW2bvub/vsKsD1Tw9bQ6xpttceZLHvVd0NdZDN5ibP++a8x8E+IbHSf8ARHuVjgdlSJ53/iP8NddN4w0PTYZ7i91eygtbSGaaeaSb7ix/63/vmoKMH4zfGPQ/gl4bi1vWG8y6mbZp2mxv+9vZB/7L/eavzr03w9Dawte6ncxaLBcNI/7xP3r5roviL8T5Pih4w1X4i6xH5lrua00XSp/+WUI+6v8A7O9eU69qt1qs1zqF7L596/3f9iuiMRSkdpDrfhm6vJbfTNF1bxLOn/PNPm/75XfWsmj+Ipv3tp8KfEEkCfxyabcsv/jsVffXwl+z6b8N/D0WmRRWEH2GF2hsU8pXyqNu+WumvIWvrOXezSUSnyhGJ+dMOg+MvJ3/APCotU2P/wA9LCerlt4G8aalDvl8D6zabP4JLNq+3E3f2VseobD7j16GDzarg27K9zGphY1UfBd/oN9azNFcaVfwT/3JLORWqa2h8SR/Jb2Orfd+59jkr7Y8Q+dBDbbJW+RqwdUmknvIkdpY0dfv7/uV7UeJZS05Dhllse58n/8AFTSQ7/8AhHr+7g3fM8mmyf8AoW2rVn4e1a+Te/gW6nT+/HC0VfTD2y/vd8X3P4P7+abczNPM2z7ibX/u7G/3qJZ/UltEmOCXc+e/+FezbN9x4H8QWmz/AJ5zR/8AoLUTfCWSRN6aD4ogT+/PDAy8f7W6vdJtS8x2ilWKO1m3IzyPuXn7y/Mv3a0t9v5MFuj/ALj+5/CmP7tY/wBvVf5S/qce5833PwlvoPne21aNP+mltH/7LLUyfCW4kjV3XVIP+uln6f7rV9CfafIs9/zTv9zfGm3fipNiyeam1d6bXi8z+DFV/blT+VEfU13Pnm5+D99BNElvFqV3vXfv+x+V0/32o/4VXfR+V5ukaz8/3X8mP/4qvoR/MnvIok8qSSGRtySfwU25m/feVby/7f7z7v8A9itT/btW3wh9RXdngf8AwpnWH+RNIlj/AOu95AtU9e+F2qeGbWW7vbawjRPvJ9saVq96SG+1Kzg82BZERWSVI33Mmf4q4nx+jf2JeJ5HyeXvV656uf4mzcFY6qOCpSmoyPG0s5NnyNFB/wBc0qr4hhk03R7m9+2NJ5S/c2VqQv8AItVfGCf8UlqD/wCyv/oVfPx4ix0qijKenofQSyrDRpuSicHpWttqWpWdu8Hl+c2zfvr1rwr8PbHXL+C0uJ7j7u+Xy3X7v/AlrxXwwnmeIdKT+/NX1V8PbCG61KWWXzd6bYYvLmWLpXdUzTFXVpnmxw1GMXdEdt8J/Dtq7/uLq+8n5/JnvN3mr/wCppvgz4JkuXlfQ/tDuv8Aqbq5k+Rh/D96u0hdZNq26tpu9mh/1Pzf7tQzJ5l5fWVxZt/z22f8/DfxfeVa5546vV0nJszVGnH4Ucvb/BXwHHD83hyDfM37p/Ob/wCKqxdfCvwTYs13F4V03YnzypJ829R975WrYt3WB7m3eeKd3hZPJk/ddP4V3fd+5Ultc+RD9oiaD7L/AAzbN1crm5GnKcz4n+EvgXxBM3/Ejt7BEXZ/xLYVgZ1/vfL92vBfiF8Pbr4czRXdvO2reF7tv3FzJ95P9mSvrR7lfOl2N+/RfmT+/hax/GGhyeLtBbSrueLffR7Ghjh27Iz827/eojN3EeB/Bbx//wAIj4hg0e4lik0TVm/cTSf8u8xr6Immmsd1u9svyTMm/wA7bskr4xvNEuNKvNa8OXv+vtJJE/4EP/iq+rPh742bxj4F0rVbuX7XqjwtC3/XRP3bM1FRDjI6C2mjj/0f97J8u/zpHVt+PlZaLm8b7G39oK7oy7GSP+CpvM8uzW3dvP8Al2S/Pul+7/tLWbbWFxPZt5WnxTwfvE2R/KrZrFmpaew8x12ReXG/+38jr/tbt26r03nT2ctu6+YlxtRn3/Lz/tVVeFf3Gx1kRFk3Tb2+Rf8AZ2/eq1bQ+X5u9Wk8lW+SSH5X+596sgJk3SXKo+7ei/8AAd1ZL7rW5Z7RvMgRdk6f3GP8Tbq1Pv7pX/dz/fVKzdSkvrqGKLasbuuz7Tv+ZGoHEovc2Mlhc2rs12j7nZJ/3v7s1x+pQ2vhm5XWLSVf7I1Blt9WSD7qN92C4/2fv7GrsNSs11iOdPNuI54ZvJZ9n3Ko+IbPzLPUNPigt7u1uF8nybp/vqN+5a1iIozJayPAiRW/n7t++R9svNaF+8kn2O4RvPg/i/i3sK5/w3qWy2n8P3Fy0eqaZt8iaf71xbn/AFTbl+9/casX4heKpvDmlW0SbYNUmVUby029Pm3UR3A6be06N9na43p8+zZ8r0TTQwQzuixb93/LRNrcfwtXz/8A8Jnqlq+9LyXf/v7a1NN+Jmvb1uHuVn/2J4VatIxZF0e0Q3KyPBeu1vB92FfxptzqSpeRrcN/vfJ9+vL7P4xzQOr3tismxV3PBNt6fd/4FWTrHxd1LUppbfT7GLTYPmfzvvS8r/eraEWZykcb4k1Jb7xDqFwn/La4kdarpefu9lRzVDXrQlyqxwyWpob/ADE+SqvnSR/JTYZmj+5UzzR3SLvVasnlI/OkqHzJP7/3KtfY/LT5KP8AV05CKqJ97fvrqPAz+X4hs7dF8xJtyMmzdvrBSHzPkrc8MW3n+KoPsX7tEbelctSOh0wPVr+5uL62WXyPLe42u38OxR/stWb9pup08pIPkf7s30/iq881vfWcv2ie3ktf4fMTcqbKcts2+W3eDy0RW3v833f92vJkdkTzv4wTNPZ6V8q7Emk/fbGXe1Y/w6vIbXxPPLcfc+xt/BurU+K9nJY22ho7SyQO0jqn+ydlZvw03f8ACT3nlffezkT77L12Vr9gnqeiXKRzpP8A2fB+4SNoVfZ9xT/zz2/7FOh2xovlQNd71Xc8ifNwtaEMMlrbRWny+R9yJNnzbf8Ax6o0tvL8j7R5t3dfc376w5jUp+SsjxPbpFHZJCsP3FaXmq9zbQ7ok3fI6/crUuUhjf5J22I29rad/m3Gq9zeSQTfuYG8+bajJJD5VHMQeW+P7ZbXW7NUbzE8n5nrL0Hw9NrltK9vKsc0M3y+Y9bHj/8Aea9Zoi/8s1q18PfMjs7zZAtw/nbNm/5uf7tdHS5jLc5W/wBNuLV98sC7E2ozx/Mu6qc1ssG3ev3/AJ69mTQfMhbevmJtVP3iff8A9msm88EwyalAktsvzr9yP7qYap5yuU81R2gT5F+/VywST7m/53rsm8Ewxvst/tEexvuT7W305PDa2NtPKjLJO+11/h6VMplRiyHTbOO1h2I3lv8A9NK0rGbzIZXlXzP4G8tKLa2kjSLZFvf7/k/d/wDHqvXKL9pndPNgd/4/79cspG0YjbZGjSDfL8/9+NKtJ5kkMqPAtNhtpIEi+793+59zH+1R5zQJs3eZO7UiokjzQwTeVtbe/wDyx+7VhHhuvuM0iff/AHnt/tUeT5jxS7Pn2728z/2Wo4bnz5vnlaT5vleNPl2mjUoc6eZMv2j93O/3Zv79NSHy9z7ot7/xyfderFtNN8ybpYP7ybKEm/fMjsv3f9Ts9P4qNQHb1g+f91+5+75n96vNfHlt9h8WfaPI8hLhY5q9IhhaOP7yyI6/c+tcX8RdNk/sq2u9y7IW8nyf7maum9TOcdCr4Auo4Nb1C0+b99HvWvRIbaOO5/3IV8qH/wBmryHQblbXXtMuPl2O2xq9a8lpH81Fb9zuTfs2txWlXcIS0JLy2W6T/nuj7vN/uc1yviHTV8OfIm2/sn+8kfzfZ/8A7Guyhhh2fO0sez5F3v6/7tQ/b1jsFldvkT5PtMibvmrOE3Fmkoqx4/4ghhh1LZbzrPA+198fzLzWO9b3jBI49bufs+3Z/cjTavNYO+u6MnI4ZLlZYh/5Z1X1uNvt7f5+arkP31/26q62n+mNWkY8wxsO6OGKuo8E+P8AXvh7f/a9CvpdNnf/AFv8UUuP7yt96uZhRvJWpP8AWJW0qKqR5ZK6IjNxfus+wPh1+2Ho+qwxW/i3T/7Juv8An/td0sD/APAfvLX0J4b8Q6T4us/teiara6tB/E9rNuZP95f4a/LvZs+5V7StYutHuVvbGe4sLpG+W5tX8qX/AL6WvDrZWpfA7HqUsY9pn6mJR838DV8C+G/2rviB4feJH1r+0kT+DUoVn/8AHq9Q0H9uSaTamt+E4p/4PO025aL/AMdfdXkzwNensrnZGvTn1sfVT3LR03+0Jq8PsP2w/AepfJLbapYf9dIVZf8Ax1q2Lb9pD4f3yLs1ry/+uls26ueUK0d0zb93I9YTUJN9H2xvWuFtvjB4Ru0XytV8/f8Ad8tGaoZvjT4Jgm/e65FBs/56QyLRF1ezFaBTd6E+4qUb1/2d9G/zK7zmluElN+ah/uU3fSkMdso2LvWj5dj76uWdm10myp5gM+aFpN2ytqws4ZH+dopH27/Jq08NvpVm0sreWkK/O8leY+LfHiyarFZW8Utp9o3J9p2fcUVtGLkKUlE6jxz8RrPwzD9nt9096/3fLry3W9Sa61WCWVbq7urj/VJIm3ZIf9pd21dib6ppftfbrv7TFPAnmPvkdYN6/Jt/4F8lU7m5X7S1okUs7qv34E3eV83/AHzWyiomMpORh/aWtbCC9u1ljf8AeTL5k3+tUt96ui0RLWTTYIvsbRp5yzedIm5XY/3qmudBbTtEtZfI+13VvJvle6h3LtP+zVeawXVUa3fU5YNOSZX8mP8AeqmPu/Ku3+/VcwRidE9tYwQxS2i+ZdJ86pH8uz+7VW/dp9Na3t7b7fB5eyVJ0+Xyz/D8u3+BKjtvtVrYb7e5a7urdv8AUxvuWoXuGgSJPP8Av7XaGRNqox/hVaxlIqMSumjybba3dv8ARU/5Yyf3R91avedH9mWK3Vtn/PHZu2VI9n5c1zKm3yGbfL5j/M+aLPTZI7/fEvlonyfu6k05SPfdfaYklgXZ/f2bVqRHa1f5P4/u+Wm6r0OlWtrCyeb5f2dvuVTv7y1tUiu0ZpLp9yLD8rSy/wC6tQPUdqU1jY2c93dz+Qifx7Pv/wDfP8Vcm6Ta5bb9T/cWTtvg03fu3t/em/8Aia2oba+1W8+0Ptnf76+Q/wAtl/uq3+tb+81aFmkkl5LKi+fO6siw7N0qbP4t3/stWSU7Ozb9xcStb7Jt23zIfm5atB7ZoLb52aNLhf8Alh91FHzfdqOFJoLmdNvl3SQ75fM/1UX/AAFq0LO2hn+zJbxeZsZvNm3/APstQVqQ39m32lt7LHZJ/wAsbp92zP8ADVp4fIff5Ev2r7kH8VV79JI7mWWVWk3t9+Sb79TW00nyvb/vHT7qSfwZoAPtMkbxReev+u+5J8tN+WR/Nt/s8j+Z9z73y1IlrdRzfZPIiktduyX5/wCH/dqv9jhkmi2QXGy3/jk999AEPnRyea8SxTom5H+787CsPxDeW8mlXMrrLH/o8jrNB97/AICrMv3a66bbJu/4mEUfnbUZ/wC5WX9jhuoYJbidt6KyRfuV71rGXK7mT2PnvSvBNnqWvWNvp99LdojLN5Mlt+9dR/z02s22veLPTWjubaV4PMd/+W0b7tmK1HVrW2litLO1jtUXZF9lRdqYqwn7jb/pL/vvkb/YY/7K10Tqc/QzhDlG7JJLn592zd9yN12tinP+/tpUeBpN/wB2tCbbbwyxbfn2/f2bt9V/JkjtlR7Zvkb5YY03LxWBoQ3PnWMPleRb+Qm3zXjf+E1N9jjks2+1tLJsZdrxv9xj/e27vlouZlvrlf8Alo8Kxpvjf77UXNnb6bG2+Jdn/LVLX+NjVahKQQ2FrYzeaksW+b+OR/IaX/4qqsO2PUvktvvr9+N9rIv8TVXZ4YJmvft0t/dfcVIP9VWhpdysemrvXz0u9ybPlZdv8VGpBHDD97/lm6LJ57/8C2rRN9ok3JaRRST+d+9ST+PH3akvEX7Tc3FxPFP/ABxW0f8AGw/3qkSG8tdKluEe4nTbvWGP+8FpxiWQ/Zpt7JeyrJPNG0ypHt3W7FvvVMkap59pbr+4uIdmz/a/9lovNSjtYZYvPuI9OmhXyLmSHdE+G+ai2866uZ97XX2Xzlh8mS2WL5vk3N937tUQGlXjWs0/2hZZL1I9+yD5VTFV2t/n+RriD7Rudkk962nsGkvIPs8/3Gk3P93/AMd/iqm7/wDEy8r/AEeS1RdnnRv86VMgK9nD5dstukUVpdTRt5E0f735j/srt3VpfZpIJrlrdvndl3eX8q8fLuaqq2bSXNnFtt438tXeaRPuL/urt/v/AN/5qcu66SL96skEy7G/H+6q/dpATfY5oH+0ee138u+V5H9P7u2pns443XZF+7f99v8Ar/D/ALVVbZ/tUOyLyo0T51eNPlRR8275mq9bXiz2zPFLLG9wrP5MnyvtP8VAEc1mtrYLZOyyWX/PH7qvn7zVVuUhnRvN+4kmyV/+ff8Au/NWl9muPOi8qz8y62ybnk27v9mqu/8AfT79Q8t3h2MknzfNt+X5qsCrJYXFrNPcRQXF3/Atnv8AKiix/wAtPmWpLb/iWpPsnik/gVIH3Va86SR1SX9xPCu9rnyd0W0/eVay7m5hgfZbusECTfaFf7sqKPvLtTczUC5jQm3WN4sqQLab5ld7mOb5XUfw06F4Y1ll8prvey/POm3r/tNVNIV8mzuEa4u9n75Zo08pUz/eZv8A0GpLm48u5g+0L5kLtsSbf87t5f8AdWrMya5ufsvkW7xeY/3Fmk+Zdo+Zf93c9N3yR28CXbN5F2uxvvMz4/8AQqjuXmS5leKBpHdf+PmP90u4/wDfXyrvqr9pkjv7OK41Ozg3tvl/h3/Lt2rEzNQWaiPHqUOzz4pHhbf+8fd81eb/ABsdf+FUamyQW8aedbpsgfcvMn3lruLB7e6SdLSXzPvbXjvNzIw/hVf+B/xV5r8e7m8j8Btb3crT/a763+fYq9KqnujKWx5Dpts118RfA9v83+utv9X/ANdN1fV0yW8d432iK6jTy12/xM+P937tfLvgm2a6+MfhNEby9rRvv2bvmC7q+pri5kjSV7hfPnTd+5k+X/gNddUzgSPYR2sPmpL99W+STavWqcf2GO6W38+3kndW/c/dl4+XdV68to76aC48ppH/AHlu2yH5dv8AwL7tUZpljeV91rG6KqfcX5M1xGxk+Idem0PSpfsUHn6jdt9ntbb+/M/3aPCXh6PR9K0+3dpftvzee877t8h+aVv+BVX03d4j1ttbeXzLK03WOnf7bfdnm/8AZFrYmht/+msjuu/ZJu+eriTImubxrHUvs/kS73X/AIDUL3Pl+Rv82Tf96b7u/NQvN/oafZIGn3syfu/4Mfw06G5hgvPs7r/x8Ku5I/ekIm2NYrveLyJ0X5fL+br91adDcx3brcXC/c+8m/7jGq/ktHu+zr5kH2ht3lzbfmH3qEf7VYLLcL5b/wCu/d7dyMKtbikfJPxRhaP4heKN+6T/AE6R/wA6+jvh1YNdfD3wnLcfZ5ESx2RJsX726vnn4tQtB8RfFHyy7PtG/wDefe5VK9++FcM118LtBRNs/wAv/LRN23DV1VPepozh7rNDxDYR/aZf3XmJt2Kkf7rf8u3buWuXfQbiCGJJWSO9Zt++NN3y7fu12zpDPDvlVd8P8Gz7lZbwt5zS/LJGkez+9vkrz2uVnZGWhRmsJrG5+eCLZuXzbb7qurrVhftSJPLcfZ5NjbNm9l6/xLuqR/tVr5v2f9wlxtdkgttrP/e/4FVVNU8/55f3D/f2SfuulEZBIvaPDJJZq8qxRzq0e75/ufNW1bW1xPDL9knb/WfvfL+7zWLZ3/mJ+6iinTzN+/7y03zo5LlWi/f3SRsivG+3/gP/AI5W0ZIxkaltDHvll8/y/Nkk2w/xVN9pWPdsVZJ0jbbDA67qqu/2F98X7xKkudtrDPvZf9Zv86NPuKf71aRMZFi2eaeZUiiX+JJUjfd1qa2h/wBG2u3/AACT2/2qr2zx3XnpFKsfnN/yz/1vFaFslxHD9nl837Um3c8lVEgmSzm3skMXkf7f9/FTWdyt1czokbRz+Yr7J/aqfyz3mz/Xxuy7f9iiF2+0yp59v8m7anzM3+1VAaVm9vsWV51keFm83zE+bio/3epfvYvuJ/HVe8s2jeKV4mu0h3OryJ81XoYV2fJuj3/wVYanyv483f8ACyPF/wC6+5uT8lSvOX/481+X7616J482/wDCwvGzp9xJpE2SPu/hT+KvOZt0dhW5J9peG90nhLQ7dJZfP+xwOvmJ6qjf3quXk032ZkRWj2L8ySfN8xqHTXjk8K6Rbu3kb7G2+f73yiBKh1VJJP8AVS+XdPIu1PtP+tUfe+991a45yNYxOVvNNuLuGd4lSN/3nyRw/cwvyt/erSttBh1K5nlSL+LyYPM+8jH7v/AasJC1qmyWCWCNPLSJ5H9KL9FurPYk7Wjou/fs/dPmuXlOjmHWektaySW9xPFvmZpv37sy8fd/hrU8PWfmXM7o0UjvDG8rx/Lsz8yxyLWaiXWpSWez7PAk0exngh3fMWT7tbmgv5b3MXm+WiLslf7sXmCtoRM5GgnnWtzsSfzP4P3H+q5/2W/360oZpN7I+6SB137JE+41UbZ5pHifyl+78z7/APx6tT/R/mR5/I2LvRJH2762OYLPzpLPYm2N3Zdz/e2Ypz23yKm5ZHf5Nn/oVNhs/Lm3yz/PDuT93/u/xU22v2jsFTyPLRPu+Y/pQBYs3aPzZX82Sf8Ah/h2f7NQyTNdX+xGi+dd7Qzpt+arDtJJczp57b0/1rx/dqOF2kufKf8Adv8AK7fP8tAE1zNHpu643RSJu2bN/r/DQ7xz3MrvF5cCLsZ/ustRwzWdq67FlnR/n86NN2+nQ6lHdeVLtl2fcZJP3XXfQOJH8saypbssjvuff5332/4CtTeY2xnRWjdF+5s3fMfl3U2wRfmlSL9x/wB8tuo/1kM6XG3/AGaBjoba18lk81vIeNfn/h4/2quJbLHIsqQLsf73l1HDCt1DLEkssafweYnm9f8Ae+9UKf6U8TvFLJPaK3lPAm3/AGfu/wDA/u0CkZOt20kniHwq/n+Yn9oSJEmz/p0f/wAdrYvHmj81/PineHa/7xPl5rD8SQtJrfhOL978+offk+X5vsk1bD2bb99u397d/Ez0CLUyLJcxf6Cs/wB7d57/ALrj+9XF/tdJY6P8H57j+yIrS91a+h06K5judzOrs88rN/3xXVfaVjTfcK0kDL/y3+86/wAVeJ/th+LY7rRPAHh9J/Mnt5ru7n8v7u35I4K0juPmOF+DngOP4lfGnwr4avYvM0TT42vryH+F1RdzLXnPxLVYPiF44t9q7E1y9RUjTbsxO9e4fseXjQ/tCXibv+PjQ7j/ANkavF/i7+7+K/j9Nv8AzHr3/wBKXrbqPU/Rj4LXP/FsfCcrqvz6Xbbn/wC2aV3EPyJ/z0T/ABrzv4FTef8ACXwq6f8AQLt0/KOvQkrjkaxOdv7dY5p4k+5urJT9w7V0mqw+XeRP/A61kzWyybtlQVEw/Eif8S2X/Y2vXH6w80jxeV/33/cxXaa3+802VP78dcLczeQiyvL5abf+A0oy1JkN+3zRwq7qs+za8v8AD8oqu7zSOstv/wAeqfOj7/WrDo1rbNK7eX8v+pg+7tpqecls0XkRQO7b1SdPleurmMBsKQxzfZ0i89/vyps9Pu/M1Qzfan+e4nt9m7Y1t5PzcL95pd1TP50f7p08x3j+WaP+Nv4qj/1dnKkree/zfP8A32P3aOYCRLm4nh/1HkI6r8m/dsWoWhh3y/Z/NkSHbtf7zcfw05Llppk/deW9u29fL+9x8vzU3zvni3rFG/zPK8afLuH+y1MgHt2keC7i+5t3+TPCvzr/AHakv0jtbbZ/pEk/3Nn3etQ3Nst06K/lSbGV18tNvSpk22qWcVvLLHO+54k/v0almXf2zR6ktxZTt56fdmk+VUx/Etc/4/hW+03/AEfbdo9vN5vl/Ku4/NurrvL/AHLReU12ky7G+8vX+Ja4fx/c/wBmw+VF+8SGFtrxv6/LXPU2ZvR/iI8jt/4ah8Zp5fgzUP8Ad/8AZqtWaLvWm+OU8vwfqD/7P/s1fPR0qr1Pq5x/dM8l8PTNa63p8qffRt619PfCLxbY+ILefTNv/ExRt91bb9u+Mt96Ovl/QVWTWNP3/wAcldQl/qHgPxbZ63ZO2+3ZX2V9FZHy2tj7IvJLedIEuovnuNyMl0/8R/3qh+3+YktvaTsiIzfvpKxdL1tfEFtBqFksskF9tdnj/eqrBdzMu77tWLC5mjmnluGuP9nz/wCPH93bSMy4kzSQwXFvOu/5ZlmjT5nYfdbdUn2PzIbZXlaRPv7I32+a33m3UWe26+2PFK2xGXyv9jH8NUUma6mlS4g8u6uIVdXjm29f95aksvXlzH5yyrA0n2dl+eSFvkWptVhjnuV1B4Gkutv+u/1vT+HbWXebtVtrG9iguo4IVjha8jf5tp+9ui+982yryeTJ5tu9sskDsrrbQP5TPGN/zbf4moFE+V/idZrpvxandNuy4ht7hf8AdMaV337PepTXXhvxH4ftGt47q31CO4ieT5W2yLt+8v8A1y31yP7QNs2m/E7T9/8AHpdtt+fc3G+P5v8Avit79m/UpNN+IXiy0t5YrR7iz3xb32ruSRNq/wDj9by+Ez6nt1/N5CXiW8TX88MazSv83dnqrqVm11ffJJF/o6tcLDI/34//AB2tLVUaDUm3/vEZWhVI03Oi/J/31VO/sPP0eWW4gXYk3yvHCvyRhv8AarA1HXP2G1doru5W02Rxu0Me35Mf7u7bVi1S32Nv3Rv/AK5fLmb5806z023tXZLeLyLJI/mh/i+8n3lWrzw/O37jzHSSOaXzE+5GG+agCm+pLB56XDNB50n+u8n5nz/dX/fqi1s32zzUvvMgf5JXkhaKXhams9SXUtrxWyybPvee/wAvP91ajvLlrW8tXdZYHmVdqTpuXa/+9t2/fqAG3kM37rytsc+5fn+9sxWXC/mXPm+as+9vJSGSHdEn/Al+7Uk21/IstQureTzo/wB15j7t6j73y1NfzQ3zxXHzSeS2/wDi+dtv8O2oA4/xtprRzRahp9ssmo6erPBDs3NcRn/Xr/vf3a87+J2sR6xqUF3aXn2u1S1t3gf++p+9Xt01n/xMvtCbdn8M0f8ABivB/Hmif2brEtvby/6FcK00D/wp/E0a1vDcUji7+Rd61X3rGmz+P/pnTb+2mtU+0bfMg/v/ANyo3mjkRfmroiZE3/Hqmnu8vmI8n+pjT/aqO5mhtdS+z+a0ieXsV5P7tOv7+Se2sbd7aJEt/M+eP7z5/vVRublr6TzZdu9I1hX8K0hLlIlEJkaObY9R/LUnnLJt/v0JD5j/ACV3QkcsojYUb+Bqd5LR05E8t/u1MiVtGRmxqedH9xqdvk2/OlTIjSbqNy1oDBH/AO2dd54P0r+zdNbUH8rz75dkXmJ/yzDferz93k/gX5K9W8AOv/CJaZv+1b0m2fuNvzqZP9quGvI2prU1E3XSQXGnytG9u33J3b51P8O1k27qvQ+ci73WWN0Vd80c3zbhUk1zNHbb5ZYoIHbYqSfdRhVH7fZx3myKW6ff8/2mN/lfC7f73zf8Bry5bnctjg/jZ+8TQZfN8zcsiVn/AAf2x+MJ3fb8tnJ/6ElXvjSixw+HtkrSb/tDt5jqy/wfdrN+EVmt94tvkeBZ0SzZ/wDx5K2j8JH2z1R5lk823eBY38lfKmjTb8w37qq/2at1c7El+d4/3qSf3R/F/Duq1fp5b20VwqxvNI0MSR/LLu/u1VufJuPPlvfNjntPvJJ918/w7v4a5ZG8Qm+2Toz27eWiNsbz/m8pj/F/wKqdmlxdXLRSr5kFusm6aD5dimrFrYeZDOkTfZJ5ofJn+8zc/dZf71F/qTWttZxSzq+ow/JLDs271H8VEZBI8t+JCN/wkkDuzSb4fvyffq14D8uPQbzzVi3+dvV5PvJhfmZa6jxD4VbWJoL2K2iv0SFnZIPvItU/D1svhyH57OWBHmWZXjfdsxXVzLlMeXU6aby59z+VLPBuV/4dtTXKeZ9muNrxwQybPJ/ifH8X+7Ueq3kkltK9x+/Tc3mzQJtb/a/3aIYfIsIkSL+6++R/lTNcxtGJVvIZpJl+z/uJ3kXcmz79N+zeQ+yWJbR0/wBbDs3LzVy5mad1d9saedv/ANzNOks5J9SluNqu+7Zvj2qz5+XbUDMtLZd8tu88UCbf7n8P92pkfzIYv+WkCfx/3KsPCt9bS+Vt37tm/ey7Mf3qEmaTdEksUmxdmz+5UAUZnaS5WJG/7+fdoR1ktpfu/Ju3PH/dq1YWHmW0Utuv8W/Z827iq7o10krxReW/39+zbvWgsdDef6T/ABSJt+VI0+eiGbzHidG+/tm2UXiLJN/r/wDbX5PmoSa4ut0tx8iIrJvk+apAk/1f3/3aOuxX+lHyyQ703SPDTX2+dB5sXz/3/wC5Qn7hGi2+ZP8A3P8AZFQWTLeLH5Seasb/APfSuorN8T2EmpeG9TRoopP44nj9v7taCQx/Z2if7jt8v93miZI/OiZF+1o67GhrSMuVkSieKwu0lm399Pnr2bQbxb7SrG4eJY0mj2M/99hXkd5ZrY6xfWXzbEaRFruvAGqq+gtbu0UcdvN9+T+DNdE9jGEuV8p2k0yyJB9k/wBn+P8A9C3VReabzvKuGbf5jbfLf5eakS2jneL/AI+oEf5/Og/jxRczeR8iN5lqv+tT7vX+9/tVjGOptzaHlvjZPL8SXibvuVgv/sVteM38zxDePu8x/MrCr0IbI45bl22/eOuyqesP5l43/of9/FWLP93Mv3fvVDqv/H5K9dEYmci9ptss+mvK+6N0b5aHh+T5KuaJtk8PS7P+en36hh+/X1kcKpUk7Hn+0cZMov8Af2UnNarwxybaozW0kD7P468uthXA6o1FIr/fT51qF4fu1a2f3Ka6N/drhlSNOYrvu/75p32iaP5/9ZUjpRs8z5KxlSNIyZah8T3li/yTyx1of8J5qU/zyz+f/wBdKxUqN0XZ/DvrF0l2NIzfc/RChvv1Js8vb+98z+69Nf8AePXy/NzHrg331qPZ8/3vL3/wVNDD57/ItWpvD3meQ7zyx+S29kjf79PUCaz0dp9ry7o0+/TtY8SWPhmz33cqx/3fM/vVh+OfH8fhXTdlpLFJqO3f5O/7in+KvIdVv7W++0rrd80jvD9u2STbV43/AHacKZlKZreMPiFeeI/7Tsre8lsLJG2Lsh/evjf/AOhVzttczfY/nWX7LCsdt9zd83/At33np2q63HGkFoktxAl8qo02/bLbqPuqtU9K0qO+RXltltE8xtrxzeaz4+X+Ja6tDHUk0TTWur/91Ks89isfnvOm2JP+ArW1ptz5F58tzFHA/wA8/l/vWdj937u3yq0rZPsL3yxS2sl0/wB54HXytwbbtk2/xVX0q8t4HvNQu9tp++jf94m7r/DUykaRiVft9nBZ3Op2krWk8P3vtTt8/wDdZlb/AMdai5e3ktdiL58/l7PO8nyvtH/xK02bUr66RUdlgd2b/VptXj+L5ajtkmgSW3luYpLVt3mp5PzJ/u0tSoxKqalNdW2+4aKNP7kafuv+BVchbyLnyruXzH27/ubdmKLPSodSSL7Q0UkD7k/hWrXnST372vkeZ8q/P/Dx/DWUixtmkPzS/ZvI3t9/f9/FaCbrW5+WDzHRd++NPuf8CqO2s2tfK3xLv3M7JH/Bms+bXpr65+yaFB5k+7ZPeTozRW/+z/Duaps5FFrUvEEem+Vb2itf6pcLvWzj+8in/lpIy7tq1n6bprec1xqd9Fd3qf8ALzB8uz/ZX+6taWmuuhvPEitJPdzL5s0nzS3DD+Ld/DToXV4Zf3Szz/NueSb/AMdo0DUq3lhDOn2i3glu9i75/n3b60kv/P01pWgljnebZ+7+VH/2mrSSH/iW/JB5bwrVG5uPL8i3i2yP9+VPvK7D7v8AFRGRJThht47m5TzZZ4PM37/4XY/3dtaU0Nwlzs/dbPvs8cP8QpqO0c07rPL8/wDB/DU1ykd01t5ry+RDMu3y33fN/tK1ICrZpDYwyyvFFHs/jj+VXzVhHaO58128vfuf/fY0TWF5Yp5qTrJauu/7NJ8u+Q/7X/stTb7O1eD/AFUl1/Em/ayf3moKIURpNu+Jo4H+f7+7/dp15NHG8USSxSb2bakf3v8AZX/dqNNslmyPP5fzfuvLfa3NWpt1jtmRpdk21G8z71WSV7Z44LnZK3mO+54nj/u/xVMiLA7W6KvyM3yfw8U25hhtX2Ss2x1X/We1F0l1G06St+4T5F8yH79WBTv/ALZvXZOsaeY0Mvlp8yf99U6GG68uW4SXz5/9TEkb/wAJ/wBlqubJpP3Vw0U6PJ9+BNuz/gVV3huJJmd2b7K/7lbORPvr/E25aCCa/wDJk3RP5t2nnbPvrVV4bexeR7hrr+FEeOH5tx/2l3bqm0qG3unvJbL+Pd5X8NOhtmg/e3f2iRHX97DG/wA6Y/u7aAKavsudkW2S6dV3Tf6rZj+9Wp9jhgff806Tf+Of3qjdJrqaK481ZEfydv8AD8p/ik3VHDYW87wW6QeekLLt+y7fkUf+y/7tUAPDN/aVs8s/lwQrs2Ro33f95qhhhmged/Il2O2z/U7fl+Rt25tv8dWnSTUnZ/P8zY0m7z02xfd/ut8zf7tNhtvtVtEkv2Wed2Xa/k7okx/wJaXKA1Ejgd3t4lguplVFeT97Lt/1a7tzL8tHkrdQs6M1oiR7G/crEtxs/wBlvmqbS0/5ZbmuIH+f92ny8/xf7tOhs7yd4Et4PPntPnn8x9sSZb/ZVt1MCGF4Y7//AEeCWOyRvlSB/vyH/Zq1Cl9a+f5s8s77fv7NrJn7u5Vqjc2c32OXe0T323fL+5+/j5t0m3722ryXmnxzQJey+W/yvskTdszVmchthf8AmX7SvBFbvt3yvv8Am5o8611JtllF588P/Lz5Pr/tKrU77e0Czu7L97ZF5nzb/wDdrP8At7PeN+9l/wBObe00ieeyY/2flWoGaltbeR59xL5u9G8nf/fx/DHVj+zZJ7ZbiKe4tH8vf9m3qv8AwKT5ak2NI8EqRRQbP9V5e1t+f96jZ+5+zyxNI/zW7QyP/Cf937tAakf9mrap9nuPNkeb5PvrLvX+791aEf7ckH2uVvm+RXj/APZqteS07qj+b5CssOz+GLP93dUMLzf6T5Xmx7P9RN96KVh97/dWgAeab7HLFZbbedJtm/ztzIootkWS5g8rzfn2vBc7/Miqrc2DQWCxeVbwO67PtM/zdf7rVJ9m/s2GzuPPljgi8x/JnRfkY/xLVgR/b7i+hV7Sf7B955YZE/evj+L5tu2iGzWPVbPYyzwJDs8mRF3Jn+L/AHqkmvPstm1u8rR3Tx/c3/Nu/wBmmw7dSh/dPbzom1H89NvX71BJDbI0CRP/AM8ZG815JtuxT/u/w0QpJsW982Xem5FS1+75Z/i2/wAX3KsPt85kf93+82TvAnr/ALtZ9/Mt3NBFLB5aJIvlQxwt95PmX5vlXdQBYhSP+0pXSz8y6VfleSb1/h2tRD5z3m+0litJ03QypHM3+81TQ2011NBK7S/7/nN8/wD31/FTdlrJcyyxeVBe/cn+favFHMA25/earcy7rjf/AH/u+U1eY/tJ3nl+EtBsnVt76pG++T73ED16dNf/AG59tvO0aOu/yZ9rK9eM/tG3Ku/hC0iiWNPOuLhf++YV210U9yJ7HH/C5I/+F66Vvby/s6yP/wACEdfS026Cb73mIjb2h+9vYf7TV85/BlI5/jfO+7y0t4bh/wAlr6Mmtri7eOZ/3c77t3+7VVJExiQvNDfQzp9slksv4Zvl71h+MJpLpNK0yyn8jUdZVoVm8n5re2Hyyyf98PWpcpZ2NtJcTMsenOrXEs06btmPvNWb4GRtSe+8QOssl1q3+q8xNvlWQ/1S/wDAvvtWBqb2n2cmj6aun2UFvHa267Ik+baij+7uqG8s4/Oilfz5Emj+bzPmVKkeZrp4vs8sUiQsyN87bqLlJI/Pi2SxpuXamz5ef7u2ggjR7eSP+GRN2/ZHt+eqcKTTW0SSweRPt/f+W7eUlTbFtdV8qJpYHm/g3+n8NFq9v9vn2Txb1k+5Hu71cSCHYsDzvdquzdI8X3fkqw8PmJK/zfJGv7nZ827bTYfLhv2t7uf9/tb/AHuf9lqa95eWszfaGWCfcsKpJ/y1UrVR3A+Wfi5t/wCFkeI9n+r8yP8A9FpXtnwr3f8ACsfD3mzrHB8z75E+VP3j/LXjPxptltfid4hRF/ij/WNK9a+FCLdfC7SET95OnnJ9z7mWrqlsZLc6C522s07xNb+RN5bqiIvz/wDfX/oX8NSTboPId1t449zPFNv+VKmR7eO5lldv4djPJDTryazuvK82WJ0T7tccom0Tm7OaOS5g+z/Z47Xb8z713Ox+7Tkv4Y5mS4l+SGZX2SP8qY/i21evLlbXyotzf6xnif61mw3Mk23+z5VkR1bd5c37rj/eqeU1LVg8OmzbPIWOD5vK+RvN5q5DMt0lzsgt7tEX5vkWo3f9zPFFO32rb5P/AB7fxD/Zqx9g/s2GV0iW7R5t+y1T0ojEiUixZ/u7Zoom89EjXb/t1es4Y5H/ANU0f2hWdvLT7mKq3MNra+fLLAscHy/Jv2ruq99p/wBJl3/vEVd7Jv3JtH93bW5nItP9q2r9obzJEbev7naqKKJrmzkeCK4XY/yzL5j/AMR/9mqRLxpJtiReYiL/AKn5d3NDrb3X+jvZ/OnybJ33fLVxMxvktqXm26I0myT5Xjf7+atIkkE0iOrbLj73mfwZoRV+xq/lRRon+qTf9z5qtOjRoyJu+7v2VRBH80aLbv8AwSb2eP8AumpEhX7Gz3G6DYzOvlvuXbQmpWP2nyvKXf8AfV9/zOtOW88yZon3bP4Xk9qIgfJvjaZZPFvjh0ZpP9MmTf8ARq4OZP8AQNif3a7TxU/meIfGzpt2PqV3/wCj3rjZv3dhXUSfaFt9osdH0p0/cJ9hh/3U+WsnUkmnuba4Se3uJ/78kPzP/u1atrny7DTHlWXz3hhSWHZ9/CotQ71tbO5luGignh/57/N5X3K4ZRN4Fq2+x/aZU83y59u9U/i5oh3Wrz/Z2WS9f73mP8r/AO9ToZpIIVR18t3+dvLTzd+f9qi5RpNzy+VPv/g2bf4v4Vas+UqUhttDDqTt9nginSGTYyRzfxD+Fttb1hDDYwt5Usu+xk2L8+3flvlrJtnurq/nS7820R9r/wC4v/Aa6K2SOe2iT/WIjLuTZ/CKqMSZSJryaG6+S4iePfJv+5uXj+H5tu2h1jurxZX8rft8mKaRGl6f7O6rn+rtld5WkR/nZPl3UfY1voZ5XXy0T7qb1+TDferYxkWv3PzSv+7RI96/J/F/eqHe0c3/AD0+0LvVJH3NEv3d22ofOurq22W7y3CIvy+ZDtV2NSWbw2rvv/cP9xXjTbuoGTbZp/sb/wDLf7kr/wCzTZkXzootv3F3+dOm35RTvJ+yvvTzd7t8r7/ldjR9madGt7j/AJYzb5Xkf5uKBSJofLjf5JWkn+WFvL+Vk/2qhmmmjfZcNFOm3yWm2fxGo7y8uI2gilgWT7Q0nz/d/dj+9R9sWCGVLeKX5NqfvN1ARNBkmR4P9GadN2xnkfaqf/ZVHeQr9lZ3luoI3k+ZIH+5io7nyZLBbd2aD+75afNx/dqS53fZp389p0/h8tN0r5/vbmWrGN3tHqTInlQJ9/zt/wA3NTXPnR7rj7W3kOy7U2eV/u7m/iqG5S3nSDfB57v8/wB/avFWE+/9ouPKgtYfn3yf+PVAHP8Ai2b/AE7wg/zRomqb1/vO3kTfdWtS2tmnSBEiltN67FmkT/lmf4awfGD+Zc+FZdtvv/tb5f4v+Wc1dBb2bSaaz/LPO7b18xPl21URSKPnSR37bIpfI8uT99H8qvivA/2tJln1jwh/1zu9qf8AfmvoD7N/pPmxSywPu3sm/wDievAf2tP3epeEH3LvSO5T/wBE0R3EVf2YEmg/aN0X7Pu/48ZnZI3274xBXlfxOhvLX4keMU1NopNRTVLj7U8CbVeQtuavQvgPeNa/H7R5U/58Zk/OCuB+LUzT/E7xjK/35tSmdvxatVe/kPmP0C/Zyuln+DnhV0lWTZYxwt/vCvTo6+f/ANmm2XTfh1oOpvqbQaWljvlh3t/rD/s17poOt2fiDTYNQ0+Xz7K4/wBVNs278fxVxSlzM2jEdqqeZbb/AO41ZLpXRTItxCyP/HWDJ/qakqJh6qn7nZXlequsc0G+VY9rNXrWq/cVK8f8To0d/PE6/In8f1/hqobhPYm86GOZd6yzo+754/enWyRx6rsiXy4Hb5kkf7jCsvyW+07JV8tEX7n3t9TIjSTLvnW0sk/2/mf/AL6rpOYsJ50kMT/vZJ/ueTv+4pom2z2f2f5fk27k87b0q1bfvLPyn3fd/e+W+3e22qfkrJuR4vI3tsZ433fL/eoAd9pWSafzZ12Irbvn/e7R/srVj7M00LebLLGibXVJE3NVGZ4bGz37ZZHaH5nj+bfmhPOkd5d3mJ9zZJ95MU4yAmmmbybO4RWjkdt+yR/lemzQ6lHNBLK0W9Jtm+NP4TR5cNpbfaEibzP4fn9Kmh/eP5T/AH9u9k+tMCNJpI5v9IufPgh2wxeX/d/2q83+Ltt5kzXG5f8AU71/vbd1ejXPkyJ8itH9o+Tfv/hFfPvxv1i60vVZ9jfOiwp/49WU4uSaNaMlTmmQ2e6ORd9HjaZf+EM1X5f+WP8A7NXG6b8RY4P9bB5j1e8SePLHVfDF9aIv7yaOvG+rTjNO3U+jliacqbjc4Xw9/wAhjT/7/mV2Xiq/t5Lb7Pu8ydPvPXB200lrNbSp+8dNz1esLa+8Y6lBp9uvnz3DbF+T1r2eU+eU9D6U+D6eR4Ms0uHaO1mtVuInjTcqffVmWvSNKeO102DZeN8i7/O2bW2hdu2uL0G2j8OWdnZJ+8skWG3VJH2/cbc3+8rPXRWe6OGW3t4JY03fO8aKvzCs+YksQ/aJN2oJ+4RI9n2aN/K82Q/xbqsW0y3V5PbxfaI/s/yb5H3bKclqskK/ejeKT7kf8f8A3zTbO8aS5sUeWL7Vt2RJGjd/71IqIIjXULXErNv+z7JXuvuv/wDY0PczXXnunlb0bYyR/e2n+Hb/AHW/vUOnmWzeVEuzcrwJJu+8N9XLmby79bh5Vg3rsXen3FP8LMrUDPmn9o22t7Xx/pUVusse2xVNk/3v9Y9TfA2H7d8WtTt9q/6Rp8nzv82zDQszL/tVc/aos1tfEXhq42/v7i3m8/8ABkrN+BU00Pxps/Kl8t7ixmTf9Y66fsmXU+mLl/MudQi8/wCyI7fLDG/38r8tU5k8y2id4pdiRxpsn3KrqP8Ad+WprzbJ8kSpA9uu+V7p/KliqGGaG1drvyl8m7j+/IirKmG/8eWuM25R01nDazT6ekTXaMu/ZH80srJ95ZKvecsF+r3Cyz75v3H775UXb95vlb/gS1DZzXV1Zzv59xA7sybI/LXfmia2hnmi+7JBu3weZuVt396rEV00qbZslkWe9+Z2mtdy9f8AaX5qbZzSSal9ku28yfbvi8xNrJn7v3d3/fVOhm/tKZdjf2nBu33X2pGbfn+7u/u1NZ3Mcmqz3txbSwPafdef5W2j71A+YybnTV3xbFlngSTeqSfdVj9771V3huo0llt1+yRvIs2933dP4V2/3q2IbOOSw+yeUs6Xa74IZ7b5d3ztuqnczWtrbLdvPcTom2GXy3b90395lqBB9gjupt8qyx+T/wAto5v76/NuVa8v+J2mx32iW1ok6wao8e+J5/3WzC16RbW15H5CWk9xJ+8+X7VD8vlj+7t/3/u1n6xYfJAlp+8ghh+az2fM6n/aqogfNvnR6luii/4/duyeH/aH3q5+5sGtbnei/wAX+p+leufE7we1v4hl8QbfL075be8m+7LE38Mklcf4h8N6pod5eW+sWPz28mxpo/mXn+9t3ba2jIiUTh5rn56pzN8++uqm023kh+SX7nzr91qx3h/g21pGRMomO71csLlfO2O3lvTvJh3/ADrUM2leZ88UqyJ/49W0ZmMomlZyLJ8n+reppkkjf7vmIlY9tcyWu7Z+/T+LzE9K6J7O+0qwsb24X7JBffPA8jr89dEZmMolVHWT+KpIbah3knRXeLzP/Hqmh3SIv7ha25yeUjeH+/XoXw9vGtdBXen2v99sihnfytmPm+81cPbTN5KbIlrrvAFsupaVLLuWfybhv42/dfc+auWtJSRtTjqdN9mh+0yu6tP+5Xyn+7vYfNt3M23c1aD/AGWB1fbLsSRfKmgRfn3/AN6s2/h+y+e6yrO/7vakb/MjCnTXkMFgzv5sj/c/eJuXn71eazqOD+M1s1rc6R+4ijTdcbXj/wCWuNnzVR+F1gupeJ763fb89vsXzE3JzIn3q0PjM8f2nw86f88ZP9X91MbKr/CK5Wx8VX0r7vkt/wDlg+3o1dHQnqemI/8AaSLaW9nLPs/57vt2fw7dzK1SPbR2MOyKXz/mZPJ8n+LbWhbJNBeRXFwzbPmh86T+BT/e+9VeGG3gtp9m6R3j/dQx/wDPQfe2tXHKJtEpvc3mlfxXE/kwr5VtHuVeW/8AQtlOuYVnsFiuLO6+1JJva5j2/Jjft+VWqxDbWNjNFC8sH2p4/uR7Vbd/dqZ5pvO+z/Y/PtX27njTdKn/AAGgZnpcrJtsop2jg+Z/9pIxv/8AHahhsLW4TzbSWWe187esMifL5f3fl27f4KtJNDqMMFxbwS74dyRTR/L8v+18tOtraa6eXfukR1Z18zcv2fP8O1qNRRMG2h/s153tJ/Mg8uPzXkm9P7y7abeabN/o1xFHLOjxyO3/ADyraS2W13xQyrG/3G+Rfnomtobq1uf9Jt43+4vmJu6UGhh23lyPK7q0jo33I33bMVc8mP7LBK8XmP8AN/G3yMadCn2W8Z9qyebHsVI0+Z4x/s1Yd5o/+PdreRPvrD91v4P4WqZExK6TeZ5u+VvI+Xb8m6rH2NpPNuLf92iKs3nb/v8Ay1ahRvJglljad9uz7n36qokMaeVFA0E8zLN+8TbvxS1KB7CSR02L9kRFXak8PrWbZwtJ5+z95Jub/WJt31qXMLT20CW8ssc+7+/9/H3lptsnlpPFL+8n2/LbfdpcxZn/AGOO1eD5f36f62aRKP8AXTN8rfe3q8fv/e3UJbfarzyvmR33eakb/fX/AICrVc+zL5K/Z1WNIf8Ab+/SIM+8SSNNjW3ybfv76jjs2kh3y/ff7vlvu3qac+6x1CVL3bvm2v8Ac9asPZ2snkJ/Gi/8tPenIsj+zXUk0+ydZH+/5O/dTkhkktfvLvRt6/7C1G6zWr/PtkRPkZ4/vU2a5jjf7v7hFk81JE2t/vUgPOfHiLB4kW4i/wBXcLv/APiqk8E3LQa3LEm351375E3dK1viRt1LR7O4T/li33N+75TXI6VeLY6rp93/AMsNyo/l10x96JyP3ZHrkNh5ibPPl3/fVP8AllzU1zZxyTbIp1kn27GSNNrVcm8nerxeV8jfL/t4/hqmm2623EUbSJu/ubt/+zWMdzU8j8VfuNevkTb97/lnWTv8z5N1anipP+Kh1DZ/z0rJ2fdr0I7GEo6lqz3ecqov8VV9SdvOb5f4qvWaeXMqVRvEWOZv7m6uiMiDc0H/AJF6X5/+WzVHvXzvnqTQdv8AYjRfx7qvJYeX8/8AH/FX3eHlzUYnjTj7zKqQrv8AnqaFFn/dS7dj1rabNpsdtdRXelefO/8Aqpo7lotn/AV3bqz0h8xGodptqSCziZt5YNH86f8A7Gaoui10jvUNzYLO++3/ANZ/ck+WuCphlLWJ0RmYP+s/ho2LJVryfn+7/wDYUbPM/wCmdefKibRkVdn8dQ+W1Xtnmf7lNRPLdd6/frnlRfYOc/QDZ86/7FXrOxkuqsWejtJ88v7v+OtJbmO1hl+0MsFqi72mk+6lfAH00hyW0dj9xa4fxn8RbXR4WS3l8yfzFh/2UY1X8VeP/t26y0qW4gg/5b38aLvfOzb8zfdrzF5v7NSe3t/3j2+3b/d4rphTOeUyS5s2k1JftE6z6p8zyvJ/rX/u1DePfTebcfY2nRNz3k07/J/uqv8Ae/8AQqz30Ff7VnuE1yW0gTb5s11952Pzbf8Ad2V22m/Z7tPN23Ec6L80Oz/x7/gVbmcYnMzaVD515dpO0kG2NPubm3f3m/u1euYZpNSV7vddom1FhtYd3zf7Tf3a0oYVnuftEqtGn9yN9u//AIEtZM15HYo2+58/ZMvlJa/dfP8A7NWJUSa81K3tbaf7WvkO7bN8e1ulU7N5rq8a4eX+Lf8AvIdsW0bPmZf4qdD5Mn73y/IfzGeJJH/iNaE15cWrr8yyb4/7+7/eqJSNIxM1JmnuV3z+e77n8mP91v8A96rUKLfJsmiigSb9y33u/wDD96prOGaf/S0g2fd2v/E9XPJ+f90q792+VJP/AGZqksq3lzDdwqkrLst2b/Rt/wAz4pv2yGO2V7hVjg+5+4+b/vqoU16aDTbx7u8tbCC3jZ9/zf8As1cjYaVeePLzzbu8uLDQU+eL/lk0uP8A2WhIDeudS/4SrbaaZ+4tfmRr+RFVnUfww7f/AEKtLTbD7LYRRW8Xl2r/ACL5aeWif7tWH0FkhWLd5ezy4VSN9qpj5aJtBa+3PdrLI77UiSS5aDfj/dqZSFGJrTWFx9mtn/uR72f+FM1MlnHHbSpL/paf8svM/j/3qyf+Eet7e2WK383ft2S/6fJ5vP3qmtvDFrPbRb1uN6R7Fmjv5927/vqkWayJ5j/PEv8Aq9+zZ6Vn7Fgm33H7x/4UqvbaJHdO372/+Rv+Wl/O0VNh8MQwIzv9q+ypI255LmRvlH/Aqd1EDUhddS82XdFIkK/c2ffajzFgdftH7t5o9m+T5etZ8PhK1n2xf6Vvf73n3knb+L5mos/CUem3LP5t1vddi/6TPF+8/wC/tIC9ZzNa7Ef/AEt0Zd7xw/famzWDR2f2RJVgRF/10ietQw+ErGeae4uPtEn8Gz7TOsSf99NVhPCWlxpsS2lkuk2urvcyfPj5fvbquJI6whhneC3i8qef7kSR/Myfw06Z1nSfZ5X9zZHc/M//AAGpk8GaLBDOsVtcWmz73+kyfPnf/tVm2PhLT5LOL/Qbj/pkkk0m7j+7taq5UQXPsa30y28SxSSfL/q0+bcKcuj+RDK9wt/v+ZFh/i/3VqivgbRY7ZluNI8xH2uvmPuZM/wr/DUNn8MdHgtoPtHhy1u5/lf7m6tIxA1P7KkvoYIrjbGiTN5SbP3qNtqv51nJctaP/wAfW1fKeTbu4+826s+58E+Ebr5LfQbCT5v+PmSH/vr7q1XT4b6La7rf+wdJkutypK8ifKij+8tIg2ry5kkkneWJZLK3jjRf33yow3/e2/dpyWzWusNby/Y4E85f3Mn+tTC/7TfLXLt8NNBtd2oXHhrSdkP3YUsI9r5b/a2rVpPh7pdrCyXfhrSbtPMZ1mjs4ImRT/tLFTlFAazvbybvKnt9iSR/vvOXypV/iVt25t1E1vZ6PNeXD3LWk6eXvmkmVm//AGarp4Y8NyQ7JdM0O7tdsaRTSWcbPEo+6u6pv+EM8Mxuyf2HpfnXDKipJYRrFRECaPXl1FllstQt5Ps67/JkmVWfNNTUtPkhn+z6rYQTvJI6zSXMbb12/wCy39/+GoU8D6Tsvtnhywt3STyd89hH8+f7tH/CH6HA8aPpWl2kG6P5JLOD963+9tXdVATXPiTS7GGzS71q1tN//LaeaODZj71U7zxPoMEzJFr2kxunl7U+0r/qz/dZWqT/AIR7w/o95FE9tYRp5fyw/YI/nqaz0Gz+2QRXGi2clrM2xLaOz835iu1m+7/49QA3/hJ9JS5ilt9T0ve7KkU0l/Gq/wC9uapv+Eq02xv0t7eXTb/zpmeWGS8X55D/AOhVVj8K+HY7pXsrHRtibvkSzg3I3975VqaHRNDvrae0uNHs9kys7+ZZwSs/+037pdtADX1vSZJoEt9asIJ9uxoZ7mBlRR97azNTbbxBot15Vwk9nqT+Z81zHeLtT+7Uf/CK2d1N9ouNDsJ7V1ZLW5+zRqu4/wCztpzeBtJkmb7P4e02S9Tcn2z7NGsX/AvlqANC217QZ3aKXUNN2eYvm+ffx+b/AHm8vdTf+EnsZNV3vqthPZIu9f8AT4t24bGVfmaoW8H+G7Hc97ofh/ZDIqfvLaOL+H+7Qvg/TZLaV30HSY7KKbZvj02PdLGfm+bcq1YGoniGzun+0W+oW8c8zMi/3eP+BVXm1LR0mttQt76wj8lm+f7Su3c9ZP8Awhmg3V4txb+GrDyLRd+yO2jZpctUk3gbQ7W5uXbQdNkd5Nip9gjVkx/dagDS03xRpf2Vre31W1kun+9NBcq2z/a2tVGbVbHZA/8AadnPsmjT7TI6rs+/uZlao38H6L9gW4i0GzkfbCmy6hX7x/vblbatSJ4e0Ox1Kz36Hpcb3C75ZvsysvP8K0AWNY1vT5LD7XcX1nBP5iwxefeR7Jc/3mRqqw634d028fT31rS5L632ps86Nt+z7tXofDGi/v3TQ7DYm5G8yzVd1ZsPh7Q7qGfZZxeQ8Oxn+zR7fL/2dyLVkhDrmk6bbRb9X0me9uJm23Ml4qrtNXP+Et0G6hbfq+jSeTNsZJ9Sj27R/d+aqf8Awiul7pUfSoo33Lt8u2j814T/ABf7NaX/AAjGlx3iommLA6fIs0cMe77u7+LbUAU38eeFfsy3D6vYR2sO3/SftK7uajm+IXhnetu/iPSI4/M2bPt8fb+KtDRNKtbW/u/s8C/avO/evJ+93/L+6+Zf9+nWaWOjzXKOtrAlxt83y0+V5B/s0AY6eMPCtrMtxZeI9D+1bt8r/bLb/wCK+9XkPxy8Q2fiDxJ4VTT7631JLeO4dpoJlZd0jJ/d/wByvdIbm1nmlmt1+171aJnjdWbyx92Pa1eD/GlIY/iRotvb7vIt9PXakn90yO1dFPciexm/BDWNL034l65d6rdW9pa/Y5kV53+V2MiLtr2y28beGb6affr1hG9vHv3xzL87Fv4fmryX9mn9/wCIfF8qNF5/2NUi8x/l3Fn+9XtXi3xJD4b0SXU3/wBLjhhX/Rt+37RJ/DHHtX71VPcmOxyPiTxDpOuX9jpj6rZz6D532i8feu6VU/5Zr/10et65+IXh++mle41Wwu97b9/2lV/9BqHwql1o9s/9oSrPrepyR3d1bRvuiTP3Y4/9z7ldFDf3UmpNafa5Y0+55O/5d3+zWBqc3N458Mx+Qj6nZ/d3743+VGH8P3adc+OfDsbsia1a/ebakm5t6/7X3dtdN9p+1W0EX+kRo6s6+Y7LLx935WqrNN/aUKvesslq6/fkRl6f7NOIHNzeJ/CezZb3lrA+5ppb+BNy7j/7NVx/GHh2SFrtNVt4Hf5FeR9rIo/i+ZV211CTSXW3/TvMTbs2SfdRR/dquk0l9bK8sXmbGXykdPN2Z/u1UTKRzL+NtN86x/4mbTpcQ/NNIjN1/wCWbVavPFui/YF+0X0XzybPuN2/i+7WtbTTSWzRXf2qTZt815P3rPj/AGqkhkWSH7vybo0+58jx/wANVER8p/Fq/j1Lx/qtxFcpdo8ce2aP2VK9C+FHiGxtfA1jFds37lm3fJuXbuerHxL8BzeKvGFzdxWy3bvawvv87yv9n5lroPA3huTw5oNsjtFv85rfZ/CjFv8AZrqm1yoyjF3JIfHNjs3vPb7/APpg8n3f97bVWbxto8lzK8V5FGkMLbUkRl83P+6rV1EyWcjtFborv9xvIf7mP4W21Rd49NSJ0iWCB5PmT+43/Aa45SOiJzqeMNN1Ld9ts5ZHm2/8sWbZn+7uovPG2kx+V5T3GyHy3a5+zNEqKf7vy1sf6yH7VbwRT3SLsV5HZl4/2lqTe0mnxXctyscG35kk/dK9LUsy4/GGi+Sr/wBoNI8zfN5dnI2/P8W5V/hqZPGeix/8xf5N334IZNtXprzy3llfb8jfuEjTc23+995a1pvM/wBGdGW3d925JE2sjD7rU4mJl2Hi3RYIZ7e3vJd9u0ex57OT7pb/AHa1LbxnosbM6X3mRvJJ8myTzefvfdWrULyXUzRS+Vvhbe00fzfMP71XLO2vIZtkTW8abmffGnzPmtoikY8PjPT7pGS4+0f78lnJF8p/vfL81Wk8Vabats+a0Tbsby7OfduP+0ytWs9hcRwtva4/0j598kPm7P8AgLVMlzNIjIk8sm9f9TGm3/x6mIxYfG2kyIztfPG/y7U8lv8AgX3lWppvG1nvlluGlg3/APPS2k/+JWt55ppLnzZYGj3t/rt9SXMyxwqm7yJ2Znb/AJarQQcaniTT7V1uP9I2TbUimktpNvH95ttaUPjbT9kW9pd7/wAEFtI29h/d+WtqGGznRYvKt502r5XmIu181Jptg1jrECPtj2SLDAkf8f8AwKriTI+M7ybz4fENwv8Ay2upn/OSudvE8y2ZK2kfzPD2oSvu/fTb/wDx6seZP9Gauog+kofH9j9mg3wSzv5Me19km5GC/wC61OufHlv5zPtuIPuzSvPZ3MsSL/e+7Viz0Gxjs4nSC3nT5X86RNuxhs+X/arYuYbe1eC02tI7rJt8u52xbh833f7tcc9zVbGLbeObWN59k7fanX9xDJZzszqfm3bdq/36ks/iRbyPAiQNPdXe3ckcM8TI3/fr5q2JoY755XSC1kukt1Rod/3FPzbY2pqaJDYzNF80ECQ+dO/+tbjY23d/s1BZNYeObGS4+SLVruD5Zkf+yp5Yv9pt237tTWHjyzkhit/t1xPOm528izkVnb+L725quOnlzfaLtWnf78V5Gjbdp/vbf71b1nZrdWzPaSrJBN8kCSIu1F/2t33quMiJRMew8YQ3E0VxcWcsk0Lb2/0aT5F/u1rP4ts5P3r2d/vT51eOzkZkw23b92tL+yo7q53v5XkQtvg8v5ulXvtkMd59nl82RNqur7PuY+8tUZ8pz83jy1neX7PbXkmxfufZpKm/4Se3tfn8i8tHePfF5mmyNvrcmvIb6aC32tv++v8Ad4qR4YZLZri7iij37k3yfwf3qB6nP2/iq12K/wBmuJ/71tHYT9v9lkqOHxbYyTNC9jdWju32eX7VbMq/+PLXSQ21vHDLF/rEi+RvL/8AZt1Gyxutv7jzEfamz73SgDDuvHml2sLS7bqf7v8ArLOTyv8A0GjRPFsN1YRb2vJJ9rbvL02dmfP+6tbnkrb+bcbZfkZvNf6VH9mjutzp5XyfP50jt5qZoA53/hPNLtUillgutj/PEkltIvWm6l4nsfsEVw8GrQb2ZFTyW7f7y10yW1jdPL9nVZEmjXdcx+1R21g1rtR9saf3JN33f/iqOYDm7Pxg0lzPvsbyBEX7n2Zml5q9pviddkr7b+R9zf6uzb5M/wC7Wtst7V7aJIFjtUWT55EX738NOs5reOZYop7iD7sKpJ83zf7NAuU5nxbfx6x/YbvbXkaWl9HNKl1Zybrj78e2rj+KoZHltPsOpQQJu3J9gb58/eXa1Zfj+xkj8N20vm+f/wATq3SK5jTbsy1dlM8kcLRO1xPdbm+fZ9/FV0Hqc6njCG1s2eWxv9+3YryWDKm4V4X+0/rH9sJ4Td7OWCdJLnc8iffzsr6I3tPeS28rb9n+qTY3yV4f+1dZxwaJ4VuEibe95cbpv7+Y6I7kSieY+EvFs3gP4naVrVvbRXb29v8A8e0/3HUx7WrmfiBrcPiPxnr2q28H2RL6b7R5O/dszXReCdEj8R/FHStKuP3H2izkTf8Ae2fuH2tXF69bTWupX1vcL5c8LbJU/wBoVSWpJ9zfsr680Hw60XYzb4Y69W03Sv8AhFdVge0lv7u1aNbe10e1RpYre3+RfM/2fLr5P/Zj+Ltvavp/hLU7b77LDZ3kH94t/q5Fr6u15I77wqsUsFxdoky/6HBefZll/wBmRl/hbfXyNGrUpY+dCatF6nqRtOmpp6rQ7msaZFkmlSrVg80dhAlxBLBOi7Ghndmbj5fvNt3VXv18ubf/AH1r3zAydStvPh+T+CvC/G2pNpviqX/QZZ90avvjr6AdPLh+evDfiLYNJrcD/wCrg2/+PBq1huKexy6eJ1tbxtljeb/4Uk27v/HWrSs9bk87fb6fcT7I9jQx7d20fxfeas+zvPMed1WWB0k3xTSP9/FXkm8yHY8HkP8A3/J9a6onMNm1K4kh8pNKuvIfcjee8a78/wDAqjfWLqNkit9KuN6fdSS5j3Jj/eZvlp01hD9g+zyx/wCp3Jv+63+9/u1a+b76XLRuiru8yHcr0gIU8T6lIn7rQZd6Ns2RzR7asTeItUkh/daK0c6bkZ5Jl+T+9VFL+3uvKR5VneFd+zydu9qtWyeX5/8AxL/ItUb7+9fnoAqpf6hav5v9iy+R/ckvFo/t7UpJm36QsiPt/wBXcr92tKa8X7ZFKk6xwIsib9//AHzUMMzSeb5sC7/uffZflP8AFT5gKdzreoWM32f+yvv/AD7/ALT/AA/98186/Hu5vLrXpftcSQO/l/Jv3V9JXjtfQ7Hb59uyVPu15P8AGP4Xax4qddV0Kxlu3SNUls403S/J/EtEZKPxDjE+dU+41R7/ADErS1XStS0p9l7pl5YP/curaSJv/Hqrw6PfT2zXCafeyWqR75X+zNtRau6KI0X/AFWxa9y8N6O3wv0SO38uKTxlqy/8tJliXT4T/wCzV5L4GdbXxhocrwLd7LiPbDJ912/2q+hNKmmj8Sf2mjefdTfeef7u523bV3bflrmqT5WkVGJoeHr/AFi1s4v9DsLufbvieDVflfP8XywV0Fxea9pP2m4+w2Emz/W/6fIy7fvbmVYGqPQbldKs4IrKzbft2fvHb/V1qW1z5ifbUuW2Iq7njhVev8VQBVTWPEkbzy+RpsmxV3f8TKTamF3fwwfNQmpeKru281NI0aDeq7kk1WTcn8S7v3VbVn+4eWJFX7skzeW/zcf7K1RtprWNdmofvP8AVzK86Nt3He21lalyllOz1vXrXcn9i6Ndv52/yf7VkVrf/wAdrSf/AISq6s98Wn6NH829oftNz8n+18y/NVj7NNBC1xd3PmfZ5NnnR7olVi25ahtdSmtUl/0Zo3RvO+zTvu2Z/vMtTIrU8N/aUvNSuk8Of2hBpsf2eS4TfpryNvZ1h+9vVdtcv8MZpoPi1oL2+3fNDs/f/d5jevRP2n/MuvCXhe7lit4JPtzbod+6XcY68z+G8yx/FTwc7/u08yP59+2uqPwmEtz6W1JPE11eRRPPpMeqTfP50DyNLbwj/Zb+9Wtbf8JZGm9P7GnjT7ttJDc/Pj/a3U2Z/wCO7VY59skLX+/+E/w7f4t2+r1zc2tj/o90rWiIuxrmP7qR1yvc2ic/bQ+LI7ZpYrbQ5IHb7/kz9m3bfmlqwr+KJPIdLzS79/OZ/wB/ZyKvP3v+WtbGyOSGB1n+R49m+B/l5/2v7vyVYhs5I7a2uHilnf8A5+ZH+V8fwrt/i/3aAkc39v17TYY0/wCJDHpzqyeTJ9p8pVH8TNuXbTtVtfF18kH2dtGknRd8VtBbTrvx/D/ravTTeQkq+R9rfdsb+Hflf9rdup1+lnfQyy2U7RvCv34H+5vqw5TD2eIJ4dkuq+HIEebfLbT2bfJn/aWX+/8AxVM9h4ugv1RNV0uN3XzpfL02Tbwu3y5GWdd1aCPJ4g02xligsN72siL5m5onU/LtVl/iarVzbXGmp5Xy6t9ok2M8/wC42f7MmzdUCMWaHXo3ud+q6XHdP+++zJprN5ufvfenpsNhrGqp+68UaNabNyf6LpTNL/49PW5eQ2+q7bi4iWNGk2NNs2q7f3apwwx3XmxJ5W/7n++tAHKv4b1qxs7m4/trTr/TrjdDO/8AY7bXjf8Ahbddfdrg7CbVNN1K+8KanfWEl1brDDapJYeet3aD7rRs0v8Ayzr3L/VuyWUEUD+XsZJ3+5j/ANCrj/H/AIPafSluNHtov7X0yb7XZ+fDt+0N92WP/tqlBR5TrfwnmvppXi1WKDZ8nk2OlbW3f7vm1y+peANUtZliinXUvl379+1nX+9tr3LR9bh1LSrOW3iitNOe3WWCGRGWV2H3o2/3XSVKNNhmge2t71ovPhWHyngRovlT5WXa1HO4i5UfN+paVeWKf6Xpjwf9No/mXms+2/137r/vj+5X0VbaVZz/AGl7eC6u08yRJfLfzVTP97dXD+Kvh15mpQXFvttLp2+Wbfti5+75n93/AHq2jMzlA8t+aBJXSdo0mXYzx/x/722qL6J5j7027/8AvquuvLNdOv4re7XyN+7c8fzRPj+KNvl3Vn3Og+XN8jeW7/df+/W0Zk8py/2C8gdlRm/7YPU0P9pR/cnaOtprO63/AD/vKkhs/L2vLLEj/wByNK09qTymDcpeTx/6RK0n+xvrrPAbzR3n2e3vGtJv9cvmbfK4/wB6qOpWEMm2VJZdjr/yzh/iq94S/d69A+1Y0SNk/vdVrOU+ZBGJ6JDptxfQ+amufxKnkx20bLt/i3LtqOz0S4n+eHXLq7gmk3/6LDGu9UatK2mj022V3uVgutqpFsTdspqfuLnfcQeXA829U2ffkH+61Yam55r8V0vI5tDS7vri7fy5vkn2/I25F2/KtN+Gls11r18n2mWD9zv3xuvz4/3laj4qLD/aWkXcTM/2iGR28z/eq18H0/4netJ8sm+1X+P97w38NbfZMup6B9jvr6P97rV/IifJskeNm/vblZVWpk0q8tdqf2rqkjvHslhkmj2su7d8u1WrUhh/0eCJFWNEk3q8Fz/CV/2d3zK9Qw2dxa3ltLb3n2S12/f+WXfn5vmZawkbcxjww/uftEWtXH3t89t+4+RQ23+GL5avNon2qae4tNc1n59zt5cysvH935a0NNeae2WJ512W7R/JBD97K7qa9/Dpt5suJV8+G8jRYdnldfm+9WY9SqmlXHnLEmoapJvj375Jl2/99UPoNvGs/wBo1y/knRvl8x/K2KP9ld26tpIfL8/yom3pMyb5PmWJf/iWqqm37eryr5D2i/vXjdZd8h3q1HMBiw+Hlukgd9Y1T7V/E/nffx/dqG/8NyRpA1xLqUkCfe/0n1/2lWtqa2Wxmb7PE8j/ALt4oZJvK+U/+g1Xe/XUoW+zxeRAism+N/4jRGQHOv4eWNJ5fPv43TaizSTffWrU3hi1kSJ3vLzz02zRf6Tt6/7y1qTQ6XqLW3lK3kPH9+Cb5UkH+z/s02ZGuoVTa06W8knm+Y8fmvn7v3vmokBn/wBleZNs/tO/kRfnVPO+b/x5abNpt5H8kWoXn2Xd9+ObdK6/+g1JrF/Da20Fu8TXc8Lfc+7K/wD8TVyzhk1Kzn2QNvST5oZE27P7tZ8pZn/ZobpPN+038/y72eO59aH0TzJm36hcSJD8m/7T83H8LblWr00Mnh/cm2XZt3+dv3fMP4qERrqZbhIrfY7fvXjTdvzT1AozaP5ieamoXl3OjMnnedt6VHNokd1M2zU7pEf5P3k38VbTzSR/vdssCeZ800ifLt/9lotryO6eWW0lWSH+5H93dt+9RqBzs2jrprxI+qy+R/C8ky/eoudN8/8A0f8AtO6891/ztrcfTWgtmS4iXz3j8lpoE81XqjZv5jrFu8v7PHs/d/wfLSkWZKaasnlO+oXXybvKf5e/+1tapk0qSebzXvrrZt2fw/7u77tbGyaPz0dWk8lt6v8AX+7TbOzW1dtn7xHk/wBTIm3ZiiIHJ6r4bmn0S8i+3Nshh3r8nyvXl6O0lmvzfcaveLmaa6s57eVYIHRdkXlv5nSvFb+z/s3W76y/2m8p409a6KbOacT0zTftGo6JZ3qXl5Hv+8ny9v8AgDVaTw9cWsMTy6hdQfe8qbeq/wDjrLWH8N9S8/RPsjs37mb5k+td5DbL+68r93D/ABJH/dqXHlZpGWh4Xr0M1vrF4jt5k6SbGf8Av4rLk/v1oa8ix63fIn7tPObbVDmuyK0OWUi7YJ/pMX+3VPZ5l4qf35KtWf8Arlf5qjh/f6xAn9+b+dVzCNRNB1rTUluEs7iCD+J9n3Kq/bL6Tb+/X5/k++texXL/AGu2ntLtZY/3LJ50ibflP96vC9jbJ7fb88LV0QxNSKtGRHs0dAmleIpHbZbXVEOm69O7bILqR0+TZs+5XoHhXVZp9BsZUbzEeHZsk+8+Plra1XR2urmK9spfIf7nnbPkf/Zk3VnPH1o9TSOHjI8ph0fxFvXZY3UiP/Bsq1YW2rR/8fGn3Hyfx7K9YttYh1J9ku601GHb5tt/Emf/AEJam1C/uNnzq0b26/67+F6zjm1aDNvqcTzeGz8zclxpksmz+PZTks/Mf5NKuK7qzjj2N5vlbH2/JHRcpNs8q3bzNm528v5fKq/7aqdiY4Jdzg9jRv8A8gWWP+95iU3ZqEm7/iRy70+Rq76azkunifd5ibV/177tzCiHTbX7Qvm+bA/8L0nnNSQfUon1N4h8bWOh2/m3Df6lWdkj+/x/s15Hrfi3VvF032e4VrTTodrskfzfL/FXP6rr19rF+32iJbuDzN6v/fY/+hVHCkM9/sS+lj+VoVSP5d8m3+9XixgonZKTky5czNdahvt4Fu3fbCqfT7397dTbmGO6uZbR5V2TXTXHkxw/cUf+hNVqxsJI5oHSL77b2/iZ8feb5fu/fqxpsMMeqqiReQiK0P2n7rctViNize3khs4pZ4p3+4tt/wAskx/wGqN4lnpulXnlfZ7f7qPNJ+63t/dZmqS2hadIE2xRvCzbEjRt0XzfxVRewa1824u/v/N/q/l+aspSLjEzXtlurnZcRRWmyPfskf5Uz/eq1YTW9rDLs8q4dP8AvpG/3mpt5eN9g+0P9/zP3ryfvWq1bRt/rdqyOnyb43+V8VjKRUYlNHhn2ypBL88n35H2sjH/AGquLC0CReb+/wDvPFD/AA7jRN5P2lXlg+fbvby9v3qjeZbiadLdm2bW2pGm5uKCyxDdb3/0hljkhX5kjf7lQ3OsWvh/TZ724ib51+X593X7u3bWfqupW+j6bY3DrcSfaF2LDs3S3GKm0PwxNOi6rrcUs+o7t8EMCbotPz93b/eap5dBdTn7bTbjxBqVjcarBFsfd5GlR/wKPm8yT+8zf3a9C1XTV2XP/LT99/qfO9Kufu4Pn89ZL24+dn8n5kzVW5hbzIvNVo3+/v2fcUUS2KiOSa4gSW3is/MR23qkbru3D+8y7flp1+zXUMqO335NmyT97/6Dt21NMk107S+Q2z7nnfdao/7N8z59yx7P4I02/L/vVPMMbYWtxJNAkVjFs3N88fy7Mf3laoZnt7qa+it2aS62xv8Ac/h/u1Yv7xd8USK0/wB6FPnVoqc8K+S6W6rv+X55EZV5pgV0m8i2nldYoERf9TG+35ak3xxwwI8XkTzbnih3/Kn/ANlU1hYWu9nuN0k6fIvlp8u7727c1TTQxxzNKy+ZPM3735/ubKUogFnMvy7/AN5AjbJXjohtv3yv9jijdG2N5j/Mmf7tXFsFjh8rb/Eqff8AN+U/xbV202FI/O2XG37U67/O8naqf8CrSMRSKv8AqJlligbZ9xnk+bp/d+9Vqz/doz3f7h3+ffB/Av8AvNTrN/Ps1SKD5P4fLfcz4/vU19Vkj8p5W2QO2zyZPvPRGIhqbfO2JB5joqv+/mX58b/m2rVXVbBYLZtQuLzy3TakH+sVUkrWhsLOP91LF5myPfs+983+1UMKx6PDL9ol8x0Zt3yfM7f8CZa1IG3kMkcP2dJ1nR9ztNO+1Xx91qybbT4Y7BXtJ/I+0TNN+4/jx/D8taX2qT77232h/l814E+4x+796mwvcXT7Nqv5Lb/Og+XZQA3zriCH7IyxWjzbvKf+J1P92ia2WC2+zpF9+T/lo/8AF/tbqdDMtjH5TztJdQw72feqty1Q6bqs0iWj26ts2yJLNs3K/wDwJXarICzs4dNhZ5YPnRZHaaP5Yn+b+7/7NQ+6Tz7uWdoIEjZ/tMablbH8LbmWriQ3kaW1oiy2mzd5v3VX733ty1Tub+1neO4e+lj2bYYpo083flqgAv4Zo93lQXE87xtM03+qXhf7zbflqrbar5fm3crRX2nJDs+2f35D96OPbu3VsalYLPNA7tFvuG+z/vNyq+f4aaj/ANjp88n9m/vvOnTZtZIx95fmb5qsDPe5+3WC3Dt56Ov34H3KmP8Ae+aoXhjupmiinl3+Xvlmjm+VMVrfZvsNnPKk67Gb5fMfzYrf/ZXbVFJry1S23r56OzeVbSX+3flk+78tQBRh0r7U9jE8VxaWVvtuLW53/wAX8TbW+9V55oY3nvbj9+j7t1tJbfwn/wBCrctra4hSVLjdd2qNJu8z903mH/2WqNhbSR2a3Fwst280nk+TBCrbctQBXtrm4+xs6XiyQJJva2tbbbvYfL97dU1t9u1JJXuoPLR5P3SR/Mz5qxDczRzQS+beTu7b5fL27Uz/ALS/3neo9lvY21td+f8AZHRdm+R9sSf8Cb/0KgBrW0mmu1x5X+xL5aea0rfw1X03SpJLmJ4omtLL7kXlv/EfvfxU28vLr7NPE8rR+dNsg8v+D/aZnX5asXm670qC3lgt/su7Z9/zVf8A2vloAktoZvtm+3aXY67Gf7vzD/vpqh1WwXSoZ/KW4kgePe7xp99g22m3Oq2MjrLLcraeS0e9502q7D+7u/iqS5s5rqH7Xp7XEj3Hzq+/7kf/AALdQAW9tJHconlfa32728z7y5/2qq6kkc77L1Zfn2v+8mXyEY7927d/7LV7+yZrvyvNii+1fxPs/wA/LUeqzTRzW0qNcQJMyzLN+7+8P97btoFEqvMt1Z/vbmW0R9v76NNsX8f3lWpkhm2QJ5tvsSTY1y77un8Sqv8Aeqql/JJcyo9t5b7d8SbNzPn+Ld/eqGZ21KwuUsvs9xAk371I3VV/4Dt3fNQMsQ3K2MdtF/z2m2LDs+5v+9uWobm8bTZp7uKBpJ/uS+ZMqxcfxbquXN5DqWjtcW8/zvH/AK6d/KZ1FQp/Z+qp8lys9q7Q/PG6z+av+8u5lWgCZ7xY7G2aWW4/s6aNX3xpuXcadZv5d4v7rzIPJ3+TGm2VM/71U7PVo5Lz7LE0siJCqJbQJ99hUkOqNHDsllsJJ0XZsnm+/Vkjrm2s9k9lcNFd2SbZpU8n5tr1NZ3k379LeBZIYW2QJHc/unjP3vMZd23/AHao2aTQXkUT3lvP+8/deWm1UjP8LN83/jtR239oRo0VvbNHBcNDtf7zO3z/ADN91amIE1zNYwTNFcS2/wA6t5XkfulRf4d21mrwH40zNP8AFeXft/c2MKb4/uv8u6voZ/tV1ZtcWksUaI0n7mTbudiu35ttfNPxUma6+J2uO863ey3hTzo/4/3ddlOJlOR1n7MFs0mm+KrtGWPZeWyfOnm7/lmrvrCGTxx48nlRvP8AD2gzbIntU+/fn/lp/ux15P8ABx9QsfAeof2PPcQaxqeqfYbFI5v4vL3MzRf3Y0+fdXtVh4Vh8K2dnZJZ3F39nVYVufOb/WfeZm/vM336me7CPvI1LlF2b4lWR7ddjeWn/Av9arVJ9pkkRndpZ9n8cabtmf4VZabbwzTwsjzxbPJX/WfLsz/CqrUNnZwwXMUW5dkPzwfuWaXjfWRqWn/d/wDHv5t3s+T/AJ5fNVeH95u+7I6LsZJPuup/ij27t1SW8M0ltO73lv577v8AUQ7XfP8Ass1QzQyRzNLb3zfZYd1v5Pkt975GqgGw+ZBefJunT+//ABPmhEuPszXFuq/vv4/9k1J9jhjhiuLTdGkzed51q6tvqxDtnSJHXz/+u6ffxQQQ/wCr2xJ5Wz7n3/v01EjnTfF5Wzy/leTcvT/Zq8lstreN5s/393kJs+bmjfH8vzS+e/ySvI/zc0uYOU5W8+zyXnzz/caNP97NSeHraH7GyW995iJI3yR7ll4/2quaqjSef+6Wd03eVDHDu34X5Vos7yxurBri72wIjf7KtuH/ALNRzBGJm/abeNFfa0c9wu/7nzPiqOpTXUCNcW87QbNtvvuk/dJGW+9W1MiweeiK07v5e759zJj/AIDVG5+3QPK9lPbwbI96+enzRf8AAWolIqJm3NnJfefcRfZY3SGSGJ/m+6djbq0ptskMH79p38ttzx/ddh/FVe2fzLOKV5/PdF2Nc7Nqv/3zUyPDo9zK6SrH9o/1UO/bvUL8zNuZqIjKe9r54Lh57eNNzI3mQtF8o+797d/fq55LWsKvaLcTo/zv5n91G+822iwuWurZrd1W7gf54po/9UymtRLOSO22XDLAm391NH8rbTRGQpE0Lx6l5sUsqzu+19kafuk/u/8AAqk+yzbJXt57iB3b/lv9/aP7u2o4U8/90jfPDtffInzc0Jpt5auqRT3EifKmz+FM1uZFy8+5LK8/mJb/AOqh2ev8P+1VhHa6huX2tH8vzPG/38U10hkmjR/N/ufu0q9c3M0n8Tb9uyX+9xQSRv8AuJleKLy/u+b5fzb6mhkt54Zf3DR+Sv3JE+5TbD/Sk2JJF/rF3JG/r/vbfmqGZ76SZUtP3lq/3v7yYqiBt/5MGpLL5Xnvt2N/EyKakSaGCaN/P2TwxybXkf5to/u7qmeG6vnXYrfZdv3/AOHj7y1X17ztN0S+d4m2JazTfu03dI3q1uTI+I4d0ngx9/8Aejr0rRPho19YaVK8thB9rWOZnkf5kU/7NeaomzwYv/XSP/0Gvqjw9YQyeG9BfylkRLG3hV50/i8tG3fdrolLlRMY8zLWpWEMaW2n2n7zUduz7ZIisyYWtbfDJNBZOyz3u3fLv/gz/FVffcR3NyjtbxwQ/wAEf+t5/wDZahTSoZ3W4uIop3f7vmJ83P8ADXHKR0RiFsk0ltsu4PLgSZvntdvlIoqxqsNnO8qbW/5aTRTRvuXn/lpTUSG1SVPKlgTy5E2Qfddf722mwv5k1mm2W/gRf+mm7n+La396kIktrOOezliSe4u4IY4086T9624f8BroLB5oLnY8HkQ7W3eWm75v93+9VO2RfJ+z3EUUe/8AjrW02GznjZ4lX5F+dP7/APs04jkWEh8i2+zxXPz/APPzJN83NSf6zz/+JhLab5N7PP8Avflp0NnDIiu8S7If4/r/AA02bdOkUsVt5iP8jJInp/vbvlqomMghT7VNBKiy/d2RJP8AdRv71NufLn3W9xHLdp9yVN+6LirCTTSTRPL5UaPtSpobZY79Uin8t4Zm3eX8vm1QiHzmkeVLRovkVtz/AHtmfutR9phgtlR5Zf323yvLT/W/3qE2xvcu6/6n51hjf7jfd+8tOSGS+eWZJfk2q6v97ymH+7t3UADzQ3UMTJK0cHmf6mNNtRyWbSTSuk8sfkybG8v+7/dqa2huJ3kd/uIv7ry0+Xj+9VeztvItoEt4PIdF2S/dX5j/ALK0AF5frdJLvnuo0f73lpt6U5HaO6tU/e74V3v8n3FqS/mhkeXZtg3/APLGR/mfH92qaWd5dTT3CQRR79r/AL/5ulQWXkmXyWuHllk3/wAcafPz/uVG80McMv7q4k/jlSObcvH8VSW0MNreMm1Y3/54x/LszUc015O6pDB5/k/61432s+KAkcT4ze1ksNM2agv2r+0rRIraRPK2R+Yldlcu0c0UvyyT+Ts+/wDcy3zVzPxCvG/sSxiRm/0jUrS4i8993/LVK6a5jt4L+JP4PuNN/fx/tNuq2yCGa8W6/e+fcRzpJs2b/v8A/Aa8T/au/wCRY8PP/B/akn8H8Jgr2pLZppp5fKW0+b/XWr/fU/erxn9q7d/wiWh/3E1bYvmfef8Adv8ANRD4hy2PK/hvu/4XH4Y2N5e+P/2m9ZPxmRpPiX4j37t7yR/6z/rmla3w3fy/jB4Ofb5//wC7eqfx1hW3+KmvIm3/AJYv+7940raS1IG/A+2uL74neF7eKL799bzf8BRtzV+gnieGO+8GXVlcQS3aX0i2/kxvt83e23bur5j/AGQvAMN1I3iWX95Pt+zwJ/z7/wB5q+mPE+lLrmpaVpmoaV9o0vzF8p53Zorhv4tyrtr5fWtmDml7sdPVnbTg4Utep1miWv2XSrOL7Cum7F/4845mlWL/AGdz7WqbUk8yFX/uNVhY/LRUT7ifJ+VNmTzIWSvXIM/Uk8uz3/7NeO/E62aC2sZf403fP9a9s1JPPsNn+zXkfxXh/wBAs32/ckq1uOWx5rCjfaYni+//AMta0rm5aD7+6T5f9T/s/wAVYrvcQLsSVZ/3f/fGa2oUjjtmllb5Jl2N/F1X/wBBro5jm1KLwzb4rj7Z5kH9yNN3zVc+0w3U3+jyxR3W378fzMmap/bI5JorT5f9Ws37t/l8sUWepWv2+K3S5ikf7/8AtIp/hoDUsQ6asfmxJ5Ueza+/Z8/P3qm2XECLLdrFHvX7+/5kqO8+0SbdjeW/zbfM+Wi+trO++f7Ms7ouzZdfL/vUDjEa9t/oK3EVsvzsr+T95f8Aep32xZ082WeKfe2xXj/vVavLaaBFii/dp9z/AGP/ANqqMNtbunmpBFH/AHU+lQIkT7RPYK92sUEm5Yf3n3X/ANmsu58SN4L1Lzb2VZLXb8zx/MyKP71aCTTb/niiksk+Rpo32tz/ALNZOsWyzvK9xBFG/mL5sO/c1ZVFzRZvT92Q5PiRod0ipFqsUkHl7F8yb0/36vfGnxzpt18GfFVv9ssJLq4tVSLyJl+fDJ93bXl+veErPZLb28HyO3/HtB82xX/iauP8SeG7zTfB+uO7NJOm37V5/wArPltvyrXBTpOMk7nZUkpRehwPgm5+w+JNDll+4l1G7eYn36940qzt5Lb7Pb3kWpXrx7Gh/vZ/2WrwHwzN5evaQ/8AcuI6+mvCtnb3z2P7i4nnt5JElfZtXcPvV6slzM89bG5N9stYftD3ksE+75vPRdu77zUX9z96yu5fPTa02yNPN/76q03mRpAlxYy3aOzI3lzL8ij7vzNUyedaw/brS8ljndv+Xr5uq/7StS1Ah32drZ7JZ7+Oe4aOZ5oLnd8p/ij3bmqazmjtXn+xeVd3qNGk77/I3r86/NtX5ay7azs49S+0RfZ59R++0PnbWfP/ALLWxYWFx+6lvZ28/wA75UjT7n91dzbvu1Eiyw9vNJ5X2edZIEm3ypJubZ/tR06zTyEl3/Z/sXlxp+8udu9T/eX/AGqhvJpLV97wXFpZbfOlm3t93/x3bQ/2GSGD9+u9FV2ufllbafu1JR5z+0nMs/ga2RJ/kt76F/s2xtyZ3r97+7Xjfgm5htfHngy4uP3dr/aFv5v/AH8+avbP2hHupPhpsl2zp50M0U0Cbd+PvKy18+21z9hm0G9/jt7xX/JkauqHwkS3PtTUrlrqaK3t57XfMsjuke2WJsMi7vm/hpr3LWt5FL/acUGyb9+mz5Ux/eqjqVnbyeUlx9lnRNvmpdQrK0Sj+GPb93dsrQfbHc20W1buCGP9+m/97b5X5f8Aabd9yuWRZI9z580uyL7JdW91HNvn/wCWqlf4V+XbTX0rSYHl/wBVAlx8ivGnlb1H+1VW21VdV1KKyRIt/mMiJvXdt+RV3K21paEhvpNNa0vZ1ndL5pv3nyt/Gv7ugC1awx74P7PnljSHbthk3bdp/vbtvzUR3N9HefaJVs9kK/8AHzP8svmfe2/8CqNNbaC2a4SezjTzvOiS+maJfu/dqmkjT2Fy7xRSWV3Hvaa1/wBVcZ2fL827a1QBYmkmgvJ4k82wupof3qb/AJdobcrNu/74am2byXTfP5Vo8MkczW29WZ/4dy0aP5M1jO+2KS6/hSB/+PfK7flZ6qvbX0F/eQoy3d79nXbc3ySRLtGzay1YEc2mx6xNPFLbf2b9nk/dPJtnfn/Z3f7G+t6/htbW8iu0nle6mh2K7v8AunXd96se5vI9D23CQPdwNtSeaOHyNjf3l3ferUh0qxgvL6VFWB7dvluYJvlSM/doAp2b+Ylzb3W2edNqSwyPu/eH+JmZd22mwyNdQy3dr5vmTR7IEk+VeP4l3VYtriOOaWV5/sGnXar5Xmbtsv8Atfeb7396i28v7fFL5FvdonyRTR7pVTH/AH1tqAODvraTwr4zV7dov7O164a4iTeqtb3p+Vv+AyJ/DU2jvDpszPbt/or3jQxPG7NvYN5e5mbbt/3a6jW/D2n+LoZ9PuLG6/1clpFeRvu8qQ/NE3+y0bpXH6b4kuP7Nlt9TlX+0dPmW31GGNNzXFwW+9u/55t9+r5eYCRLmaTVZ7eXyrdNyott9paJkjDbd25tvm7v7y76jm021tblXuLmWSBFkha2/wBbKkf3mVa3n0G61x54tQgW7RG32abG8rj721v71U7Ca+g81rTU4o7W73TLNOn3JPur8qKu5WoAw9S0fTZNJW3TT4pLJ498CRzbYpc/Ntjrz/UvhjdT2elPYyy/2hcbv9Anf90lelf2bayJbWV6zX733mf6NA7fupD95l3fMqr9/bU015Y6lC+oN/pccM29Ug8vyreQ/e+ZqIyY5RPBfEmia1a+Q97plxBIm6Hf/fYVi3PnSeU6ReX/AHnr6Gubby0sYndZ0dW8p50+X/vlqx5vD2l7/tCKsjwzN5ttaw7pUU/3t/8At/8AfVVzk8p479mvr547eW5aNP4fMf1rptB8JTSTKlltnnf5J337fs+P71d9Do9j51tEjW8k93HI8V5HDtWJj92OnfZrPR0nu7ixt5LqXb8mza3G/dJQ5cwRiVUsNU0q2iRLXzIEXYzx3PzcfMq0JZzR/wCkWk8vzwrN9vnf90n+y33dytU1nZrHqU8rztHavGybNm35f9rdUM3h7y5pfml/s7yW/wBRCrLt3fe3Lt2/foiEjyH4hJI9zpm/UPt+zzvk37lT5v4f9mtT4P7o9b1C48rz/JWN/wDx6pPidpt1dalp1xEqzo0OzfHt/e4ao/hppt9a3OoPL5tgk3kotzJD+65b+Jv7tdf2DHqenabD5lzPKjRQJD/r4Y02xOv+0zVa0+5t47CdEtpbC9Tb5H2Ha0Vxv+6se5V2sr1m2b2Oq2DW+q3Ms8Drs2bPNVG3bfl/u0Q2EcaWz6fBLdwTTNDeQ7NqOoX5tytu+auaRtEtW0LR2yvZfaLvzvnntrVPK2SD5fMXb/F/u1evI/7VTT7h9Q8+987fBZyXLL+8H/s3+7VfUkjjSC9uILX7bb7vI8u58qXaGqS/eOfWJbTU57+OC7t9kT3TtEr5+797du/3lqZD1G+dfX007vfNA7wt5EPk/K+W+b7zN/c2bqtTOum6l5r/AGqO1uF/fwx23mr/ALy7f7tF/bNH5FxcXMsc9uzbfnaeLn+Gi50e1gmgu7tbiSe7+TZPMqxPj/vnzakNTN0q8mjv1t7eeweyT5G8t5Fl/wB5lb+7RZw3kc0/2hljdG3/AHPNXy93/s2+pJvsMEK28Vi0CWP/ACxjtvNe3b+8rN96qMP7tG/tCddSR7fe3lzfLK3yNtjoAdqUzaPfr9ts7WBE87yppH/4+FP/AKDVp7aa6+TyIoLqFo/kkfcqL88m2s+5ubP7HFLaQReQm12+w3O6VFH3V+fdt/3atXM1rA8r28tvO80bebZzw7tmF3fMyt8v36mQDUeGxezeynbZcMySpGnzSyf3o2ao5rCS1aW32tI8zK8Tzwqzf8C/2aEvJpLOBLiWWPY372G6h3LLGF2s0bfMtCWd1HcxRJeLBao3+u+8yZ+X+KiIEMNtNa232eyi+43+ivP80X8e5akv5re0Tanm+ZaM0LPIm3Z/e3KtWrO8m3rZPP5b+W00U3k+v8UipWbbSWN8ibGlu7r/AJazRw7fNpDiWrn/AIlsMX7+KTyV3s8HyttP8W1t26pLN7Xyd8UTRo7bFeOH90+P7v3VqnZ362t41ultFcQW+1HuZP3TJn+Fdyt81FnNJGn220aWP5lh2Tv/AOhbKcolFy63SJLLbt9reaRXV97bf92qs1tdSPvS5aCd/kihk+6ny1N5LXU0GyBoEtLj78f3Ux/vVJqvmX3kW8rNsRvmm/uYqCyGGFY7aC4eXyH/AL8ntTb/AHXT/wCtl2P91403bGH96nQpNHNEkrXEn2fc7eZtVXU/xVG8y3UPmoreQ/yfu3/ipxAqvukmaKKX7/3a81+IVh/ZviRXRlk/glT+4wr06223Vr+6aWPe2yV4/uo3+7XH/FHR/wDiT21w0/nvbybN+/d8praD1MJ7GL8N7lbXxVLbozbLhW2vH97ivTLbd9pbzWlndZF3JH/Hn+9XiOm3LWOpWN35rRorfM8ftXuCXn+ofdFIm6P/AGWetJrUmMtDxHXn8zWL593/AC2as2H79XtYf/iZXPzL/rGqq3362jsYFqz3edUem/vNes9/7tHuI/8AWe7VJZ7fOWjRN0/iGx+b/ltTHE9oe8jjRXt/3ke3+BNteQ+MIVj8VXny+Wk3zr+NeyXV55ltFv8AK2Ou/fI/8Vcb4k8H3F9qSuixXexd+z+JlrKElFmzi7Fz4UahDJoNzaS/ftJt/wDwE12DpdabuuPKWRNu/wDfp9/P8Vcz4G02S1ubma4iiggmXZ/wIV1FrNDs+zxebvmk2K8f3nzXPWtc6Kew25htdYttlw3lzpt+y3Nr97b/AOPbqLDVJPtK2Wqt5F0/yRTbP3V2v+z/APE0f2O2mvF5sUsiIrPvg+7uP+zRcw2d9YRRMyvB/cjmZdjD/wBmrjkdJNNYeZ5CbYoH2/8ALT7vFRzJbzurvEvn7f8AUxv6f3WWqcOq6lo9t/pcrXenvu8i/k+8n+zJWo6NHD5vlRRv9zZ/C/8Au7azceUcSvcp8iy26tJ/sU2FV3xtb/u/lbak/wDqkqSZF2LsXyH/AIv7qVX/ANXNOku/ZN8/7t/WoDlNzVbCHyd7tLHav86zb/3u6tTTdKvILP7OkHl/aP8AVJs8pnX/AHqr2Gi29rMv2trqTZteJE29v9mtp7Bbq2nu7258iC+8tFSP5vlH8NdspHMaFhbQx2zP9saB4vkX/SflTH3qq399DqTwRW+6SC3bf8+7581Jc6k2+2t2bzIEX/l1fdsosIbexmieGKWOC4X/AJaPWMpFxiVfJkgeXevmPNuTzpE29ap3MMkbrb2/39yvsk/jx/FWtcv93bc+fO7b9/8A8Tto+bY0ry/cXZvj+89ZlFf7ND5P/LKN6m+zSWtnKlvF58yLsZPO+anJeQyWflJ+8d1+5JUdtbeZZtdvFLsf51m/vsKAKtneeeku+K3jfyW3J/ClVdS1tdNkttPtF/ta98tk+wRzfM/+8y/dWnahqV5JN/Y/h+CK7uvJje6m2furTP8Az0rc8PeG7HR7Br1PNn1GZt95eXz7ZZf8/wAK0RiWV/CvgybSt2oXu271d12NN/Dbqfm8uNf4VrWmmaSb919nu/3jPLDH+4lfP95vmqxeP9quUiltpdkKtt899tTWyfZdsrtF8jfN5aM2/FS3qOMdCqnnbGR5beR4V+Z9jS7P+AtU1nDNI7Xf+rgeRdsP0od1ks2fzfLd/ni8v3+9Q7+YixS/vJ5v9R5/tSGQvZyXX32lj+7C00e3dtFCWyzzRbp/Lnf7vyf+O1c3yfZrV7j92m7Zvg/jzUkyfYXlRp/I3/6pPvMiigNSG2s/MknuPKijnT5In+70osLBo5oH/e/OuxXp3k/ZbWWJ/NkdP3yv8qrz/wCy1M8zXX73UImjtXbYvz/K/wDwGrjEXMRw210k15EkrSf7EnvTkhjkhll+WSHbs2R//FVHDDNA893EvybmeCGP5dn93zP9mrj7rGFv3/mSQq238f726iyDmMvy/I8ryt0bv/pGz73Sr0O26s4ruKWKRLiFvKmk+Zd1TQp5kO//AJdX/jjf0/vbaN0mmuqSxLHB5jJE877uv8VVERXtrCT+0vnXzIUX/Xf38f7K1cs9K8x5biVfM2bvk+bdVe2eSSaJEglkTdJueRNsW0NVr7H5jTukDRvMzQ7I3+4p/wB2qjEiUimjrOkqJBFAjs27522vn+9uoht99z5Vw1qkn318vy+/y+Z81R6lbXX2aCL5rtE3f6vdLvz91v8AdrSs5oZ3l092t7t7eHf+7uVnb/vmmQUbmGbTrZkS+vI3fcizRosqP/3zto0/TW02ztre3byJPv8AkwfKu3b/AHf4qjuYZLS/W3RYo0eP5nkhaXew/wCBLVVPL+zL9kuYo/vIvkJ8r4+9Vll54Y9c0q+tEnljg+VFvI4d2xv9rdt21ahubG+S5uLeCLUnh/ct9lh+ZV/u1HYWEN15UUsCyIkkaKkkKtF5n96Oo7OGSPc+2KO1T5JXtXZpXxv+9u+WggqpZzXUy29xBf2iQ/Irzp5Ert/wFmo+3zWupLFE1vv87fdTX0y7Yv8AZ+997/erU/s2aBJ0tZYp980b/wB3/gO5VqrM8ljf/wCkeVBa/vHih+afe3+1t2/36BcxHbQ6lap9nluZYNjfvbxEXbx/D95v++qmhto7pGR2lngS12L5br93+9VGGw/s14JXWWD/AJ76bBC0v21T/wA8d38NXLy/uLXSorjyriSZ4di2caffz93zNyttoGSQvNdaPstPtXnou9Xkf5nz91pqh2XX9tzyyt5ieXs2SOqttH8UarVx4W+yr/pK74VXz3/dxNuH+6i1T1Ly76Ffs9zdRz/aI3V55l81FH3mbf8AeWgB1trE0dtuu7lo4JtrxJIi+an/AAHdTZkW11Kf7JF+4RY7traDb575/wB6o9SexnmXzb5ZHhbfsk+6+dn+r3fdq18sGlT/AGiJZ7W7beySfddj/e3VAFe5huoH2XC+fAi7PtMcPyysP+Bfw1TSG6utN2Sy293apNJ56Rw/K6/3d3+/W1NbN9+Ldsf/AJY/e+U1X+x6hY6l9o8+KC1+ZIrONGZtp/h+WgCnbWdvvn0z+zlksoVbyHjRf3qlqufY447lrd76Lz3k/dJ5P31Gzau1qsQzLJctZSrFHs/56bm3rurJmubH7ZBd3fleQm5P4flx/eZvu0AWmmktblWfzdjyMjfPuRFP/fO2qcLtazXL2kV5PBtbyPn2xOx+7/u1c/sTzL+xfz5Z4IW8mJPJVYnz935U3bvnp0KXE73O+VYJ0k8mJINrfuw393/coAr39tb72i1W+X9zb75Ydm1eW+ZtyLWakNxG8UWnutpapa7Ftvma6Rj/AKr/APZrUs7a1+3zxSyyxp+7RvMSKJmyv+yvzN/eWq76lbvbQRPefYIH2uvnp6fKvzfw7nqwJL94Z0s9Qu55bSCZmf7HIm1Uz/DJVe5vJLFIntNK8zfH/wAuv3t3+ztVqNNubq6uVuJZ7eO1SSRJ/wDSd32hR/dpyKt1ftKt8sc73W+Dy32/ux95o/8A4qgDL1K5hkhi+0Nb3Fl5bfaobp1WdP8A4nbWlDctHeeV9jljd/nWHZ+63D+H+7upqW1xo72KW8v7jcySpBD+6lXbuXdVy2ubqPzXhvPPf5rjyfJ+5n+H+HbQBVh0RpNH+z2+oNHdPNvW5+6yyH+JVp32OOxml82x8i9mVYZ3jTd8o/i2rUyWax6lK/keYjqzyvI/zPTd95BqUDv9/dI6w/dlijP+796iQEf2D7dZtLp62+y7+7/d2/8APRty/eov9N8vTfs9xBFqSOyov7ldqN/eqS5drq2+zvA32qH71nBNt6SbVba1D3UelWypaWazvbtvn+fyvl/4D/47QBXtUm/sqL9/FBs3eekaK2/P92vmHx/qH9q+OfFV6n3Hb+5t6KlfU2lJMl+lv/aEs9rNHG8HmQ/wltrbt38VfJvi3y/+En8YvFtjg+3XCRJ/siTatdlM5pnpX7PHhiOPw3/wkD3jfapmuLezto32sijZ5si165cp5aRXtw7X97Cqwq+xWZq5H4A200Hwr0p/K8vfJcbX+9v/AHn3dtd4n2r79v8AchZvNSSHbLuG+saj1ZUdijbPdQTKjzyzpt+aaT5Yv++V/iod/Ps1uLJYvtVv/ojJv+baN/8ACv8A6FViz86TynlW4kgh+RoZPm+Y/wC1R9jhsbOVEsWjgeST9zBD99tu77vy7qg1I5ppo4YL24i+yQOu/ZP82zPy/eohSG6vILi3nX9z/wA89u7/AGvmqxN9okhgRGijunX7n3di/IzUNHJBDL5TLO7tv+5/FVakFW2maO/0p/K+16jb/OzxpH8in723cy7a1PsDSJBFb7tkzb5X+9LzVOzsLWCzlT/Xu7bGedP++qvJujT7JK0vkTRt88b+VLFQA2F5JJot8ST2vzbppHXc7Bv7tQzPax+fvilj3yfL5b7d9WF1K12QWl39x/8Alts+VP8Aa3LVe8+z31zFsll+1W83nKknzKildu6olEDJ1JPL3SxSyyIm2HZv3f8AAaqvuktoP9GW7+b96k/zJz/vK1aWvedG/wBo/wBRPDtRkjTd5uP+BVVtpryTyneJfISPfLNv83fn+8zVJpEo3OmyWs0/2dX+1OrQxP8Aw7R93d/s1Rewt75/s7wL91knTyd3zf7y1tW0NvYwxfuGeZ2/v/w/w1m75rSFkiaW42feT7N83Lf6zd8q7aBjU0qznmV7j/S32/cnTcqZrQ+zf2aixLunT7m+Pb8mFqrC8d1MsvzfYriPesPk7f7/APe+aprZL6TUrOH7Mu+4Vvkkf5t38NVEkjS/s5LaX9/FHtb97NI6ysmP4VX+JqvOlv5P237S0drFuTZIm7zf9qqem39vfTW0qXkWyZZHgeNNrS/7TVtJbNG/lNK0aTKzrNv+5mqiBVhS1jdlSLyJ/LXzU+aLZn+9t+7V77Msd5v83/eff9/P+7TbbR7P5ftEXz7t7PdJ+9eQfL81SPNDHt2QeYjr8r/6rfWhiSW1zcSXLIls0myPZvjfb0/vVYdLqPbKm6Pf8jf99VC0zedsuPNjT+F4/l2N/F8392pLCby7OXdFFsSb/lo/p/tVYpEl48O/ejeelu29fMpz/aJHaK4ii8h1VP3fzN/tNUz7rryv3DSPt/12z5eabYW0eyXY11BdO0aSvH8q8fNVEyCGzs4H8p2X++3me/8AFWX4tdtN8K+JZdrRumn3bskm5mRhA/8Aeatq8trqd/3S2sj+XsieTcr/AHv4ttc78SJrxPhn4le9vvMR9Fufk2bfmMb1a3JPjO8Ty/B8Gz+Nv/Za+vLCZbTQYLeXbJPaWdu/kwfLsUKn/j1fIeq/u/DcCf7X3K+wrzTVnv7O33N5EMOxk2fK6j/aaqqEw3Kc15Hprxeavlz3G6bzvsbNvx8zbttTfaFuNtw/79LhleJ4E+ZKkv0tY7/7bcQee8y/uvPfcqY+997dtp02qrJDLdyv8iL/AMs/vbf4f726ueRuV1sY7q8+1xTxSWvkt8mxpWRjV5JrqR2t0/1CLH5rxzbf+BfwtVNPsdr5jxWfkXU22ZngT72f92r03l2NvA8vyecyoqfN8v8AvURAtQzWeyW7t90jptTfGn8O6t6GGGTTVuPIijdNrqkn3uf4qxYX/tW5iR2in2bZt/8AC9dB9pkkhglSJ9/9z72/FVEkmhvPItoPuwT/AHP3f3Of91arvD5H/HovmO80cKp95ef9lasLM0lhvdfk2t88e371NtobjZPv8qdE2+a+/wCdFpkDry2m2ea88WxNzt8jK3H8W5akZLW+1KC93Nd/8tt//LLj+Lc1UfO8yZUiiWSBF2fu33f99Va1JPLma3fb5D/etv8AZNWBNDeef5u+JY4E3eU+/wC/n+H5qbC63VzPDLG0b7lTfs8pd1RqkMDrFE/mOjb18t9rUIqwWECef5f/AD1TZ/rcfeoAkmfzE2PL9/amyNKJttx9pSVWkghXZ+/TbTftlxJDKjr5bu3k7/r/ABVXsL66+0zpF5U88O3a8e75F+ddu5qCB1zD/wASq0eL/QPJjaFX37tnzf3m2/eqSZPImX9/5jou9vn9f4aqvZzXUKpFeNHv3S/Y/p/tUTXKz+VbxMs72/l+akj/AL1P96gcTQhvF+0tb7VgdNrsn+z/ALVQ2aeXftabov3vz7/+Wr4/vbaks5mj+SWBd8LbGf8Ah2mst7mO1uVS0tfLdF/dP97YtBRm/Et4Y9EtrdIPMdNSst3+756VsXl5Da3jWkVt5cCNv3yfL1/hrF+JztP4VXfu2fbrT/Vv8qYnStq5haSzieKW68j+H/b/ALtTIgHmmu4b64RvLeb54vn+/j/ZVlrxv9qhJI/h7pTu3mf8TiPd/eX9xNXsmy6sbOV5VadHb9wkb7mfP97ateN/tS/8iBZ/v/k/tiN1h2fcYRzVS3G5aHjvgxJo/iX4M+z/ALyd5I0ip3x7h8v4u618qo/lwu3+8Y0qPwY7R/E7wE6bN/2i32/99Vc/aBT/AIupqD7vv2dv/wCg10dRHrn7NPjLUND8KxWllFFJPC0l2qSfL9ojHytH/wCP76+tNB0qS1mvNQuLZrTVL7y0vIY7nzYtyfxR/wCzXwv8HPGDeHNH0q4+Sd4biR9n/PvjZ/6FX3l4b8Saf4x0e21Oyl8xLiNXrxeRxrNnq+0XsVGxoR1LzSbFjf71TIiyV1HEV4U8yOeKvI/jTZt/wjf+qaTZcR/JG9e0W1hJHeL8teX/ABys2k8JX0sX8DRv+79mqohqeK6btkjW4TdH83/LTav/AI61QpczSXLb54pLLzt6vG+75TTYbZZPsf7/AMz7RuffI/381YSwaS/uYnVb/fudn2fcqpSOcsTJHfTM6SrG6Q7PJj+8i7vvUXiW8KeVLEux9yLNIn8RqvNeQ6bDsf8A0TZ/y2nh+/j+H5aakKyX9zsllgnt13r8nzbR81HMBNDCr3O2WK637t7eZC0XzD/Zarj3K2vlb54o/lZ1muvl+Xdtb71QvqTR20sUu6OdI1mim2futpqaaZZLOXfBFd74W3JIm5HxRzGxVeG8urZk+0y79rPEn8SKf72371HyyXKv5rf3FTZt6r92pIZpvJ2I3lukbfvv9VsYfw7ap2zyR209pL9ojn+WaVJPlb71IgdcXkNrNEn7pHhj3wJJu+fP8Lbap+LZpL7Tbl0gaN5lVGfydzJj5m+Vq2LC5j+0SRI3mXU3yfZvO3fLtrF8VaJqU9gsVlP87yb5UkfbF/3zUSKicfNqX2q/iRLHzLWZvs8E3nbV8z5N23bu/gT+Gud8fvbwaDq9u8TQPNZ7N8fzK+GT+7tWumvPtGzypbaKdLdfO+zb9qc/e21y/wAS4Y/+EbnmRpbDfDI/2aN90UuGT5qmEfeNJS0PJfB+7/hLfD2xfM/0yH/gfzV9VeFYf7csGuJf9ES4kZJXtX/4+1/4Eqt/vNXybokk0eq6bLbt5c6TK6v/AHK+zPDdhN9j2JPLPInzq/3pXY7K7Jx1OeMtC09tcR36xP5UCfcRIH/f8f3ahs3a1Rftc8vkXDSTLDdTebs/9lqT7Bb7JftcEXyNv2Rp824/3WqveWzX00X7hoE+Xan99v8Aa2/drGRqR3lh/as0FxaTrJBtbakaL87f3llWq72f2q5/s975rvZtm2SP/qsfN95asXP2jTbmOW0Vbe1mWR2TY3z/APAloT/Sk81Ly4/494/307+UqLurMotJqS31zFb3cHnyQyLcNNO67do/3aq6V9jtbnUN1jZwQQqtovl/8tcf7P8AvpVe/wDsr6bZ3EumNIm3e1tIm7f/AN8/wtsqaw1Ly2lTT7z5Lf71t91bf5fMaSNloA5n4wWyz/CvxGiW0Wy38mZZtjLsbciy7V+6tfMupf8AIvRS7f8AUyV9SfFSFZ/h74h33zSIlrNu/wBtvkkWvlu52yeGJd/7zZMtdUNjJ7n29f6lN9s1B5V8j7RJviff+65Xd95d21ajuXmsfsdw6xR3SfPa23+qilmP3vm/36zdNubrVfD2hyvH5kE2nwPP977xXbuVlq19sbTXi+0S+QkO7bN80uzCu33V+79yuOW5pEvWFzJBqTJ/ZzbPM2K8b/c/vfd2/LQ9/NBc/wBpp/r0Zbe6hg+66j+La38VR22qwx2y+bLFI6bnX/Sd3zH7vzVNDtutSZP3Uc8PmJL/AHv/AB3+KkMrpN9u1jU7fUNP0vyHjXyk2ebPx/eq1N511Ds/0O0ea3a3tbORN0T4VGWT5trfLWa81nrGpRvdq2y0jW4gvJ/vbfvbv4Wq0iXUawSv9okfbJcQJG/71GH3lXdu2/7tADXTTYHn82eXyJmVHuYE3ROw+WLay/db/Zov3WC82Xa+Q/32ubpN0T75P4t+75f7y077S0ibIrm1tL64m+V402q6/wB2Rl/iX+9VWaa4j/4+/wB3dIvyzWrsyvn7rN91qAHPqVrdWcSaffS2k+7fLZyXO2Xb/DtVtyr/AL1FtbR6bDBaWlt/ZOyFXns4HXbz8u1m/wByob+2vo/t0qX1nJ/Azz7Yt+fmq4kMkltF9qs5Y50jXakaKsT4b+7QBX+wfu99vLawJaSRuvnv5DRRn/datLTbNftipFeNJp0MKutmiK2zP8UbK1Zczw2P2n+ytMtZ711Xd/D5rBv9mpHudQj+zXFpZrJdQtJ/B+6tPK2baegFiz1iGN7NLfU1v98zW7P525nkH8W7d8u7ZXnfi2abQNetvFv9o+fa/LY6xD8vz25b5ZJNv/PN67R4b67h+0PBFfz+ct9Ekj/wv93dtVtvyVJrf2PUtNXT71Vjtbjb5/8AaqblRj/C1VEDHTUrWd1u9MlitJ0mb7Z9qTavHy7l2Vivf6tBbvqd3eLPZI0lvdXMfmMyeW27/gP+9WL4JSbSrPWvCmoar9gTT7X9xeWsO5ru0LPtk/2lj+5XXJptn9mWXU7ZpNR3LNLcwbfNdTsVdyszbfuVYBNMuxXliX/SPOmgvI0ZpXY/xfw7fk/hqPW3uv7NuXh0qKOydZNsN0//ACzH8Uisrf3/ALtN01PLS7RJ5bt7u33s8Cbm8vd83zK23+P7uynXFta31zFLLBLPBdybG8x/9K8s71bzImqAK/2y18P2c8SRWv8AZfnb4rb/AJZRKfuruaVlWtKa5m1G8s9kF/ab5l8+aR4/uhkX7u75vv8A8NVdN0r7L4esdKSVrvTrRV3P5LfvVC/xK9Q21hff2k3214rTSL5YXieN2+9u+Zvu/dagCO5h0/w/p/737RAif6PFNG7T/Z2G9fus3zVT/wBHg0q2dLm6jstuxrnf5X2htu1v+BNsqTUk0nZ/Z6arLaJNC1vapHc7ldt27btanO+l+JraWK7lik2SbN+xfKuF+791tu3ds+9QBJNcxxw/ZL3ytJ+88UMabp5Yx92rVnZ2s9tcxXEv2tPuJ5nzb1P937tUdKs7P+yr6LzbWf5tjPIm3ysfL823/wAeapIblZLb+z7TSLeR7Ta8XnzL5W0/daFkVm20CkZt/wCHrHxBptnLd2zR2vmbLV7XbK3K/wAX3dv3Kr3nhiHSoYn0+5XyHZYbq2vrlZYkz838S1ualYX11NpUv9n2sk6K1xLefe34V2aONVpsNg0nhv8Ae2dhP9o3Tff83qr/ADf7W37i7a05nYnl1Mmaw03VbxntW8+9t/naztX/AHvLf+PL89Zt4lxpsLS+b9rneaPyvPRfnb/Z+Zm3f+hVqaVfzQQ6g9xZtb3tj8k95A/y+SN+1d391dlTedD4jtv+JnE9gjybPt/2bbL5YVJF++zMrb6QzFS5sY7me3u9KuNNnuNvmvPZ/Lu3blZmbb81ENtJo/nvcQabI7tv3xzbVdgu5fl+bbWxbX2rX2mrZWVnZ36WO1J3nvN29Sv3m2qu77lZumv580Fv9ptbTzpPleOHd5uW8v8AcsvytUFFxLm4jf5J5fLRv3D/AGxdssh2M0fy/daqMyXUn9q6Zb2NxAk0K3f2aNPufM+5l3f7D1cmhuNHS8dLy1nd9qReXbNu8zd/dZloheTTZLa0RlnSGaN55oHZpfMH92gB1yn2rW2lt18/dHvi/wBiT/np823+592oYbaG10e2eyiitHSP7k9n8qN/dkVW+Va2vJvI4dV2aZLsfai3LptV5P7u1ttYKa5eXTtcae0Vo6K262kfypfMDfM3+7/dagB3kt/Ylm9l9o0J3aSb/RX/AHD5X5tzVHc3M2m6b9t1C88yD/U3Tx+WrJn7rfw7fuVYheG62/ZJYru9u1jeWaCZYvlP3l+VqNeeSCazuop/9FeaNN+z+F/mVlZaBcxXv7xbFFd4opILiHY1nPuXf/d+ZV21XmvPL0eC4u4PP+zw7F8iGRf3Z/2n3btr1NDf6PHNBLp8UsFrub/T7X5fmHy+Xt/4HU32+3km+fzfnmW2/eJ9/G9VoGZttZx2upT2/wDZ8sborOvyfMkn8W35atabeQwI32K8lu9kau0PytsX7tEyr/Yn9nxT3EE6Ktz506fuooT/ALO6q9zpsk2pNcRNFHP5n2f5JvNi5X7syt83zUFli8hWOGC7vmaDzpv9dG7QbP7q/e21JNYx6a87+auyb5IvLdV6fd3NVx/Mk+w2T+VHNCzboY/m3/7XzVju9jYvYoljF/EjO/3JWH8TKv3dr1AFzVbPy5r6JE+17I/+PP5V/wCBf7VVXto4/s0US+Xa3EzbUj3bkx/DViHUtPnh+0PF8j+ZM3+jfxf7y028+0Wr/aPNlksk3fJAjbk/3m/2aColOG2hf7Tp93LLsWT5fMfzdmPu/NVxLa82RW8vlbHX5vsr7WotrOa1tm2Mv+kR71Teu7/MlO+xw2u24RWjun2+a/3WTFAzLvEhsX+0eR5f2j55YZHZdn+6y1V1vS21LQdQi89JIHhbyk+n+1/FXQXLtOn+4qpA8b+avNUdVe6014HdYp02s7f6N8yMf9qriZSPn9HWSwbf/A33K9s8KzLrOg2O9Vk3w/f+b7wrynW9N/srxPqdptfZuZFR/wC7XZfC7VfM8PXlisq77eTesOz5nU11P3kYrc4HUv8Aj5b/AGqpVZvNvnN9371Vf9Y9aRMjQs3+dn/uUeG/3nifT/l8zfcRv/v02z/d7nq54P8A+Rt0z5fMfzt9Euo4ntSW9rInzbo5/v7J/lZ6IbaSS/8ANSCKPetWr+2hsfKS3gikd/kZJH29KrusM+7975afN8n97NeXKTizuitCN4bqNPtbwNH93/dfP8VXksF+zfxQb/uv95kaobNbrTbZ3fdIieYip/fzVqwjt/8Al33bPmTfJRKRXKOfzLpPs9xP5n8DPI/38VHbWdvav9nTdJ/H+8qR7n7LDvb94jsu1HT1/wBqm20Ml9Dvt5fId12LDsrHlZpEdC7b57d4op0ddjJJ82/NZd5ZzeHE+0WkEt3pG1dyfeltMfe/4DVp7yaO5gd4PLnRvmeN61IZpo0Z5f3nnN/yzSpkaRKdylndWy3un3PmI/z7P/ZqzfObfv3VNNo91YpLqejt/Fvn02D+P+80f91qppNb6ki3dl5siP8AJKn3WT+9uWpGenf2l5H73bFHv+ffJ/7LurPvEWdILu4ll8x23/vPlqrYPJG7J5svyL/x8yf3avWGlLat5vmtPdP/AByfwf8AAqrmOcsPYTWNhst5VjR/4JH+Zf8Aabb96rVtHDHZr5X+lz/3JP4MVXSzjguYmbdJP9xvL+ZUq4jravBvg+/tRU/i/wB6plIuMTN+0yRv5rqsD7fv7PuY/vVXtrn7ckGy2/cJ/wAtpPvbq3rm2t762kRNuyb/AFrxv6VTh01Y4d8UrRzww/vbaN/N2KP71VECO202zuvNRN323yf3E39zNZf9sXniCafSvD7y703JdXkm1lt8fe2/3pKbDDN4xaK30eC4tNL2/v8AUo32tcY+XbD/AHV/2q6zQdKs9N03+z7JVggVflfft/uL977zUwiTaD4bsfDOiwI8HmP5m9vMf/Wsf4mZvvVeuX+1XkEVw3z/AH18t92zFQpNHJDL9kVZHTc7JJ83zD71RpNdeSrp+7RF/wBd5PzS4qALFzuj8i3ij+1o8mzfJN826ob/AFD7LDEj2yyb/Mf+8z5pqedJD5tpP86fdTZ9/wD3aLm8jne2f/V7G2bNn32P8Xy/3agsr+cuh3ljceQsH8EsMCbun+zVjSZppHa7SBvn3Psn+8n92rlnp7TzN5UrTvu/e+X83/j1ENr5e57f7PBv/wBb5e7581duUfMNs7OzjSBEit/nVfI8j+7uq1beZJNLcRLcR/wKkibWT/aq1NttUgiuN0juv3Pl7f3maoZvtWxYv3UiP99JN0XzDY235Wb+5RyiKs0Mdqi74vPRNs2yTc3zD/aWrl5c+Z8m5pNrfMm/5kzUM2qrG8UUrLJP5O/yd/3/APgTUI9vJbK8UT70/wCXmdP3T4/u7aqMSBqW1rJ59vLB5G9di/P99aq3lzZ3UKrZSxXaIu+V5Jtqpn+8y1pPqTRzROkEVxs/jjf5t391du6o5oY9S025RJ/Itf7kafwhv9pVq9Sx2m232qGdL2CWC1t9qReei/OopyWfkWa/uvL3tI6vdfeT5qhmSGSFn8/ej/PskfatN2xwQ7/tLSI8bb5tn3s0akc3MTXKLptsyPeXEcDsvmvI+1f++l3bajsIbqCFYnnWSe4k3s+xovl/2d1WEmt4LO2+1t5nzb1SSFtv/fK025maS8aJI/3H35X2N/d3bY9tAEevQt4g/wBHtFvINOuG+a22Ku9R/D8zVXudKh+02Lvp6xo/zzwyIvyY/vVHps032xnsrG38h23+d9pb51P/AAFvmo+06bY3P2RIrz99N5Pk2vzbIx/sr92rILVtJb6xpv2JJ2gdJJEi8/budTUNzeWcelKlxFFBZWKr++ukVYk+aobyzmsXvPNntZLp1WGC2jTdsX/Z3/Luqx511a2cVo91dSWtu334/mZ4/wC6yqirQBahm8x5dkv+hWi75fn/AIv/AImquiQ6hJbq7+VfwJDM++xtvK83Lbty7v7tV4Zv7Sv2dPNgd13sl1/pPyj/AHv/AEGpEms98/8Aad5Ldp9ojt4ra6T90/8Ad/4F/wCO0AXIbNrGGK482WR/4k+zfvXj3f6tfu/8CamveTabYXkWnxWthsXfAk6fukU/xNEtTJZ3kHnxfNOifIs0k23fN/zz2qvyrWLZ2cklhZpaadbyfvJLjzo4WX98fmXb8yt9/wC81AF6G5htfs0suoXU9lNt+eP7zx/7XzNTbaa3k89LeD7JqPltMtzsXdKw+XzKNKhk0N5beK5tftVxJvZI32/vD97zGVtzbt9NvHjkvJ0ilvIL2Zdn2z7T5EVv8v8Aq9y7tzN/dWgkdC82pTXlp5V/dz2iw3EGpb4/3q/3lb7q1Jc2DXV/K+ny6bd2qSfM/wAyujf3mZd26o9K3XSQfaPsGpWUKyeVNG+1kz975W3LVy8vFjhie3ia7tUZXlSNPNXj/aSgor6hfwyXljdpZrPB80P7v/np8i/dqSHzoNbnluJ5buDa27zLb5Ux/DuqrczTTW15e/8AHhO8iuiT/Kv3trfeai5+2Rw6hexT+Qj2/wAsMb+fKmflX5mXbt/joAvPuvrZtN/gRo90MD/vX/u/KrLR50d19h+z30UFlcbkSaT/AFsuP4fmb7y7KyZkmvvvXMVo9vJsZI3/AHqfMnzbm+VqkhRYNVluE/0DUdzW8FtJDubn5m/dNt/8d+9UATWcMM9/PaJYtA6LJtm2bt/3Put/eq5YedJNPcXqtYb5m/1e3aij5f8AZZqdYXnn20Fu0TQPNH50qTzbmRT/ALn3t3/jtWri2WRPK8pZ7qHa8STpuRP/ANnfVgYOparN/aUFvZLayT2jK8v76SDou5VVV+9UlhNN/bzfZ7lpNkOyVJN0vzH5t0m1vvfJV50utlsv2nzN8m9kdP4fvMqrRZzTTpPLp8V1G/zfJJbbVfH93aq/99UAV/szXTNcPP5CJuuJU+8u7+9uaiG2kntmtLfZOm7f50/73ep+bbtqG58PWN1Z3kssUsaOq+b5czL1/h/3ahsLPz7aBLKW4j2Nvihnm9P7u3b8tQBM+m3EiLFF9ngRGmffHN5Gxvur91akuX1S63ReVFaTu2/fsWWJMN91d38NV7h7W1vGe7vFjun3eR977o/2d1SJNcRpK6aVcR7NrxQ79uxT/tNQATQrfSfPKrvbx7/Ok+9F/wB8sv3qdC8PnfaE/cQPC22b/lltH+zVf7ZJHbKiWnlojRpL++2skh/vVJNMs959lt75t8LKkvybmTP8VWAabqUmpfYfKZrtHj3r/wAsldf7zbasXkNvBcu8rNG//PaP73NVYftF9M1pLPb/ANnJuRU+83H+61WLNLqBFllg8t3j+5J/dH+7QA6a2junudn7iB22b/4nzVe8sNlmySqs9l5e/fI/7ryx/D8qtU15M0c0Hmu2zzl8j9y27c/3flaprzSo47xUdfPn3SO8Mlt+6dRQSUdY1iPw/YXOoSs0enWkKzb5P3/yn/Z/vV8a37+fZ6rd/wDPxcb/ALnzctX1Jrd5H4u8TrplvEv9g+GZGu9Rmk2qtxdD5ooV/wCudfJ7zNJ4b+0OzSO8m+u6nHQwnI+pvg+kNr8NPDiSr+7SGSZvLfbskMn8Vdc7+Xc/vVlnSX54HkSXamfvf7O6sn4e2ccHw98L27wLPB/ZcPnp5O7fld1a2q3Omybri9g8hEZoV+T5tx/u7fm3Vyz3Zoti4ltNHD/pEDxv5n/LP5pePus22s+2uWuoYopd0+xm3JB+/V2DfxNVxLjUI47ZLjTPLgeHfvnf/VMP721am1uaT7Befv4rT5W8p4081uaQFe8todVRpvI+R12Tzf6qVP8AZ/2ajRJLXzZYoLq7eZtjP/y1RR/d/wB1KuaTDdXVssqbfIRm83y33M+f4moh3SWbb93n/NC3np9/H3aAKdnZw/NLt8vf/HJ829j/ABfNuqSa/kg/epbeRMq+T5081DpDJYQb2+Tzv3SRw7tn+7t+7Tv7S+1We+33X7vHI8UO9V82M0Fjby5/0Zonn8tHk2L5kKy9P9n5d1NS2a6tv3Uqxp9z5/446ktkjnv/ALX5sUb267GfZuZFP/xVSfY45I2S3+425/O+98xoAxbmZrG8ubhJVu33bJ02fLt27ty1Xs7aOOGJoovMn3f8s3+aoby8Wx8pJVlefbsg8tNq8fxSKv3qubGjmiTd5l0nl+a8b/vXxJ/d/u1Eih1tqU11NfJ5HkPb7Ydkj/K7H71Zs1tcX32z7XK3np5e1JNytz96r39pQyXMVx56wI+7zfM+9/u/3ajvL+1kufsj6g0eyPf99fkU0AGyb5t/8Ee+L527f8CrJhsP9RcMsupbI2mi1Kd/3qKf4a1EtprqZrh/Nnsv+WEP3ouKr22mzXU0++dvI/heSHb1+9QBXtr+O30Rri3gt49rbJfk2oi/xVtJNDqVtFL5EscD/wDLG6T91KrrWaltH9oW4igt/IeaRN/3fN3r/C1a0NtdSalFFFLF8/z/AMW58fwru3Ku2tImUpEem6Pb6V59vFZ+RPt3veSJ+6/uqqtWxcpJdbUl83Ym1/Oj+7xVWaa6ura2iiguIHf59/nbZYm+8v3d26rlnDffZvNlWKfzlV5U2eXK+K0iQTPYfYUgeVpZ7V2aJnk/vFf4t3y/wU5IbiPzftsrR7/nVJNq71H8VV5kkguW1C78qCBG8795D6rub7v8VXvlnhW73RR/3Zv7imtIikQvbLGn2iVpd7/wQPu2KKsIiz3ipbu0ju2/zo5vl4qvDZ2f2yVLhYo7rzFmV/vfMK0POWRG3wSyWu7Yqfe+WmIzbC2h1XT1+yTtvRZP3MD7tmf4m2/w1zPxR+z/APCrvF92m6R3sZE/efdRhXcJcq+77POsk+3/AJZptX/drjfjS80fwi8WJK3mf6Ps3/xJlkXbVrcUj49vFaTTdMiT+Ob5a+xtVmuI7zykiitPO+SD70vT71fIdgqz3/hq3f7j3kKfnKlfYWsPNdPLLdr5EEN15331b+KqqbErcz5ntf8ARr63bzEuFXbNPMyr97+Hcy1cud0kMvzNsRmhbzP73/xNUdl19pZ7eKWDfJsbzE3Kij+Fdu75qHe4numtE8q0R7ff53zK3+9WBqF55MdzPcOrSTouz927ebz937taUP2iBIpbjbJ+8jRnjm275P7tNRo5I7a4SKWR0k/v/wAX8Pypu3K396pLN7qSzs0l+y+e8O9vP+Vtv+ytKMRSLCW11HcwXdwqz3T/ACfu3/hP3VXdt/v1uXLrptt9odWnf+GGN9rVn+THA8T2/wC/Sbamyd9y8feq9beZ5MXm/uLqZV/0aN92zP8AD81WTIm+xwyQtv8A3iP8++N/l3Gj7DHI3+q+4uz94m3p93bVN9N8h/KRltLWFluNkCbdn+81Xryza+8+4S5uI03b1f8Ah4oJHWbLBDF8sUeyTY3z/NxVe5tl877RcStG6TeTE9qnzc07Uv8AlhafN577fn/1TcUQvDHeXiW/7/8A5eJX+07m4oAtPD9qs9kSywP52xnk/dMmP9+qsz2sE0tvbwLG+6R2h2Kqv/tfNVi8sFktokuLaKOBJN/2b+HiqupJNa3jXqNZwIkf3JHXvTlECH7La/Y7P9/5j2/zy3Mny/71WIYf7StrSX5pERW2vI/zcr96m2GpNdW0ru3mQQt9+1Rm3/3vmbbuo/fSffit5E8zfLcx/uvlH97/AHaQA+66tvNuLZY5/lhby5vvqP7tFzNDo9ssqbbBH+TZP/qtv+0y1ct2hn3XFv8AvE3bN8f94rUNhqqyXNzb7vsl152xU875uV/i27ttAFW51KGSaCytNto6bf8AV/3f/iadNN9l1K6+Zo3+XzU/h5qw6LJDPdpBcOlxtT7jSrx/u7dtO86aOHzUi8+f7720c25dv/Al+9QBx/xLt4bHwkv3t/261/1j7f8AloldJ9vWfa9uv2+C3/763fd/hauV+Jc1xH4JunSBvI/0Z2mk+VkzOldleWccbyxPF5f96aBNu+gmRntDDqULW/lfJd/J5OzbsUfNXlv7S0y/8KrWLasbw6tboyRvu34V69QRpJP9NRmjnaP7mzzW5/vKu7btevKf2h/Ok+EsrvPE7pfWzzwx/eRjv+9TjLVCPFfCT/8AFwvAD7W/4/LdP9/M9dh8e/BlxJ42lvrWe3kR4Y4fJ3/MjVweiTeR4q8Eyp5u/wC2W/8Aq/vf6/8Ahr6S8baP/bGpRf2roa/djeX5/wB6inf96uiUuWw4xPHfhvpV1H4elt3n/wBF+0N5qR/N1WvZvh745/4QDXltNMl8yy3fv7ONPm5/u/7Vce+g/wBm6lqEVlbW8fks1vawyf6N9oYbK6i20S43rb2TN9ldZponjfzZUb5P4m27lry6kuaXMjshtyn0ZefEXQbXTbPU7jWrWC1u1keB433Sy7PvbV+98taXgPxzpvjjSmuNPlupEhma3Z5E8tdw/u/7NfN72EMaRPcQLaajtbd5f7hkz/Cu12+Wofhj/Z/gDWL7U30GK71S3VZle6uW3bfL/hZUbatTzvuTKJ9cXlssFs0rsuxP4N7bqwfGGm2Oq+A9cf7SscCWM037z+DC1zem/GDRbr/kIWNxpj/34JluYn/2lZdrVyvxF8T2uuaVF4f8OXct3ZTbv7RvJP3Tbf4Y42b73+1W0ZLuS4s8zs7BbqaCyvZP38tur/af7/8Au1qTJDA9q9xFLPsm2K8Cfxf7W3/cpr3MNjCu+CKR/mmWGB9vT/gNU7y8+1TQSvAsn2j54oY5vT5t1VKRPKF5Nb2NzFbyy3EfnNHNA8kP7rjfuX5aj17dpsP+kS+XP9yJJ0ZWdjUju09tA8sqzo67G8ybb5ud7L8q7d1ZelPJ9jW78i3u9R3b5U2NF9nY/wAO5tzUCNSxSaC2/wCJhB56P5cKzSTeb0XcyyUPeW/h9GuFiaNHk2J+59Pu7mWiawjgedEZYPtEa+a/99h8vmbqh+0rHMru3kO/z7502q+GoAdD5l1Dc3FxeRSQXC/8e33ovMH96oUs/klltILWe9RYdvlpun5X+9/drWvNsj2r2jNHBdySOr7Nyv8AL/Ft/hptz5kcNzdvtjn8tU/vN5Z/75qyOUq3lnDPbTo90sF083zJfQr337VZVqS/0pZ4Wlt5Yo4HhbzfLTz/APd21VudNt4LDZdz3CJ+7T7THtbZj/vpqr3kzQWc6RXNvG6QyTf6lv8ASFH3fu7dtRKRUYnPzXmm/wBpae325Z3uP31qkf8ABjerbm/u1h694buL7TbxPP8AP2tsV7W2bckf3tslb1nNcarY3LvZxRz7muFhjm8xUkH8Lbl+X7lQwzLHaxXCWy6bdXEKovn3PlSoobdtVqIyNJRPOdH8HtY6pZ3b2PyW919+CFpd7Bd23b/DXt3h7R4YLZrK4WWNJts0v77cvPzf8Bri7l5pJrFIp7iw0tGk89JHbdcSH7zbkavQNN01ZNBniS8+3/Nv3zp8rVs58xny8pem3WsMCXG6efbIkDxo3yfwt8q1n3lzNap9ntPs8c/398e773/xVSJeTbot8vkeTtTzkf8AhK7V+Wo9VhtZLyB5f36TTKktz97ZIf4vl2qtTIYPbXn9lS/K2xJF3fZU82WqMPiTzLOLev8Aor/JPNJt2vJt/vM1TareQwI1v9s/4mLxyJE8abfmH+7u27t9VbyxaTTf9Ntlu/J2zXnkfL0+VfmWsZDiaENtDqWq/JL/AMe672eO53LL/FFtVfu03RLmG1tont1a0tYfkWznf967Gsu5eaC8aK0iuI3uJIf3Oz96ny/3lrWmv7yDVYIka13vHsitpHbzUxSNDD8Yaba6V4S8S2XlRWklxpdx5ryP+/eQK+1dy7l276+XYXX+wbn/AGGWvqp7zVL6wnt7i5t993HcQtDPbNB+52u3mKy18n6W/n6DP/1xV666exzy3PrLwlc2s/w98NebFF9l/s+2mlud/wA3yR/drU01Jp7a2vUub+SCH99Kl1uX5trt/wACrkfhvqtjH4D8KvLO8b/Z/s6pGjfvWEldRbQzX1tZ/v8AyNjNCs08ysu4fwtE395/krnnuaG5DGuleVKlt5lr5bebZxvuWKT/AHl+9u31TubDz5vORLX55PvyfK24f7rfeqazmvt9taPoayWrzR3ETyTbvs/3/wCH/gf8NNuZmkv9lvFL573EbxJJ5e51/vSKzfLUDL0M2+8+0PO129xHvn8ib/VfN/CzrUaapb30y28t9LsST/XQP/EP9pdvy1JbTQ3V00UqxQb497JBc7m/8dWqupPDO/2JNT+wfa1Xz/PfyJX/AN2gsmtvtU0bW97fNbon77zoIWtkfP8AF956p/8AEwsUs7T5bBHjkfyZEZZU/wBn+781R2btJYQRRNFJZJDJb/u/4/7v8K/wVYe8uv7Ke4eL/Sk+TZG/mfxPtZvubqNQJPs013DPbu1hvu4YfItvJ+5/vbac9hYzp9ois/8AUybN/nM3/AazbO28u5nR1+13TwrFLeXULb3zvb+HbtqZ7OG6hle3vII7L928XmfLF5x+7uoA1nvvMmgvZZ2v71I5E8mebyurfN/DVe8s4Y7+zu73yo57dpPIeSb5nU/7u35l+5UM1/b31zBcWTeZepDv+wQTfLz/APFVN/o//LvPb7LRY0ZJHXzUz/eiaggLm5bfFcRau0Frb2q/J9maWXaV+63/AMTUb+dJt+zrFO8Miwq8e5dmataIkf2xYomljg8mOaV4E/hDPtXa277qVnvc3ljZz/6Hb+R53nbIN27d/Ey7fvUAcn8TofsrQarp9t9v1fRpt8UOzb9ohPyyw/7siVT8PeJIZ7+z1P7Ys+nXcMb2aSJ5WzLbdrbVbd8/8Ndtbaksd/FcJO0kF3/Hv+4w/wCArt/3a4vRHbwH45XQnaWDSNcVr6xfZ5qxXA/1sP8Au/x1a2H1NKHR4/D+pfN5uy+3P9jjtl2v/wCzVemsJNN1WB0s/sN1drs+0xws0SMflVY2X/2arDpNY6l5rwS/apm2bJ3VvlH3mh3f+OrRCjXUK28rS/ZUmXz/APSfKnuMrtZfKXb/AN9b6BDbDTZIHn+1rcXf2ht6wxu3yKP7zNWO8y6Vc2dv9svJ4HjZ7X7L5/m/P/6CtaVzDbz3MX2ez+yacjN5GpfMzbv95vu7kqO2hk0ez+yaZBbwXTw728tP3T4qACZLzWJrOWW8aO18mR988y7kkP8AFt2/N9/71WrabS7qaC9tJ4t+7zl8varfe3VlvqVrJ/aNxca1b31qi77V5EX5JAv95qbc3FrBMtx5tvJO80L7NnmtbsW3S/cqwLGlabHpqKmny3F2/wBydJN3mv8A3flWs+2uVtdVaJLO1g8lo7b7fv8Am/2VZVq9NND/AGxc2VxP57vI1ws0kzbnUfM26hEXVb+XfAs6bo5leT+KMN/3zLUyAkRPMtmsrhrqOdGbb5cPlbG/3t3y7tn3qw7y20v7H9nS+i1b99GkE07qzRL95W+Xc3/Aqd9sh0fz7dJ7OR/LkmXzN1ovlj7y/Mzea1Wryz1CeS+SVbe0052t4YnksN0Xl7X/AIV3fx0gKepSeXc3OmXcF1/aLNJ5qRurLtG/5du396v8f3N1Q2GmyX3m/Z76W7j8lYZYZ4Y234+7937qt/erQd2j/tNPKt7R/tVulq+/7TE8gV13KrMu1V2VJqszX0MDxQRRz+ZvaGC8+zSv/stuVty1YomPqsN1Y2ehvZLLHq9pu2w2t4vm7g33miVfuybP4qsWumr4j0tpXtovtV3umaHevlIx/i/vRf71OuYY4L+C7isZft33IrmdI5YkUt83mbf7tTWGlLI949vFa6la+YzxW1rDuZ2H8X+1uegZNeW0klnFe2V9FBepNsn/AHPnr/wJv9/+9UaaC0E39oSrdXer7pEW5kTymuML935dzNVjRNS3utvo99a3aP8Aemj3ebx/e2r8336p3+sWulefepLLBdfaNj+ZDt3/ADbvm3UAR3L6fBqumXFvBFGlwzQtN8q7/wCKJty1NeWDWtnBb3f3EbYrz3O1rdT/AHWX73+7TtlxrFtbXETW+m7PMuGs4Ifl/eN93ymam2yXkly1vd7dlwsnlJs8r5h83ltu3bqOYNTBezuIIfvWt/BcXCzQTQTN8ix/d/3auJ5M80SRQW8eoQqzr5n/ACyjLfN977y/3ttbE3iSPQ7j7Pd3Pkaj8zskibldf7qsn/syVi36QyXLS3EEUfy7/wBwm5vLeiQolq/ufM1KW33tJOn8Ebr90/3f/iqx/tP9jv8AZ7too7V1jeCb/gX95t22tDe0lnPb/aV3uq3ESWtt+9fP8KyM1Ohh8ya2e7W1kmtN3mvGm2WLMf3m2v8A36gZTs3WS/vItStpfP8AmhaaD5Yn/wCA/Mv/AAKmw3KwXDSxQRQbFWGebYy/c+7tb+HbViF47H+z7e32z2u3/l1ddyMV+9Wxpt/Dav8AaPtbSfLJNskf1+8rbaAOXS/uI7xrdPs9/avcb1hunbci/wB3dTkS6j1XUJXnik/d7/s0b+b0/hrSeHUpHZrex+16daSND5MD+QyZ/i/u1Jo/nWNtcu/m702v+8fazsf4tq/xVYGfYWazwtE8UVo77X877vX7yyK397+Jamhms59Str1LmKP92sMVtH/y1x/erQmtvMTe9ivnX0Leb5kPnxIwX+6tZNsmjwWe+4too0dV/fbPNVM/N95qgCZ0mn8+yvYovIh/5bQPtWLP8X+zUKQtaf6Om7Y/zukm5pUx/domh/ti8+1pL9rR/ktbmD96q4/hbdV57CbzluN3kbF2LbSfL/48rUAU4bNbqxvH/wBRHcKvnwzp8u4Vm2E00b3MUtrayWqL83l3O3ysf3W/+KStB4ZvtN4lxL9r8n98sP3flP8AEu1m3VClg1xqqXDwLdz+XsZPu7/9nctOJZ5b8UbaGx16xvbdvMguIf5VT8AX/wDZXieeJ9v+lwyJF5abvmNdd8SNKWTwrvt4l2afMvkfvtz+SVrzO2uWtbrT71V+fd8yfSuyL5onLL3WR3P7yZ/l++1V0RZHqw/+sqvs+etIkyLlunmbv92rng944/FVi8q+ZsZtyVn2b/63/dq94JSSfxVZpEy0S6hE9ms4VtZovKa4+SH/AJb/ADfMauWds18+94ooJ0bfs/2TVe5sWj3O6rPvqn9g3/PaQLPOi7GTztrJXmzO6BoPbR/aPtG6Xe/8H3elWN80c3/LL733N/zPmq9hM19NbJ5qwO+75PvNxUyJNvbfL5lqi7FeD7yYrAsjuba4kT7RLuktU+TZ/FRNbXEbrFFbNsf51f7q1e+zRx2ypulu0/uSP6f733qsPDdRx70bzINq7ragsovqt1G+xIF3uq/6x/v1M9zJJMro1XPszfZt7r5if9M3rNRI50b915F6n8f9+nI0iWrDzpPNR28tHb+f3ap63pq3U0sun7bDVE/2Pllx/eq1supGif5bjZ97+7V793J8jq2z/nslQM1Ldbj7H5STrdp9/f8Ad35qb7NcXT/ZEXy4PuM+/bvzU2m20d9bfJK0lr9/zpPlZ6vTbY/KS3lX/f37flrKOxEokLwrOmyLbHOnyfvP4MVaeGG1Rkig8yeb73mfx1k/vJHWKygb9zJ/y0+6+P4aj1LWJtKs57vVZ1j2bU2QJ99j/docWMuarqX2VLy7dvsFrb/e/u7RWTpulXHjFP8ATf3Ggzf8sdnlS3f+9t27VqSw0G88QMtxrHlR6dDteLTdi/7ytN/tf7Nd1N9lsbBbj/j085vl+T5qrlIkUbN7H7Y1vcReZGkexbaP7qqPl27aJLCaS5iTymj2Nsl8x/uRj/ZWrSW118rrF5EEMn/LRNrPirE2q30G2J5bed7j/nmn8VAFfZNHYSpLAsjp88qRp6/3mq8kMkaQJ8uyHc/7t92xR/erHm22u3fL5k8O799JtXZn722rGm+ZPNcp832W3Xfvj+VpWqZAWIfL8mBIol8jzv7jVJ9gkg8hElXz5mbb8n3FFQpeSSPYvdzy/O0n+hom3f8A7TVa87/Torjzf4W3eZubYv8As7apblkf2NZ5vs97K0j7WmV0+Xdj7tOtnj+2RXCReY7tsX5/v4+9/u1JCl1s3y6h/wB+/u7f+Bbd1U4fM0OaCK3nt4/4/uf+g7aALVynkTfJZtJO7Nuf+FFP+ytUX01pLb7PFplv8it5CR/8tf8ArozNVzZcR3Mssu6TYq7kkm+bcP7tH2O6upvNSfyLWZfJ2fN97+9uWqjEjmIbm/hn02B/7Ttd6fwRp8u4fw1cmeO1022l2xTwfcV9+5nz92rUMcc9zE8SxRz2+5Iptn3P92sd4bf+2J5Yluo5/ueds+Xcf4dtXqBauXaTzf8AY+SXzPmbyz/eq59vWe2VNzQb/wDWwyfLvxVO8v7OCFklvooERv3vmf63d/dj202a5bTbxLeX7L580e9bmR/3vH3fvf8AoVKJBaeaG++zb7a3u/m+ZPOb7p/9m/2Wqi9mupP/AGf5F5Bao3+iv937OtUbPT5pL/fcQWfnvbrueR90rqG3Ves7BZEudQ1BZb94ZG2pH/refu/dquUfMQ3ml3VjM0tlLayI+1NkiNuRf7sar/F/tM9WIXj02H7rfakVdySTfcz96qqTR2KLvuYrR9sby23y+amf++ttXrNPPv4pUX/iXTTfvZp33SysKqMRDbl7qxmiT/Vo7bGeB/uf3trbah0q5+yzLFb3zSQbd8FnH5cDPsX/AMe3b6NNuZr62824gawfzl8pJHVtjfP96m39yujvO97fNHBNMyN577tmP92gCPTba6kvJf7Qgs5LV5JJltoH/f7ivzMzf7X8NTLcybJ4vD9nLPP5zfaoZLlYPKb+7827bTZob6TyEt/KtE+abfI/31H/AI9RZ21nJbfZPtVvYvNG3m/ZYdq3C7vm+ZtzUAO+03FroMstvLF9t+VLpLVGlaL/APa/vU65ttN1iG5sngig+6k/lurROx/usrK3mLsq59vhf/iX2ktx5CNv/eTMqpn5az9NtmuodQ32y6Lv3bfMT/lmP4moAuXl5JJpsCaZPFsdWdXjRp5/+A/7VU4ZriSzli1Bbf7VMrXNr58Miz+WP4pmWppntZ4Zb1JZb+B7pYYppHbzUkPzbo2rPtvCUMl/cxXFzFaac6x/akjh+a4x/Czf3aAJLl10eG+fTNPiu7qaPf50abtkg3/wqq/L/HWpbXK31zbWUssVpdPHG7Q+dt2Z+ZvvbmqjbXlrI8qaPB59rC0j7I/3Tc/7X3mqxealDo7wXd7bNJdXaxvLNInnypjeyquyoAdHeWelJ/Z8UHkQJGqN5Fs0u/O/+FKhhsIbF5bi7niggfb88EP3/wDZrUea6+wLqFxPcRvabd0M838JX+8rVVubaa6v7NJbm4kTdH/rIV8h5D/vbdtWBMn2eC5+Sezj86SR/J2L56Rn7zVlzXNnfW0VpFFcR3Vu0dx50lt5+z+Fdvyt8y7K0Ll7Xzvu28Cbfm8tPmfP3fu1HcvJAjS299dabOit5Ft5PyxZ+XzNqt81BIWdgv29bh4riN4V3+Tv9Pm+b7q7m2U3WLe61i2bzV8tLhluJfLT/W/N/DTpr+xgRbdZ7iB0VoZXgT5nYKjfxUXMNjYo0XkXEeo3Fr5O9NrSv/7LQUWrx7qfUFlt1t3tf+eN0+1tv3W2qlR2elW8cP8Ao6rI9xdNMzyfeeQfd3VXuYZr7bdyweXNb7vIT7vzf3dqt/6DV6a8jtUkt3/du8PnReXD/wB9fdqAK9heXl895LEzb9snlf3k/wB2qtt9uvkgdPKjRPM3eZ+96r/Dtp2pI11HBLtW02bbj958s/l7f4VX+KtDUkmtfIeytvLd22bJJlVUX/aqyR03k3VxBaS7vsu3fLDs3LuH97bt21m2f2iS5iuLeW3k+1ySef8A6tp/7q7drLU01tbx+e9vOsfy/wDLR93lZ+9Ulho8Mbz3cSy733bvLfarKagcSrf3UMFytk/2eORJmRtNnm3b4/4mXbVd3aeH7XLpUs893JsaH+NF/wDQVrUhhuINNWyt5WtEt1+WaP7vP3V/h3Vm3nmb9Ve3Ty0hWPc8ifNLhXZvuu1AzPv7DSY/Nt/scUCeWrz+RbLuljH+7Wpo8f2Swiey837EvyeTJCqxRf7VV9Sm+ywrdTWbTwW6/vbaObaqf3vlXburSubOGdJZUl+wfZJNmyd/m4X7sn/xNAENhNDa38Gz95vt/mmR9y8VNsaC5gRIpY0fc+zyWbp/DVHzltYZd8Vvvfy/IT+58r/3WqbR5mjuZ97W8d68my6+RVaJt3+9VgTQvfXWiT/aIooHf52SD97sX/eb/wBBrD8c+Ibjwz4egl0+zaefdHY6ZDI/+tuH/wBV/wABX+Ktjzpo0n331vIiSNDE8jt3/wBrdXH6Pct408bX3iD5p9I0NZNO0xP78h+W5uP95tmxaqJI5NKs/Bfw01O3SVbu9t7G7murnfu+0SSRuzTNXyXeJ5fhi2/3q+uviRttPBPipvsf2SeHTZoftkny79/3lVv4q+Q9ejaPw9p8Sfx7n3/WuymYTPsjRJmsfD2i2/kSyWsNjZJLNA/rGkbL/wABq5Z38kd5v3N9l/eIzyPu34b5fu7akh+w6Hf3lvtaP7PuRnkf5do+78q/eqnbXjab5t7/AGjLJ/cSR/lfP97cv8NcsjSJY2wzvFcPbfa57iPfF9qTzW5/ijrQtvOnmubhLb9/btsW5k3eUmf722s9Lbz5lluJ/PhuJN/kyf6p8f3d1XNk1rZ+Un+iXU0awwTSQ7okx95f92kWSSJ8++JvMe4kVPubWf77LtqjrF/Na20txL9qgfzpk87ZuVNmxlXb/tVGlhfQakt3d3MUdrNth877rfd/vf3d9bUNsupf8t5Z0t/kV/usjbvmkZaAM++mkkmaHdL8833JN27lf7zfdom8nZLcW7eXG7Kkvlp8z4/2l21ehs/L+xxbmu71JtizfVv9nb/BUlm8d9N5VvL5abm3JGm3Zj5W/wB7/gNQBTtoVkdYkgljgZfl8xN38O37y/eqnc2DabZ3kqfaLt3k3rbQIvyNWpYRyfZraWyn8u1+4v2r5WbH3WaqN8lrHC/2hmkSFt8sPyr0b5aCjNmS4hvIJZbmWefau7y/lVP4d3lVVtvOnudQit54I7q0aPzfMTzdjH7rfNu21oOiwPsRZZ/tflvs+X5MfNu3LRf63cR2bb1i89Gji3wfvfKy1QBVSbzLlrtL64kgRW/gVYtx/iVl3bqzUurr7Y0upz2uzdIlj5jr8+9U+9u/vOn8NaHnSWOlL/pNvGk27c8cKwKn+18rVGmt/wBmzQI8ssl19nZPO/5ZbR/tLQBTsEuJ4bO7vZbi7uruPe32X96qN/Eu6pryZbWGBEuWjupl3y+Yn38fe/vbap6Po8NjcxaZcRSwQfM6zRw/ZrVsLtZdrN91d9a32+HTXnSWJYPJaZJU+902L+5ZXb+/VxiBDZ3l1Bt86WLe672+dVlt8/w/Lv3f71alzM0CRfaPtEaeW25I5miaVvkZvu1l6PbSQX7bIl+1X0jP+/2+bx/tfN5v/Aa2EvFgh+1SytB53+tuXT91tP3dsVaRIlEmSz+1wre2kFvd7ZJPKmg+aV1P91mq5Z6bcWNh/o8CxyTSNtT7yp9z722izs5vJuXllWS1RpH/ALvyj5l+7VXR0ae2byvKtERmdvLfdsz/ALTVoSa0NhdXVhKiN5c7t/ro0/hqGaGO6eKK3uft/kzb5UnT5v7q1N9mjjs2tLKXzHSTZ+42qz4/2Wpv2CG6mZ5YJY3Sbe3luvmov3dtaRIBHkg8r7RFFHdO2zZGm7Zhf4mWpPtP+ky7N2y3/wBakf8ABToYfssMFxbxef8AwK8j/PVdEuoLm2TyreB3XesMH7pnamSO879yyeVLG7su7yE+5j/ZWuD+OrxyfCPXv9GaR0+zpFNJ8yp+8/hrvNYs5vs0SW6rG7/PK8b/ADbR/tV5n8fpmtfhjrVokvmJut/42+8Z0/vVa3IlI+dfDdt9q8YeDLfds87ULdGf6zpX1Jf6bHJqV46QRSb93mw+Tu2Z+Xcu1fvV8y+D4fM+IvgeL/p8t33/APbSvrDVXvLGZpbjzb+yRtn2aN/mTO9mk2qq1VQqJkw6Ja3SeVFPdRwQs3lJ5zL/ABfd/wBmpJtVhtZm+0N89wsm544dy7R/e3VH9jWR1uHs2gd49myR9sqLu3KrLRZvDfPvt55Z7J1Z38yHajsP4dzVgWTabbQ2u5PsMsF7Nbrcb7r5ZZY/nVWb5KvfNYvKv7qOCFY33yfx5/vbt2379V4bNtH01X8iK0+XZ+/maWLbu+75rbWotryGT54tv2pFZGTe3b/aX5WpxiRKR0Vt50FsqS/cSTZF8/73/eq1C7T7d+6TfC23y0+5mseGFtSv7a4ls7jf/wAtbb73X/aStK2dtVs/9Enl/vr5/wDB/wAC/u/PTJLz7p3iillX7Un8Hyr0qnCi3SLcSxLO7sqSvs3Lu/vKrVcd7ry4rh4F3/cZI0+bmo7O2mkhntEit4IEX90kDtu/3qAHW1zcRzQfaJ/PTdvlSR/K2MP++qybbTbiPyLdIv8AiXX0kkM/lp/rc/xfNV57PzJp7j7T9rn+5BDH+6ZMfe27q0IYW025+0S+bP8AN8nmP5v2fNARkUYYWns4nTzZ08zZLNsaWpPJa1v5Uin/AHDq3mw/3JD92munkTRfYoLfYm128uFtysd/3aal/NHc6giT+e7zR74futFj+KjUCG5hm0rVYktYovsvlsjJv2tUk1/JO6pdrL9lu2Z/O2bW4Xd93+7Vq28nUvNd4m8tJP3X2pPSppE/c7JbmLfCyzM8e77tAGfbJ5dzvitvk8ne1zHtVXxViZJrXTdnnxRz7pJvJnT902f4tq1HDfwyPBLb/wDPT/XRo3kbTv8AvU65Tz/nuGtbv+BXkh+ZGH+01AFPTZvPeW4tLy3jeFo0ieP/AFXmJ95vl27Vp01nfWryuln56XG6bzoHWL/dVt27d/wKj/SrXSvkaWO6h+eJJP3aplv9pVo1K3bTU8qLyt7tvW2km2r/AHW+ZVoLOX+Klysfw6vreJZd/kw7keH5ol8xP4v4vnrqLy/Wfz4rJf8Aj3kX5502xf71cv8AFR4bX4e65F58t35yxuv8WxdyV1VzYfZbmCJJ/Lgb+PZGquu3+Lb/ABUESMu8m8y8illlaB7eFnX5/m4/4EteV/H7UodU+G989ovkf6Vbb/Mm81pcNXrVn+7eBPNs/Im3eQm/dv8A+BNXlv7QKQyfC6f5VtJ0uof3MfzK7bvmpw3A+f7Z2j1Xwq6bt/2yP/0ZX1NryXWj6lEkunts85UnuY9sEVvj/wBC/v18ozbZE0H5vk+0f8C+8lfU2ufZ4Ly8tP8AntcKkCSTbn4+X/vlaqewQIdBebTb+W0SD9+9wtxOlrDti+78u5nZv3laSaq0Gqz6ektrA+7Z9mkdvP4b+Hbt+Ws28msbXz5dQgWSB2m82aP7vyfLK0kTVJvtY7adH2+TabntXkh/e+Sdjbvl+7/c2158rnWa0L2uyVPPX7L/AMtfxps039leRL5F1OiK3n21r/Hj+L5V/wDHaw3khg+x6fcK13awtH5U0ibW84rtVqsbJrp7a323EF19+WGNGX5U/wBrdUFGhM99dW0H2eWW0eHajJHbfez823a1Y9nqU1rfq92v7iHdbxWEb+V8x+63zfw0XNna+Tc3F3ctGl3tSX7Um5E/h3Mq7v4HqazhbSrBvKitZ3h2zWsP2aTakaL/AHlZdrVcTKUjYs7qbyYn8+KR5lbdNG/7pG+795qq2yLpqNereLPa7mfZGn3P97b/AA/7qUabrEk/3LZpEmj/AOPaOb5fvbmqa8v5I3+0eRFfJN5yb7Wbym2j5YvldW3NWkTORDc6Os+lRWSfu7WZti/Iv7pd33ajmvGgtp/7Pnup3bb5vnvtb5P4VqbVLmO+v7a3l3SOkm/ztjRRbtv8TNVG5uZr7StVt9M2389uy+a8aSQROp3ttZl3bmphyli51iGPUoHl8i0+aRGtrp/Lbj7q7Wqv/ZVvHYr9i82N/LWaB45vm/vN8v8Adqn500/kahDtn+WNJbO+dm8r5fmWNm27fv1pedH9jilS2l8hG/dJIn3M/wB5f4asQ7SnX7HF5v2W0un3TLDG+1XzTrnUlkSL7P8Au7rcqLDs3b2C7qybzydNuW1VGijdJpE86OHzdihU2/L/AL9TabqUclm1xe30UbrcK7XMieVP5Ybcysr/AHagCx/xL7Td/Z9zLI+7znSOZVlRXXdu+XdUmtzXVrNeS6mvmJceZ5VnPNtiTH3tu3d95Hqm/wBnndbeaBrR3mbb58Po33l+7uo17TfMmubiWJp/ta+S3lzbd7f7O7dt3bKUi4mbDNbyaw1wkTQXSQtcb5Id0Vwx/d7WZl+bbvrDsNNm1hItT1Of7XOkP7q837Yn3723bZVbb/yyfdXUQv8AYbzT3t4mkfd/qY5vv7PvferL1K/uLrTba90ezut7r/rt+7q3lssm3+8n/fNI2iU4ft32bSrhYrOS6uI5IftN1N+62p91fl3LurotKmuv7HVJYFjnt445meCbyOu//Z27WdKz0eaPdZafbWtpsuJtqbGli4Xbu/2W2VtaC8Mf+l3UsUc7s3+mRvu+Ut8vzN/FVxM5Ed/pX2p2+2/ZZN/3Zo/3svP8O2pobZrXyrh/Knnt2/5bpu6/xR7a0pkWe5i2QLst/wDltJ/rdw+7t27vl+T/AIFVN4ZvEFhcxSt9kk2t/rEX5MMny1qZ8pV8m6kRbdIljdNr7438yVFP93dtVakea+vraBLJm89JlS6SNF3Oo+bdtWnXmmzfLcXbeZAkkaReY/mypnf5q7l2tQz3ElzFKl8saWMy+QkkP31LbWj3N97alQVEbNNNJut0vFj+0NH5TyP5UqRn5t3+1VG3v1jS8dP9eiyJE8ifLt+T5flqxrFzcabNOifZ7REhmeC2kh/ubP4lqN5riS/0xLR5fL2tfSpfQ7tn+zDQItQpJviuNQ23aTbX8m1tm2oxb+8v8NfJOlI0dnfW7r9yFkX8K+qLaG8g0rSr13ig86ZZYktbnymRj83mbnr5j+zNBreuW/8Aca4StqfUiR7h8IrzTZPhpofmzxR3UM0yeTP/AB4b5fmrvkuVuvs0V3+7+0Sfuvsr/M6pXnfwZ1K4g+FCvti2fbJoYk2bt9ehWFjdSWcW+DzPJt5kih+6rsV3Lu/u1jPcqOw5Lmb7TqN2k62l1Db/AL2H7T9zH3d0VaEz3k/2N0ni+fa9/wCRNtZ8LWfa2baba3Nu+n28HnbngTzlb7Owbdtmb+JWT7tXtNeb/RvtEqyfZ/n3x7Vl8wfdrORoV7C5vtSvH3wN5EO1G89P3suF3f7K1cuftUaQXEs8s7rMszJ8u18/7Lbv/HXqR9upQwIiyxx7vm8/5dmKhub+GSGW4VpZHRtn+iv5svl0gB3hh1KK0uGaS1u2ZP3kO5eP9rdRNuupp3TU4pJ9qpOkEKtvx93+8y7aHhW1dYreCWff8kUMe3cn/wBjQ9ss9zLcW9n5aPGqNNPN+9VRVakEyXkcFm3+h3UGy6Xa+/77D+7Vezdf7SvNQu2itLqaRrfZv82KXP8AFtX+KpPsawQy/uor9LTa/wD11x97/gP92qem+dpVzeebZxSPNJ/yzT5YsL8yyN/v0uUC8lzHBZrptx5s6W7L5U0ky+bK3+yrfxUXlst2k7yy/wDLaFGhjttrJ/eZWb/bSrmleZBbRO6xXexl3fZU3fvP721qjhhh1JIPtF5bzpb3DPL+O9VWmBHYak2sTXMStFBOjbIvI/e+Up+X5v4qtWyNPbM6TtBqO6OHZ/c/i3LuZtzVnzX8M6Lvgi2PM0MTwTfO/wAvl1DN5NrCsun20se/52eN9srsN/3WVm+X56AJrZGu7az0+7ilngfbcSv96X+9/wB9f3WrmfHPhuTxB4YudMuPNjnhbzormRNvlMfmik+7W5qFy0ltPqC3P2dLdVhlh+Xamfm8z/gNVX8nUtV+eVpEfd/q5tvTYzLIrfxUCkY/g/xPpesaUtxqcS6bqkMzQ31tHNuZJItn3f8AZrasEt7rSvNiZr97jbb/ALj5pdobd91t3zV5/wCJ9Kt/CPiG21128jTrtpNO1ZJP3rLH/DN8v/j1ehXP2yRInt1itL1VhdNV+WX5k/u/xfcpyGNvNsaebcSyyQOv+p3/AL3j/aXbuqO8ub61vN8tsscEK/v/ANzIsS4b7qsu75qhud2m29tb3E9nAkzNueS2/wBbv+7tVfu1Vv0uLHW/3tsuyGz2S3PnbulICn9pXWLy7ltJZY/tEMdwthPCyxRY/wCWiy/drUv7BdHtpV0y2lntXZoYvL/cSux+625tny/+O1m3msef58Wpz+X9rk2fZp3ZWuF/2WarD+G459YnfyG02e0XfKkfltK+f4fm2/NQBc1i/t5LmxeW+b522K8CefFbsG3eYu1vl3f7W+sXR9buPOWyuG8yBNqQJHD5Svn+L5vu1cfR7r7esVpfLIk3lzLDHbbWiUrt+827+5v+apv7Y02TUpYvK8x7fduSN/Ng4X/0JdlWBDNqrXWmrceRZyJ8zxTSfu4v7rbt27bWPc2E2saxBLp86wWSLDNAkl5JLEmfvL/wKt6GxhgeCVLzzP3a2/nfMu9j92T5WrFTTW1h7b+3bO1jnt5NjJBZx7UkdtvzMzUAWIdVtYLmX91eT3ULbIkjhVYoo3/9Gt8lN017WSa5luLzS5/skzOzyfLEmP8AZ+ZlaobyH7Lqq6ZpjXU/2S42TpO/31Lfe+bcvy/cq1eXlnHZ3NwkthHdJ+5ih/1sXz/7Kf8AoVBJNNeR2NnefZ2W7dNtx9pj2ysjFdu6NV+99/7tTXn7x2+9aP8AcW8k/dJ/30397fUbw6Ho9nBKltZwWqN+68vasUuYP9n/AJ6I/wDu1HqsMk0NtKlnFYadb27OtzIm5osfdb/Z/wBmjlHzB9mhutSiSLUGtLK0kXyntZllilyv3mi2ttb+CrH9pW88KxIzSJYxr/q/mZWK7d21tzf8BrJufD0Meqql3PLJqNw3nLcwXLKz4/vNU2pak19pssVosu9/Mt/tO/c21PuySLQMIdKvvJa9eeLVt8f2eC5sbb7/APtfMzUawlnBoMUX2O3je+uI7iWHUvM8rzB/y081futVPR9SvrVLn+zLO1+xJ86w2LtFPuH/AD2rSv8AUlsUgt9Qs7iw064h3tcyI0uzH3lqALk1tax2EH2ifzIPl81JNsqov3v/AGT71VdYttQnv4PKnln05/MSeHf/AKr+KBl3bquW14trNBE0Sz2UNquy5jfyl3H7qx/e21Hc2f75UtN1o6Ks2+6f5k2f3V+7VgU7PR7iR4Ins/7Ne33IrwP9/H+5Rfwt5K6hFYxSbPMdrOd1V+f4Y/8Ae2b6beQ3Vrcz3D/b49Om3JFNHtl2Y/vbWarD2drfJHsZftSeXKrwbvKl/wBr/ZqAM2HUryS8geLzdjrN5UN1/r4sfd2r8u5abpW2C8i1PULryEfd5Sb2aL/a3bv4v96ugtkt47Zkill3+cz+dJt+9/ebdVWwSa1s4P3Tb33PPcpMv3T/ABfxLVlmXDf28F5Lb2mpy3bwt/x7Rvu2Rn/aajTZmury+eWDfOi79nks2/5v9rb/AHKkRryeae9+3S3aeW3lJHD99f8Aa3LUiQ2slz9re28h7dY/Nhnf5ufu/wB5aJSIKt5pUMl1PKljdQajt+5Im2J1P9373/fNR381xpVtA76e0Gxfmmjm27GHzfLtradLi4+2I8TR2qbYV8xP9bmub1X/AJBqvbyyx2X3F8/7yMP4lqCyO2m0++mvtVSKKBH2os0E3zJn+9V5EaZJ5X8qfTn+eCHyfKl3FU3f3t25Hom8zTYYElnt57qZt7eXCsTP/stRqF5JfW0UtvcyyPtba8D/AL2KQL/tfepyAhufs9rD9nt7m42WK79kb/vUUfd8xWrLfzILm5lSC4/67fwpn+La1aSTQvbfvb7z71F2N5aerUW266SWyvbPz7W3h/10e797D/D/ALu3ZSAh1jwxDrHhW+tEii3osnyeT5SpJ87fLur55s/3kPzr9xt9fQkf/Eq01X8+WCO3kju4vtT+b0/+KrxPXof7N8YanF5UsCeczxJIm35TXTTOeZkXP32qJ/v/AHakmT50fdTXSuoyLltujhn/AN2tL4ev5fiq2d4PM2bnasmH95Zz1sfDfyZPFsHmr8m3/lnWcij2qzm/cyukTRz2/wA+yd6JvtECfJ/y2X78nv8Aw07TZoYPs33o3+55P9/PytTt9n9s2eQvzrv3/wDstefPc76exHNeRweVcPu2PGqfu0b58Vc+0tBtf97Gn9zZ/F/tUJ53mSxJL8/k708xPSqttctG6xXf7h/4vMT5XWsDc1PlneLZuj/u1m77y6uZX+2LAifwfe+WrVnMtrcypFO0iP8Adhk+6lFzN5kzbFaN0/g2fc/3aNRRiOhfzP3tvKsm/duTfUbw+feNLbxeXspqI0159o3fvH2vUyfu3lSL946feeolIrlHKn/LWL93On3qdDNNI6ujLJ/ceOo3aaOZdjL/ALn9+jZ5c06JutH3b5U+8r0RkM//2Q=="/>
          <p:cNvSpPr>
            <a:spLocks noChangeAspect="1" noChangeArrowheads="1"/>
          </p:cNvSpPr>
          <p:nvPr/>
        </p:nvSpPr>
        <p:spPr bwMode="auto">
          <a:xfrm>
            <a:off x="4572000" y="75485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pt-B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69" name="AutoShape 10" descr="data:image/jpeg;base64,/9j/4AAQSkZJRgABAQEAYABgAAD/2wBDAAMCAgMCAgMDAwMEAwMEBQgFBQQEBQoHBwYIDAoMDAsKCwsNDhIQDQ4RDgsLEBYQERMUFRUVDA8XGBYUGBIUFRT/2wBDAQMEBAUEBQkFBQkUDQsNFBQUFBQUFBQUFBQUFBQUFBQUFBQUFBQUFBQUFBQUFBQUFBQUFBQUFBQUFBQUFBQUFBT/wAARCASwBk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pLmwm1Wb/AESL7XM//LGP73P93dRYXk0aMmzyH+5s+781d18K9Ht5L+DVZZ/M8lv9TXuHiT4LeHfiVYte6e62Gr7fmmg/jryeVSPQ5lE+a9S/5Bt58vmb49/5LXffBP4hWvw91L+0NVn2Wrw7P3H947PvVyfjDw3feEpr7T7tfLnt1aubmdZ/D0SP/wAC8yuiEfZmcrSPr0/tYeCtsmw3U7j7uyGqMnxc0X4g3Fu1vvtbrayLDcJXyJpqeXXRXk0kGiSyxbo9jLteOuqNRdjnlTPp5/8Ab3VBXiXgz4/fZUWy8RxNIifdv4P/AGZa9ksNSt9Vs4ru0nWe1m+7NH92mzPl5SR0o2eXUyUOlXGJMjP8n+/UaJ5e37tWnT71QVYhUT5Nn8f3KJP3e35VqaGuv0fwnFqfha/u8MbqPf5B9KiyA4Ty/k/9n/ioeFZEpyJU2z5KrlDUz5kbe2+vdvAF4l34S0/bJ5jInlMfcV4jNWj4Z8S3/hu43WrfI3+shk+61Vy8w4mh8WLT7N4uuX/5+LeNv/Za4bZ5ddd4216HxPqEd5bxvB+4ETJJ/eBzXLulS46WEQ+S0nyPRfvcT2cVo88rwI29UkfcqZrb0Pw7d68t0LOMTSQIspT++u7FZ1zbSQb4niaN0+8kifMlEYgdr+z5KIdS161ZVAaKBx+BkWsb9orw/bWut6XfwQrDPqEMyzun8TR7Njf+P1z2l6pe6DqEd/YTeTcr1Y/x/wCy1bvxK8X2vjrwvpjkfZdSt5ik0Porr95aOtx9D5TvLbzNYgT/AGpq0PDCNH4zn/uPp7f99CRKsQ2DT6wz3DLsS6kT/aqR5ofDmtxXr7nR4ZEZP/HqZnqSW1/pv2/UPD+sQfv7iaSb9/8AL9rh3bl2/wC7vrzmbUryDxVLp6W1rJ/pywwXMny7/Mk27m/77+avatb8Pab4w0qBLhf7s1rcx/LLEx/ijrxHxhpupeC9SaW9Vrv9950Fzs+WXHzf99U+bmRPJrzHq2teB9a8K6lc6ZqumWdpdL95I/uS/wC0v+zWLeWcljte7sbed93+ujT5eP8AZavtP4+eG7HWPh/dahJCr3Wn7Zbef+JNzruI+or5WeHzNyP9ypUi+U4W8vLextvN/sqKSNG3skcK1kp4qsZ4fN/s+W32fwbF/wDZa6zVdHaxm8233SQP/wCOVwPiTwksj/a7Ld8m52hjeqjIDS/4SSxkRXSBvu7PuU7+3rPyW2Wzb9tcLbaks806RRSx7G+bzE278/3a0IZvMV/mpmJ1X9q2O/8A49mqN7m1kRv3DSb6wUm8v79WEfzI6NTWJofbLeRNn2Oq7zabG6ulj/CqfvP7tV3f/eprpTjIZn+GP+KL16e909vLsriH7PLZ/wCzu3V61pupQ6lZ/aLVvkf/AMcxXlsyVY0fWJtDvFlT94j7fNh/hdarmI5T0x08t12f3amt7y80q5W7sp2guofu/wB18/wyL/dqnZ38OowwXFu3mQPVx6sD1rQdbt/E1h9ot/3b/clhk+8jGtL/AFiV4vYarceH7yO9tPvp8jJ/Cy/3a9c0fVbXXLBbu0b5H+Rk/iRh/C1ZSiWXH/eP/wChUlFJlqQC0qbqSigBf7vy07zKbsp0dAB/FRJR5dElKQB/uUUUUgCoXSpqa9AHnvxO0eSfw3P9nbZdf8snrxPQXjjmg33zf2jDceTKkj/62Qb12t/tV9JeKofM0udK8l+wLa6trkSRf8v2/Z9V3U4yA1vD2qNa7Umb+L7/APtV3GlXn9m3i3Cfcf5G/wDia80rrdB1L7VD5Tt89TIcT07/AG0qbf8AJWLoN40kP2d/v/w/hW0lMQ5KkTb/AAVFT46ALEdWN/8AGlV46mSriRKJeR/u1eSs2F6uQvXRExlE2LZ61LOZo9tYds9als9dUDGRtWc3zKn8FakP+rWsW2eta2epqROeRT8V+Hbbxd4b1LRb0/6Le27W7t/dyPvV8Yw6VceHJr7RNQeK3vbFo4ZX/ifyt6s0f/XTfvr7mSvnP9ovw6ug+JbDxVbolvBevHbXc38SyJv2/wDfSvXDJHVQlyu3c8nhfyLNUl/fokPzQony8q/3q9A+D8K2njbw5aStLvt5Ps/+0+yN9u6vN9KebYqS/vP7yR/L0rvvhfN5fxI8OPu8tJrjYyb/AOIL8rf+P7KjU7T6K+MF5Ppvw31m5tPlurcRSxN/dZZkK10fh7WIvEWi2moQN+7uI94rA+Li+Z8NtfDL/wAsc/ky1x37PviQT6be6DJ/rrVvtEf+1G7VEVoVI9P1WHzLavJfE8Pl3LV7FcL+7avL/GFr5b1p8UTki+WR535O/wDip3k1Y+WTd/vUbGrljE6SHyakRKm2UIlMCNEpasUmyrAr7Kk2VJso2UcpBHs+b56NlSbKfQWQJ/u/JR5fz76m2UIlWRKQ3ZRt+ffUmykoAZsp3ltUnl07Z89AEOyjyasIlGyq1Ah8v599GyrSQ0eXS5QK+z56kRKk8uptlHKBX2UIlWNlO8umBDspyfu3+SnQ23kJ97zHqTZQBCkKxpsp2zzKlpdlAELpRsqTZRspyArulNdKmdKa6Uiyv9z7lRonl1M9RvUgV3So9lWNlQ0AQulNkqWmbKCiHZ92jZUklFAEOylp3NHNApDIf+PmKuP8YWDar8QtI09FZ4Lhbea8ST5onjgZ5FVlrtod3nLUNtoMf/CYX2sPt3vbw26/hvpyJ5jeRPnWpk++qVDHVxKzMiZKmTdUcKVMiURiKQbKvWyeWkr/AMG2q6JWxYWy10U4czJlLQ0rCHy0i+b+GtKFKhhStBErscuVHDORJCix1NTKfXMZIiZc1Uuu1XGrPuXrWCEinN9+s+arUz1TmevRhE2jErzSb1qnM/mJsq1NVGZ63extGJG7/vGqN/8AWUPWXr2qrpVhK+7Y7/drnlI0iYPjDW2/48rdvMf/ANmrz3xVrcem232RJfMfa2z/AGm/vVpalqUem2cuoXbeW7r/AN8LXmL3M2sXjXssXl/wKn3q8upNyZ2RiTQ/u03vW94Y0rzLmXU7hf3FvHIi/wC88brWbpVhJrF/FaJ99/8AxyvTtV02HR/DH2eJfkTamyphEZg/B+2jg+2bF++vz/8Af169Lrz74XJ/x8v/AJ/1j133mVpIgJKa7tTXpKmUixH/ANum+ZT6hrMrUKKXfSc1ADaZJRRUgMooooAXZXB+PPGzWqT6Vp+6Sf7l1cx/wf8ATNf9qrXjnxk2lf8AEv0+X/TX/wBbNH/y75/9mrz1IfLp8o5SHQ/u0oRPn303+CsPxP4nXR4Xt7f95euvy/7Gf71MRV8Z+Kv7NRrKyb/Sn+8/9yuFSH+/uoRZpJvNeXzHf7z/AN+rCJUljfJWRNn8FOdFkhlT++uyj+9vanJSkVEb/rN39x2307+/R/rHpr0ySN18/wD752NWLqupNH/xL7KJZ7r+/wDw2+f4pP8A4mjWNYaOaWysv3l0n+vm2blt/wD4pv7q1Domif2x5Fvp7Xm923t5n7tnb+9JT5QkQ6boP9ueZpn9n3E7zSb2ed/+Phv71eveG/DFv4Vs9qbZL112NNs/hH8K1a0TRLfw/Dsi/fzv/rbn+/8A7v8As12GieHvLT7Rd/f/AIU/uVMpBGJDo+ib3W4u1+5/qkronShKmdPkrGUuY2iV4U+6lXnh8xNlRww1cpBIo2dnDYwxW9vEkcEK7IoY0+VFFWkSjZVpEoERojb99TQw+ZUnk1NClAEiQ/do2VPTNnz0ASJ/vUPUkKU+gCBKuInl1GiVaRKAI0Ty/wCGnbKdUiUAN2UPUiU13oFIN/8AFS0xHqaOgY1Nsf3KNvmffpyJVPVNVs/D9m17qFzFaWqfxyPtoAvO/lx1zPifxdDpWlT3bz+XAnyL/edv9muPv/jrY3T31vp9nLJ5O1PtM/3f+A15r4q8VTaxcrL5vl/3aUpIuMTP8SfG/WPEF5KlxFLaWu7YttA/8P8AtVl2esW+qp5SRfIi/MlV9Vs1nT56bo9h5FtP977v/Aqx5macqDVXh8ldm2PZ91P7mKteD/3jy7FXYn3qhm8PNIn+lt5EH8X97irGm3kP73T9PgX5KeoS2PSvDHiT+yoWidfM2V12m/E7UtJfzbL929eO3Ottps2x/wB5srWsPEMc1q2ysIy5SpR5jsviF4quPEyS3d9F5c/k1zfh7wxfeLvD0Vlp8XmXrx71T+/inX95HfWDfL/yxruPgPrEfhnXtNvWV50WOTctaOTkTyqKPG0+1aVeS2l3A0F0nySwzpt+at7Upm/4QzUNn7t/L319beP/AIb+Ffi9YNd2kSx6oittmj+Vq+UfEmlLY6Vqdon7/YsiURuTzcyPLbC/vp3r1rwB4nvPCthefZJ/9vyZPu7hXkuj3MMb/Itd5pP7y2n2f3d/5VUZDPorwT8S9H8Y7YredYNQ2/NYSP8AN/wH+9XXOixpXwr/AMJPHdP88Uvnp/y2g+WVK9y+Evxm1CSH7F4gb7Xaqv7q/wB/79P96uiM0YSge51Bsp1tcw6jbRXFvOs8D/deP+Ojf5j1pGRgOtkr1X4csJtBcZztlNeXJXbfDfUlhvJ7J/8Alqu9aBnE3lmtrqFzCi/ckZPyrsbn4cyT6LbXFk2Lpo90sMn8eawNSRZPEN9/c+0Sf+hV7HYbUs7f/rmtU2ETwC5tmgklilXy3T7yfSqvl13/AMUtLMepQ3ka5WZcGuI8ltlVqIqulV5IfMrQdKqvSA7r4MyKNb1Bf4mgH6NWz8WPDdrc6Q2ppCqXkLruf+8prz/wzrsnhrVob1V3ovySr/eU16V4v16w1vwVcSWlwsiuUXb/ABdaQzxR0XfsqreW3mR13Xw90231bxQkNxDHLA0Um6Nql+IHw7fw7G99Z7ptO6ssnzPEx70SJ5T5O1jW7rTfH8+lfYf3Dt9oivN/y8/w7VqHxDeTXWpWdrLpksj7Zn+02v71eI63viFbfZ/GcD/31Wr2lJ5niGx/4F/6DRGIjotB0W8TwDoOr+S0mmXFuqRXH8O4f3v7tZ+t6JZ+ILCWy1CBZ7V/vJJX0z8FY7fVvANxYXUaXMK3EiPE/wAy4PavFvHXh2Lw34v1LTrXd9mjlEkcb/wLQWbMfxSur34e3/hrVU84tZiGC/D/ADfLjasn5V5g6bHramSsu5SmIpzJ5i/PXN6lo/kO1xb/AHP7n9yur5qps+eoA8l8VeFZL62luNMZoLr+JP7/APu1xMNz5Fyqbpftu1d3mJt317tqWj/elt1/4BXD+KvCv9sRtcWjeRqP/jr4/wDZqqMiJRORhuVnTejVeT959yuRtrm6tZpbfU5fLvUkZF8xNu9RWol43zVYROi3/wB+m72kqnDN5lTfaf8AZpRGS81F/eo3/dof/YpgTaJr114fv9+3zLV/9akf8denW15DqVtFLFL5kbV5Psq9omvTeH5t/wA0lq/+tT/2agD0yb/V1e8Pa3N4cvPtduvmI/8Ar4d/+tUVk2t/DfWyy28vmI/zo9WoUXZVkHtGm6la6xYRXdpL5kD1LXkHhvxJN4Vvmf5pLJ/9fD/7Mv8AtV7BYXMOpWa3FvL58E3zq9QWJRSulJQA+iin0AM2fJR/FT6ZJQAUUUUAFMp9FSBz/jC8XTvD19dv9y3hZ2/3RXndtNHJ4kubt92ya8jTZ/wHZXpHiqwXUvD2p2jt8lxbyQ/mteU+GPDf9m+IW0x768u0S6t386ebc3Ko1OIGhrmlNpV+yfwP92qujuulTNs3bHr0TxPo66lbtsX5/wCGvN9kkbbHpAeiabeLsiliauyt7lZ4VdK8n8P6qsE2x2+R67bTdVj0258qVvkf7tAHVJTqjSpI6AJkqZKrVLHVxkBaSr0L1nx1aR62jIxNSF22VpWzt/erHhetC2euqEjKUTctnrWtnrBtpq1rZ60l7yOeRsQ1ieOPC48YeGbvTd2yRtssEn92RG3LWrbP8lWa4ZR1M4y5Wfn9pX2ySGKK4g8i6t2kSeH+4yM6srV6j8L7iS18deHw7eS73Uf+03K1Y/aF8InQfHkeoQxsbLWDuXHyqkw+WT/vqsT4dTf8Vt4afd5e+6t33/e6tWMj1oy5kfVPxY2f8K38Q7un2Q5/Svnf4d+I/wDhHfGWi3ry+XDNI0M/mP8Awn5a+ifiuzf8K58RbPvratXyaiL5Lfd2VEdipH2w9ef+Nrb71aPwu8Q/8JN4H024fd58S/Z5v95Plp/i2HzErSOzOZ7njc1m329bhJWj/vQ/wvmrSJ89SI/nvP8AL9yRk/KnJDXKbkeyjZVjZRsq+UZX2U7y6m2UbKsCHy6PLqZ0oRKCCPZRsqxso2VWoFfZRsqxso2UagQ+TUnl1JsqTy6NQIdlORKk8unbKAIUSjZVjZRsoAj8ujy6m2UbKCCPZTkqTy6dsq4xAj2U7y6l5o5qwIvLp9LspeaAIv8AgNFPoqCyJ6a6VJJTOaAIpKa9TPUL1AEb1C9TPUL0pFkclRU96a9ICOSmvTqa9KQEb02n0mymOJFRSvSUBIVEb7VFt/4FWolZ8P8ArFrSSgmRYj+5VhKrpVqH/V1BkWIamSo46mRPMkoW4pFy2h+et6ztqz7GH/Zres4a9KnHlXMc85Fq2hq0iVHCtWErOUjhlLmYirs3U+iioKK8z1l3L1euXrNmeuunEqO5VmeqLvU0z1VmevQhEsjd6pzP89TO9U3eiUjeJC7+Wm+vLb/Xm8R6rcy/8w63b5nk/j/urXpzzeXuevnf4l+P76N4otHs/Me7utm+NPliUfeZq8+tI2pxKvjbWP7fuJ7Tb5iIy7n2bvmFZ9tbyW6Kjt5ifcVI0+Z802wh8uP51+/8/wCddx8PfDbalctqdx/qIW2QJ/fb+9XHy8zOjm5UdJ4G8MNo9n5twv8ApVx87f7H+zV7xs/l6I3/AF2Wt6OsHxm+zSk/66f+yvW3Koonm5jn/hX+8s5X/v8A9ZHrunrhfhQ/maXv/vx7/wDx567bzKz5iyXmoqPMpu+pkOIb6SjmovMrIY53oem0UpAFN/vUlHNIArmvGHi3/hH7ZrS0b/iYuv8Ac3eVn+KpvFviqPw5bbE2yajMv7qH+5/tNXlczzXU0txLK0k7szs/9+nGIEKJ5k2+VvMd9zs8n3nqR3pyf3P46xfE/iFfD9t+62z3s3+qh/8AZmpgN8T+J4fD9tsi/eai6t5Sf3P9pq8/3yXTtLKzSTzNvZ/79G+S6ma4uJWknm3ea9O/1fyVJY5Epdn+3TN/8FG5aAHbPnqPf8/3qd51R+Z5n3KCpDkSuf8AEOvLBDPbpOtokO77VfyPtit1/wBn/ao1jW/M8yK3uYrS1Tcl1fyPtVP9lf8Aaq54V8MXmsak1vZS2v8AZflr/q4W+XP8Uku5t1BJX8M6DcaxeWyaPfN/Z3l73h2bt+f+WkjNXqmlabHpyfZLRfMd/vTfxS4q5YaPHptsun6fF5m9vmf+J2rsNE8PLpUO9/3l0/8A45USkVGIaDon2XbLL+8n/uf3a6J6rwp89WnSsZSNIxIYU+erFNhSpnplDU+/U2zzEpsKfPWhDDQQV0h8yrkMNEMPlv8Adq4kPyUARui0bKfSolAEiUbKfSonz0+UByJ8lSOlSQp5dD/36OUBqf3Km2VGm3fUtIBtKlLzRzQA+So5P4aWm0AKlSVCn99/3f8Ae/CvFfHn7Q9r5zaf4anin2fev5H/AHX/AAGgcYnqmq+MLHTUn2XMUjovzfxbMV8m/EXxzrnirWJZdQ3eRu/cW0b/ACriug0fUv7Sv57h7lru6uNzu+/1rn9bTz/kdqylI0jEm8GXn9pW198v+p2/J9d9aFn+8s1uP9n5nkqv4SSOOwvPl/vP+VbWj7ZNEi3/AHKg2ObuUuLp/wB1G0jv/wB8pWxptmuj2bPu89/vy+Z/BWLq2vTQTS2+n2y/9s/erXhuwurXTbn7bL5k83zt5f3UoM5GTea9DrGpf6RK0EG7/lmn362NN1XSfs2zT18hE/j/AIuaydV02HYuyCL+/wDcp3hi28uafZ/HVag4ndaxDpeq7be7l8t/4ZkT7lY/9iX2mps2rPB/DNB92sXxtC0/kSxNLA9HhvxnNprrFeq39zfH916wlHQZ2VnN5ls3+61XNN16bw/4Y+22/wB+Ff8Ae61XeZbqFnt18t/L+5VPesngb73yTQ0RHLYq/wDC4PF187W9pqbwJ/fjTbWhpd/dR28t1e3LTv8AxVxOm+XvXZXYabM0lhP8v3K05mTyozZtK03WH+0aey2k7/8Afp81qaDbXFq/lXCtG9edpr1rv32n7t/v/wCy9dp4Y1u61KH97B5cH8NTzD1ORs0jjvG+795vk2V33hWaOT7TD/s/frnb/wAJXEd5LqGnt9rgmZnaH+JM1qeEpvIvJYn+/t+aiMtSJR0LnhLxPq3gu8a70TUdiP8A6+znfdA//Af71e9eA/ijpfjxIov+PDV0+9YSP/6DXyLJZ+ZrE+/dv8yT/wBCrtPDyNHDOkSr56R70eT+BhXRGZnKJ9hQ1es7maxuI7i33b4mV6+Z/BP7SGoaPNFZeK7Fruy+5/aVr95P9plr63+E95Ya4GvbSWK+sriHfFNH8ytW0ZGMonOTXLXWpT3H+r86Rn/OvZdEmFzpFlLnrEv8q8u8Z6bDp/iWZYl2K21lUe9dl8P9YiutP+xNIDPEdyp/s1oSh3xCtRc6TGxGdklZ3w70mKfTtR8+NXjldUKfStjx2+zQ2/3qrfDuQNYXK/xCQZrT7CJjuzkvHHgldDC3tud9kzbGT+KPPcVxUyeW9e7+LLFdQ8P3sR6iNmrxC5haN6m3MgluU9lJU+yh0qbjNnwDqUWk+KLSadlSFt0W5/4c16z40iWbwnqyN3tpP5V4PMnmI1dBY+Ob+10a50ufbdW00TRRu33o8+tA+h4L8TrNv7e0x6r6PC39vWO9f+WjJ/47W58SIfMudMf+41Quix+JNP8A+u1Mg9Q8B+Mp/Bt+0gTzdPmK+fbjt/tLWV8VL+11XxZqGoabL5kM0cbq/wDtBaSG2bYz7ap3Nv5m7fTHzHoHxc+F0Frp9x4j0g7IUXfc238O3+8leIulfU0Or2/iv4V34hdJpP7KkhniH8MnkkFa+YZP3kKv/s1JRmulV2+/Wk6fJVVk+esgiU3rJ1LR/P8AniX562pKjego8z8T+FY9c+dP3F6n3X/v4/vV5bMlxo81ymqzxQOjbF8xNvX+Fq+jNS01bv50/dvXE+JPDEOuQ+Vcfu7qH/VTbP8A0KtYyM5RPN7a8bavNakb+Yi1i38M2j38tvqX2e0SHb5T1as5v4Ny1YjSSpEmqvvqTfQBN/rKr3P7tPkqXmmPD5iMiUESZc8PeJG0e5/iktX/ANan9z/aWvSrO8hurOKWKXzEdd6vXkP2atTw/wCJJPD82x/3lk7fvU/uf7VWB6c9bXhLxVN4Vudku+TS5pG8+H+5n+KOsWG5hurZbiJvMR/nV0o/hoA90hmhuraKW3l8yB13q8dNf/WV5X4S8YN4cfZcbpNOdvmT+KL/AGlr1hGjuoVliZZEfa6vH/FUFkVPplFAD6KKP4aACiijzKACmU+mUpAVNS3fYJ/92vNbb/kfG+9/rrR/zVK9Mv0X7HP/ALteY7/L8cxf71l/6FSA9SdPMRkrgfGGiNBJ9ri/4FXoCVV1KzW6hZKAPH97R11Vnfw6xpX2d5/Lnh+dX/uMKx9e0ptKvGT+Bvu1X8PfDrUNV8VQawl5cWEaWclvLDIn7q4yybW/3loA9m0rzo7CD7Rtkn21dqhpVtNa2EEVxKs86fx1cR6AJEqfmqyPUyPTiBYR6tQ1TjqZHrSMiJRNKF60LZ6yUer1s9dEZGMom5bPWtbTVz9tN5lals9dUXzHPKJ0Fs9XkrHs3rSheuepExlE4j43+Dz4w8BXkUUPn3djIt7An99k+8v/AHzXzR8P7/7Vr3gy7h3bLi8tHby/eRK+2I6+T/GHhYfD74u2On28ezTpby21GzSP+75/zL/wFq5ZI7qE9LH0P8Zrhrf4W+JpUXf5djJIU/iKgZavlT7T5cMqRMsibW+eP/0KvrX4qru+Gvif30+ZvyWvkCwfy7mK0T92iQyIyf8ATM7NtZnUj174A+KP7P8AElzosrfub2FXiz/z2SvbPEkPn2bV8i6PrEnh/UrHU7TbJPYzb1T+/j+Gvrlr2HXNFtr20bzILiNZY/8AdNaQ3OWotUeWTWy/bJ/l/wCWjUeXWlfw+Xfz/wC9VfyV31nKOpUZFXy6PLqwkPlou+jyaOUOYr+XR5dWPLprpRyjIfLo8mptlJTAi8ujy6m2UbKAI/Jp3k0tFACOlORKloqwIafHTtlO2UAR+XRUmynbKsCPZRsqTZ89OoAbso2U7y6d/HQBHso2VLSbKAG+XTKmpPloAh2eW9N2U+igBj1G9SPTaUgGc1A9Okpr1kWQyVG9SSVC9KQRY2oXpzvS80iyKSmUr0lKUQG0U7mm0wCmU+mSVABDt85a1Iay4f8AXVrQ/eoIkTIlXIappV5EoILUKVes4aow1uaVbfx1tTjqRJ6GhYWtbFqlVbaGtCGu2T0scMpFhVp1FFc5mNNRzfdqVqrTPTitSWVbl6y5nq1M9Z8z16VOJpGJXmeqc1WJnqjM/wA9dnQ2iQu9VXenTSeZVd655SNIxGt9+sHxJ4bsfE1tFFqETP5Lb4njfayZraeoXrnlaRtH3Tzm/wDhpDHeQfZ528h2/ep/FXaWdnHY2yxRL5aJVh6XmuflRpzEUlcX4/1uOC5tNM8ppJ5la43/AMO0fLXZPXA/EXTfM1LTNVS5ljdIZrfyf4X/AIt33amTCI74Yw/ZdH2bvuLsrtN9ee/CKzmtdHnlmvri7+1rHcbJ9v7rev3V/wBmu/rORqOpjvQ71FWMhxJqhpd9JzSGFFHNHNKUgGPWP4k8SQ+HLPf8sl9Nu8iH+/8A7X+7U3iLXofDlh9ol/eTvuSKHf8AfYV5PeXM2pXjXt23mTv95/pREsLm5mvppbi7n8+d/nZ6hRKdsrN17Xrfw/Z/aJf3jvu8qH+J8UyCHXtbj8P22/5ZLp/9VDXnc0019M1xcS+ZO/3nqO5vJtSvJbu7n8yd/wDxz/ZpeaUix6f7FHmUyl30gB3przb/AOKiT+5Vd5qALHzP9yud1XW11J2t7e5S0svuS3m/bv8A4fLj/wDiqq3msR65N9ninWPT3+Rpt/8Ax8f7Mf8As10ngzwPeeI32XcFnHpFvJsV4E+5j+Fd38VUBH4V8K3niO5ltNtrHpcO3544d2z/AOyr1zTdNjtbaDT9Pi+T/P3qms9NWCGCy0+LyIE+6lddpWkx6bbNs++/3n/v1lKRUYlXStHj01P+ej/xPWtsXZTYU+erWz5KyNIjYU+erT1HClS1BQkNO2U6FKteTVRJkFnDWgkNNtoatbf9mmURp/rKmRKaifPUyJVEDOaSNGepKkhSgB2yk5qaov46AJEpaWFKc9ADKl8uo0qSSpAhf79PptLujjRnf7ifeegBayPEPifTfDNm0t7dRRv/AAp/frk9Y+NOiwNLFp+672R7/tMafuv++q+d/FT6prN5LqF3qdxPO/8Az0f7mf4V/u1EpFxiekax8RdS8TPqdv8ANHZXEfk+T/s/xf8AfVeU3+lRybtkSxpVzwN9qnv7n7RO0myP/lp/eqS5maR/Ji/jZtv8VYuXMbRiN8KwrpUN86RLvfan+/ReWFxqT/utsaJ96Z6vaUjaVbTvqG2Tf8/kx/wVxuveMJNYma3sl8uD/wAd21JR32lrZ2Ojzpabp9kLbpv79SaJD/xStmjt/wAs1+eOqPhuzXTfB947ytI7+ZueStDRP3fhux3/APPGrIOH1LRJNNmZ7eWWtzwrNJHYXL3EvmPu/wCWlWNYmhkT56m8N20clhO+3y03ffkoFIx9Sm8x1RN3+ymytLR9Emsdz3v8f/LH+Km6lqWn+GU3xS+fPtba/wDFUPh7WLrUnnlvYmjgfb5SU+UepN4whafyH+aP+9VHR9Ebf89b3idPLSJ/LbYn8eyqulXnmQ/ernlJ2HE6KzhWCz2ItN0FFn8Lwb/ubdjVNbfvIf8AgNSeB9HXXNHWyf5N/nJRGQSOduPCUmlO0tk3n2rt9zf8yf7NaGj/ALyznTb89crYeIbrSoV2XPnpt+aGSugsPENvrDtsby7pPvJHTEef21tHHeSxSr5eyvQNB2xp/wABrm9Y8PXWlXMt28Xn2r7n87+5mug8N3KyOqJ+8+WgDDm1i+0PUrlYpWkg85v99K7DR9bsdYRHT/X15j4hs5v+Eq1CLd8nnV0nhLTY7W8WXb/DVxFIq63YXWk65PLLE0cNxIzrNW94em+Rqq3njP7Lrd5p93Eslqm35JE++proNHTTZ1lfT32b/wDljI9WI4395dXMsT/c+5XuX7OfjK4+HOsTpE3+g3H/AC7P93dXicM0NrrEsX8aSMmyuw8PXnkP/wCz/WrjMiUT6aX44eH/AInapbNbw3GlXToYlt75NrysD91a9f8AA+jwX2hSG4j3hpt6j+JcV8IaPpsfiD7dpVw3l77rZ533tjf3q+u/gX4h/sHRRoesa5LqFyrjyLi6G07f7pf+I11cxjKPKdH4xtdR0vTobZpWu7ANxK/3+P4Wpvw51DytUltnJUypkK3Wup8bQrP4cuf9na9ea6FZ3d5qi/YG2XKtvX5/StL+6Z9T2C+VXs5s/wDPNq8Kv0V5mr0RvG5+wXVrqNtJZ3/lsted3P7x6qPuoRreDdGh1bWooZ08yFgxapvFfgefw8stzb/v7D+9/HF/smr3w2ZV10bgrSGNuRXpeoWaahY3FvIuUlRkNZj5T56dKhetKbTZJLz7Pt3z7tmz/aqvc2slrM0UsXlyJ95KJREeZ/E77+n7G/5aVRSbz9Y0qX/p6jrU+KP7v+z/APrpWPDuj/sp/wDp4j/9Cpkn0P8ACTT7bUpNbt54VmglijV0fvWD8Q/CK+E9Yh+z7pLO6DNHv/gx95a1PhXrCaVr7xTyIkN1HtDf7QrpfjRAH0vTH/iS5OPxU0l7rLPIrG+utHma4spmgdo2Vtn8Sn5drVzVzbeX8iV7H/wrNtY8I2OoWEmNQ8lmkik+7NXlkyUMRgvD8lU5krYmtqz5oamQGbNDVd61HSqbpUFlSqWpabHdJ/t1edPnqOrA898SeHrfVbNrLUF+5u8qbZ9zNeX6lDeeH9S+z6hJbwWqR74pvu9K+hr+wjvk2PXH694ehvrZrLUIvMg/hf8AuVUSZRPNbC/W6T5JVk/u+W+5Xq1vrJ1vSr7wzeQW8v2ePS/m2zRw7f8Avnb/AOg1Il55m35/M/uv/fqyDU31LVJJqm8xtlAEnl1C6Lsqamc0AafhvxPJ4fm8qX95pz/+OZr0hJFuIVeJ/kb51dK8hetbw34tbw/N9nu2aTTn/j2f8e7VcZEHpCbd+yuq8GeLf+Efm+yXbf8AErf+P/n3Y/8Astcum2Ta8W2TftdXj96fQB7rN/sVFXDeA/FrQvFpV7L8n3LWb+5/0zau+dKgsiooo5oAKKOaOaACijmkk+/SkBXvf+PaX/drzG52x+NIH/j8m0dv+/j16ddf6mWvK9Sfy/GcHzf8uNs/5XM1EQPXHelpj/fp/NIClNp8cl1E7xLJ/drQjplTUASx0Uzmn0AS80VFUiUATJUyPVXfVhHq4yFIvQvVyF6zYXq5C9bRkYyNi2etK2mrFtnrStnrqjIxlE3rZ61LZ6wbaby3rUhmrSS5kYuOpsQvXmnx48J/254f0/VYo2e50e8juBsfb+73Jvr0WGRqneGO4haGVVeNl2slcMvdYU5crMT4qJ53wu8Xp/1B7v8A9EPXxveXMf2y2eL+81u3/XOSvsn4lfN8N/FS/wDUJu//AES9fFHmR3VssT/u96/8s/4PuVgehTfMjammaSbfL9/+L5K+gvgJ4kbVfBtzpUrf6Vpcmz/tm/zLXzjZ3LXcO+4Xy59uyVI/7wVFZq9e/Ztm/wCKq8RxI3yPY27/AJM9KG4VI3TPQNVh8vUp/wDeqn5NbGtp5epS1n7K2lHU54y0Kuym+XU2xtlRulMshdKHSpPLo8ugCHZS06ldKjlK1I9lLS7Kdsqw1E5pNlSUUBqR7Kds+epNjUbKAFopY/v0vNAuYZsWo3dYIWZ/uIu9vwqbZRsoHqQwus210+46q8T/AN/NTbKWiq1FKQmynbKd5dHl0D1GUU+mUAK9Mp1MelIAeo3od/kqN3pAD1FT5Khd6iQ4jZKjeh3qN3+eoKCSoXdd9P5qB6Uixr1HUvNNpAMqN6kplADaKXZS80ANooplQA6H/XLWon8NZcKfvlrUSgUixC6722VehqrbVcSgyLlsnmNXUWEP3aw9Ktt83z11ltD5aV3UVyo5qkiaFKtJu+amolTJRI5Wx1FFFQSRSNVK5mqxM9Zt0/z1vTiSVbl6ozPVqZ6z5nr0qcTaMSvc1RmerEz/AD1TetJSNoxIZnqGSiSoXeuWRpEa7/JUVLvqF3rGTNRKid6JKj31jKRQPXB/FGZo7PT0RvvtNu/Ba7h3rgfipMsdhab2+fybl1/3gqVnKRcYlr4b/u/Ddj/1423/AKISuq31zPgP93oNmn9y3t0/KNK6XmsSwpd9N31HUyKH0UzzKZSAej+Y7f7FU9b1i38P2DXdx/teVD/E7VNf38OlWct3cN5cCV5Xreqza5eNdy/u0/5ZQ/3Fo1Ap6leXGsahLe3f+vf/AL5Rf7q1DJ/cqSsnxP4ks/Cumte3rNsX5FSP7zsf4VoAb4k8Q2fhXTftF2//AFyh/idq8dv9em1i/e9u2+d//HF/u1j+IfE9x4g1Vr29by3f7sP8MS/3ao/2ksn8S0pSLjE6aG/8t6mS/wD9pa5P+1Y4/wCJfnpyar/HupAdd9sWRW3tUP29ZP4q5f8AtT/prR/bEce1/M/36AOse88tGd2+RPvVyd/rC65MqJL5GnP/AB/xXH/2NZd5rH9sOqOzR6duXYkf/LX/AHv9muw8K6DDHYLrHiC58vSP+WSR/LLe4/hj/wBn/aoA2PA3gybxHtu73yo9ORv9dAm3f/sx17Bpth5iRWlpEsEEK7FSP7qLXE+APEl14qv50SJbSyh2pFbJ92JR/DXsGm20drDsSspS5SormI7awjtEVE/4E9aSJ8lQ/wAVWv4KxNhqIu+pnqNE8t6moAdbJVryaLaGriQ/JVkDbaGrXk+XRCnl1M6UAEKVNsotkqbZTiA1EqwiUIlSIlMCPy6I6c9CUpCiD0JT+aRKeoyZKjfd5lOpr1IDUqT+Gq81zDawy3FxKsECfeeSvOfiX8aYfDOgtL4fW31LUZv9Q8n+qXP8W2lKXKhxid1ret2Ph+2+0ahcxQJ/D5j/AH6+efjN8VNc1W5/syygig0F13t/fuM1xtn4tk1jUkfUJb/VtUu2/e3M/wB3d/sr91asa26/aZ/vSf3qxcjaMSj4b1u61J/sP2aKBNv/ACzT5dtWrmZY9yfLVPw2nl38/wBn/wCeexXrQv8ATbGx/wBIvbxdn39kny0hjvCqeX9pdPuf36y9Y8YWOjvLFp/79/4po6ksNY/tywvtsXl2qNsR4029K5vUtHaCbzYqAN7w295daVeS3u6N3b7kifw1l3+lQ/N8tanh7zJNKl3/AH91Vb+5bf5W3zPm2bP4nY0AdFoMP2HwBP8Auv8Ano9XtNtlutBtkRf+Wf3PrVOaFtN8B3KXCtG/ktuSriTNpvhiJ7eDz3S3j+SgCnNDa2Kb9QZZP49lWE1KPXNNZ0iljT7i/Jt+UVwv9sTfbPtF7YtO6fOqSfdrtNE1X+1bCW78po9jbNlAHF6lo9xYzeb5vnv/ANNK2vDGq3V086XCrHs/2NuytTUv3kK/dqroNt5fn7G/22pxFI2LnxDDpM0EUrfJMv8Ay0+bfU39j2d1tl0/93/0x/hrmfGE1vstt8vlx7W2vWXpWq3GlTRfZJWnT+5JWGoz1S2hktbNd6/crW+CbrJqVmiL5m+4kSsOx1KTUrZXo8B6lcaTN9rt/wB29vfM6/g1KI5bHj9hYfvtifcRmRa7rQbOON96fxrWDcyeXrF1vg8t/Okfyf7ua6TQds/yI1EtwjsY9h48m0rUpbfU4nngSZkV9ldhokOk6k/2vT/3e9flSvKfEnnf8JDfIkS7PO+5XReD9NksbyC4SdtifwRv8tMRD4qhktfFU6PF9/a//Aa6Dw3NHHcoiMnz1e8WeJNLvtYi0/UIPuRxur/3M0WGiRxzK9vKs8H8NORJxPj/AHSeJGiRf7u5/wC5mtDwrYyWLxebK1HjDy4/En3m+6tXtH3TzQf8tN9UUXk1jR9cv5bS9XyJ4W2faY/vVsWGj3Gm/f2yJu/11eZ+JHkg8Qz262zb/wDntXcfDrVb6S8iiu/9Q7f8tKCTSsLlrWbXHRvLdGrS8K/EK+keL7Q0slQ6rpUeleKvEdvFt2TLbuv4x1w+mzTaVefZ7uPy3f7v9160jJxFyqR9Q+LP2jNYvPh1YxaXN5esR3myXftkSWH+61dx+zv8UtP8daxJbPbtY6vFBultT86f70bV8uaV4hbwykV2kSz/AMH7xN3WvVPhv8eJrHxDYs8tvBA7bJ0SFV3x10RqcysYuJ9b+KNBg1rS590am5jRjE/8QxXj0yV33ib46eDvCcdib/UmxfRtLD5MTSZUdT0rz9NSsdYt1u9PlW4tZvuvHW0djE3PBt6lh4gsy3CSOI69lbPavAId0jrsr0zSfHTWjCz1qCSCdPvTbMZH94jtQBgw2ayeNlT5fkut9dl4p8J2viK1dioju1U7Ju4rg9H1LzPFUFw/8dx/OvW160S3CK0Pjb4o27fZrPf/AASfNWG6eRZ2L/8ATaN/yavRPi7Zr9sn2fcS4mrj/Elg0GiWez+Pa9XqQd1s+9V6/wBdvtRsbayuJ2nht23r5n36q7PMffUbpRqB7j8Pbpbrwjp4XoimL8q8Q8bWC6d4q1dU/wCfiR/z+at7wj42uPCkxjIa4sJGy8Xp/u1i+ML6PWNevrqL/Uyyb1pco5M5d4ao3NssladROlIZivDVGaGtyaHzKz7mGolEDJdKrulajpVF4agsoVFeWa3UOx1q46fPUFOIHEa9okckMtvdRefavXjuvabNodzK/ny3enJuTfH/AJ+9X0lcwxzwsjr5ifx14L4wmutH8UarbpAs9r9/Y/v/AAtWkSZRMOw1KT907/cf7r7K1Evo4/4q5vWLb+zYf7dia4k0uZdksMj/ACxf73/xVVf7et4EV/P+R/u+Z71ZB2SalUz3kf8AergU1uP/AJ6rUz6r+737qAO2e8X+/UL3Mez5P3dcn/av+3Tvtzf3vv0EHongbxn/AGHeLp97P5mnPu8p5P8Al3/+xr1ZNsnz/wB//wAfr5h+3rJt2fx133w3+Ja6O66Zqs6/2c/yQXMn/Lv/ALLf7NAHriJ5kOx69G8E+MGvkTT9Ql/0r/lhNI/+t/2W3fxVwM0flvsqN/8AY/39/wBKciz3R0Woq5zwZ4t/ti2WyvX8vUU+7/01X/4qujpAHNHNI9JQA7mjmk30vNKQFab7j15P4h/5GiB/+oXs2fSd69amf5GryXxh+71uxf8A6cbj9JKIgexP95qTmkekpAS0UzmpqAFSlptKj0AOSnI9Mp9AEyVIlV0qaOnEgsR1ches9KtI9aRCUTUtnrQtnrJhdquQvXRGRjKJuQyeY6u/8Fa1tNWDbTVqW01dUXzGMonQW03yrV5HrFtnrUheuepEwKviSPzvDOrL9/fZzD80NfB+j/vLCzdG8xHs12vX3/NGtxDJE/3GXa1fB2t6PN4O8T6n4clb7R/Z8klus0n3nj+9E1cTO6hLcckzRvK7/cdWf5/7yLXsn7M//I4a1/2D1/SSvEYZmnT91Ev3flT/AGq9m/ZeuvtXjLVXX7jaXH+slKO5rU+FnsmvJ5epS/7tZbpW54gX/iZN/u1kunyV2W0OWMtCm6VHViSo3qCiDmjmnyUygsZspadRzRqA2inc0qUagR7KfzT9q0eXSkAeXRT6KQDPLo/ioRPLhVHbzHp9OIBSbKWimAUn8FNkooAJKNy013aoXelzD5SZ3prvUbP/AHKa709Rjneo3eo3f71Ru9LmAm31C703fTXes5SLjEc71C7013qN3qAB3qPfT+aikoKiFMoo5qRiPUclO2UPQA2mvTqPLoAZzRzT6ZQAc02nc0c1EogMhT/SYq0krPhk8u5i/wButZE+egC1B/FV62SqsKVrabD5j1pCPMzCUjY0qH51rorbd81Z9gv3XrYRK7n7qscM5EiVJUaJUlYsxAVXaZfO8r+PbvqwKqzff30ITIZnrLuXq5M9Zsz13U4jiV5nrPmq1M9Z8z16EY6GpDM9VXepJnqrM676xnI3jEhmeoXepHqrJXLKRtEJKhd6dvqGZ6zlIqI13qOimVjKRURHevN/jA/l2Cv/AAQ2dzu/HZXokleX/Gyby9Kud7fJ/Zs9ZyNInXeEoWg03Y/308tPyVK3ayNE3QJOn9yZv0rRrOQyXfTaa9JUFCpUc00drbSXE0qxwJ87PUjusce928tE3O7yfwYrzXxP4kbxBcrb27f8S9G3r/01x/FQBD4k16TxBf7/AJo7KH/UQ/8As1UZKjk+5VHW9bt9DsJbu4b5E/gj/j/2afQCHW9btfD9g17cfc/hSP7zt/dWvJ/ENtqHia8+26gvz/8ALKHf8sSmus028j1jRfEviPU4IpJ7SGT7Gkn/AC7/AC/w1mzaxY7P+PmKRKzlIcTz+80Fd/8Aq2qi/hhfubmr0C/vLOR2/frWO81v83zN/wB8NTKODm8Kzb22Sy1Tm8Jah82yevQppodn3Zf+/LVD50cn3Irj/wABpP8A4mgDzubwrrHzfv4v+2lU7nwfrF1silnX982z93XqE1zHs/1V1/4DSUb1jvLbfBdSeTNvby7Zu1QVEw/B/wAPZNN1SC41u2+36dD/AMu0c3lI/wDvf7NdJrdnfaxqrXF6/wBz7vl/dRf7sf8As1vP4ktY7ZkSC8j3r/zxas3XvG2kwQ73luo9m1Nn2b5qLsZ13wWsGjv75Nq7PJV69mh/hrzf4RWE1rbXnmxSxz/u/wDX/e/vV6ciLHWMtxxiRonz1a+XbUP8dWkTzKk0G2yNvq8kNFnD89XPJoAmtoamdKdClOdPMqyBsNTIlOhSneXQA6FKtbKbClTU4gM5p9EdO/gphqQvQlDvQlSAvNIlOeiFPMddlAEmysfxP4n0vwjprahqtytpB9xf4mdj/DGq/erkfGHxp0vSryfStEli1LV0+Rn+9BEw/vba+b/GHiHxVqutz3usar9vfc21I02xRf7Ma1EpFxiz1TUvi1eeI3a4eBYNI8z91bT/AHtv96SuT1WZribe/wBysWz+0SeD4LiWL948la3iHdapBb26/f27UrGUjaMTmfJj/tWzeL/npvrS1XR5r68ldNqJ/wA9pPupUNnpqwXi3d63lvubyoay9Y16SfUvKuPtEcCfeeBP/QaZRuWFnY6bNLaWU7Tzou+eauR1KzuPO+13C+em77kf3UrptKv9PurOeLTLWWBE/wBa8n3nzVe8mX7N5Tr8iUAN0eb7VpssvlLBs/g31DfvH5K7/wB3VjSrZbq22RN99qLyGx0eFpdTlWd0/wCWP8KUEFzQbZZLDZu8uDdv31Rv/E9j4fmb7Jukuv7/APFWhc3Laxom9Ga087/nn7V53eabfabNsinXf/uffoLPRLzUri+8AS3txF5bvGzypW9bJHJo9s//ACzeOP8AWubmeT/hAF37ZH8uuom2x6VF/wAs9irQQcfrFnHIlWvDafZ9KlTd/F9+NKpzW11qUzRW6/fb5n/hSt62dfDmm/63z3++zxpQBTm0e+8lftG60gf51eRP4TU1t9jtbaSKybz3T52/2642/wDGC6reSxS3i2lr/Fc/eaug0RNLtY2/s+dZHf8A1s0n3nzTjEUhvjaFp0sZU21X8PWa/fTb8n3q6bW9NbWEtvsTRSP/AAp/fzWPYW0ljeT2lxBLBdQtsltp02yrXLIZ1Vh/x7fJUPhh/Lhuf9iapraFpIYk/v8Az1R8Pbo31BNv/LapWxciSa/0nxM7JLt89JNn91uKmsPD02m3MX79ZET7qbK8l1u8jk1u+RG8u6SZq7rwT4k1Kd4re4/fwO2xXetSDD8T2f2TxJfb/wCBq1vDb+Y8SJ+7fdv/AN+uk1vR9H8RzSxeb5GqQ/xx/eT/AHlasOHw9eaVqUXm/v4Hk/10f3aTFEw/iveNY+J/sjwefvt4330eEr/UrWZdk/l2v9z+5Wl8VIV/tux3/wDPrUehosjwbKbKjsbGvabpeq3CxXbLHqKL9+P71GlaDcadeb32zx/wvHXJ+P5oY9eWJlaOfy1q94P17Uo7nyn/AHkD/wAcn8FAiTVbZZ/EE+/bHvroPD1zDa3MXy/IlV9e8Pf2rfrcWk6R3XlrvtpP46j0+GS1miSWLy3+5QB13iS5jvvG146N8k2n221/pvrtPg/8NP8AhMU1DT/GdjFpsD7fss2/dLuNeUwu0fjCdP4HsV/Rq9KsPFuofutjLVyFIz/jN8GdY8B+HpZYomu9O3L5U0deT6PctsVEr6w8YeJ7zVf2b9cll/0ue3mjdU/ifElfO/hXT4fGmvW2n2kCx6jcSfc+6zsaqO1zOJn+MNSvt+np57SbIW2V0Xw68W6h4R1LzfPlkspv9fbfwvWX8TtBuvCt5Z2+p2zQP5jIqSJt303TbnzPKTb5aVpGow5VY+nvhv8AEXR/F2q2aJP5F150e6GT/er6M1jQbLXLUR3CfMo+WT+Ja+N/A3iTwvY6rplxb6Rawapabdtz95kk/vV9PaP8XNEufBv/AAkWq3cWlWsTLFO8j/IjGuiMuZGNjh7yGbTbyWLd++t5Nm/6V6j4b8Z2euxrGxW2vFGSj9G/vMvtXmFr4g0fx9rU9xoWp2+p2Utxs8y1fdtzXZeJvh5sje50of71v/8AE1oSeU/Ey5W+v9/9+aaub8ebY/BOh3H9+xhdq1vGe77NbS/3ZK53xPN9u+G+mRf88bXZsqr6mR6RY6LdaxeSxWsG9/v7PpWbND5b7NrV6L8IVjm+0XXVzBGKX4saPCrWOoxR7JJGMMrJ/Fx8tHXlHbS55pVaZK0PJZEV6q3XamIzXSqsyVobKrzJUgU/LqrNDvq5sqN0oK1Mea2qnMi1uOvmLVGa2oFzGLMlVXStaaGqbw1AzNdK8Z+JFssfjCferbHjj3V7c6fPXifxd+2QeJ5UtJ/IeazXa9A5FVNEh+wNb+V+4ddmz+/XJ6l4VhguVfyIpET/AKY/cpvg9/HmpX8tlcbbuBF+Wa1SNW4/2WrrpvBOvTf61ryT/rn5dWI81TwrpskMD/Y4v7/3KuJ4Y0v762a11X/CKyWkO92utifeTYu5Ky7b+zbpGeKe8j2fJ+8h29KcSTPh8N6f5fyWcVWofDGm7l/0Na2EsLfYuy8n/wDHaP7NWP8A5ebj5KZBnp4S0v8Ajs7f5/8ApjWtpvgPQ/3W/T7V/wDrpCrUJZx/897j/vupPJ8v7l5cUalnaP5NjpW/z/Igt9r/ALv5V4rsIYWjmlilbzNjbFf/AGa8bf7Rsb/SbjZ/v12mieP2vryK31BVgd49izfw+ZQQdkiSQSLKkrRujb1eP7yYr1Dwl4qj8QW3lXG2PUUX5k/56/7S15pTIZpobmK4t5fInT51f+5TkB7XzTayvDHiSPxHZ/PtjvYf9fD/AOzLWvzSLG0UUUAQTfcevKfHP7vUtMf/AKdb39Ghr1Z68t8eJ5moaUn8fl6in/pNQB6pC++GJ/8AZWpapaU+/SrF/wDp3j/9Bq7UgKj0tHNFAEu+hKip9AEvNJvqOn0ASx1IlQpUiU4gWEqZHquj1Mj0xSL0M3l1ehestHq4j1rGRjKJsW01aVtNWDbPWpbTV2RkYyib1s9bFtNXO201altN5e2qlHmRjKJuJXzV+1J4Iltdc03xfYx/ubhWstR/Bd0TV9HwvWZ4t8N23jDwvqWi3f8AqL2Fot/93P3W/wCA1xSRVOXLI+GLZ/kV03b91e1fsu+Va+PNet/71irxfP8Aw+ZXhr2d5pVzPp+oReXe2Nw1vL/d3I235a9o/ZqC/wDCfM6/O/8AZcv/AHyZUrJR1O6fvRZ794hT/iYL/u1jvW54g2/bIv8AdrFmrujsjjjsU3qH/WJ89TPUL1MjQjookpu+sioiUUc02gY6imJUiUAJT6ZT6UgGv/rl2U6o3dY7mKH+NlZ1T6UtIB9CO1MooAV3pKOaioHykm+o3ejzKioGP31Hvo31DvoAm31C70vNRSUAHmU13oemvUFhvpr02o3qAHP/AKyk5o5qKgAopszrHt3/AN7ZSUpFhRzRRT1AOaR0peaTZUgN+alpdlLzQKRFR5dS802gZDRU1MoAj3+W6u9bCff2VgzQ+ZqVjv8A4JN//jtdJD/rKgUixbJXRaVbVh2cNdVpULRo3+9XVQjzO5y1JaGxZp89aSJVO2Srta1JczOGUh9FFMrMgTmqtzNUkz1Rmf562hEhFeZ6z5nqa5eqMz16NOJtGJXmeqcz1NM9UXf562kbRiQzPVN6md6qu9cspG0SN3qF3pzvULvXPI0jEPMqvJTnqLmsZSNgpHpKY71ADXevK/jN/wAeF4n/AFD/AL/1avUnryn4uzL9s2OvzzWsaL+Mj1JZ6BpX7t7z/r6k/wDQqv8ANZmlJ5fn/wDXaT/0KtDfWUihz0IlJXGeNvFXl+bpNk/7/wD5epv7n+zSAq+M/E66k7aZaS+Zap8k7x/8tcfw/wC7XPovlrVX/VpRqupW+lWDXF23lwIvzPVhqN1TVbfR7OW4uG8tEryfWNVm8R6l9ruF8tE/1EP9ypNb1ubxNc/aJVaO1T/UW39yqezy0rOQ4jt8j232fzW+yu29of4Hx/eqT7S0f92hEo/hrMoHuWqT7fNGn31qFHqrf38NjD5tx/uL/ebNWBNf63JYwtLLP8lc7H4k1DUvtLxX0UcybUWH7zJ/vbf4qrul1rGpRJLBcRzv/qEjTciZ/h/3q9Q8H+El0Pyri7/f6p/Ckf8Ayy/+yoAb4V8PXUFnFca7O0966/8AHtGm1UrrrDwHazv5t3FL8/8ABv21vaPoLRv9ou/3k/8AD/sVqOnz1hKRpGJz7+B9F/58f/H2rw/+wV1Lxhc29pY+fMk0iRJs/wBqvpLy6z9H0Gz0d7yW3i/f3EjTTzfxPlqmMhlHwN4VbwrpflOyyXU0m+Xy/u110dVUStCGHZTAjhh/fVpJD8lR20Pz1pbKAG2yeXVjy6IUqbZ89AEkKVN5dOtkqby6rUBsKU6SnIlLQAsNT0yGpHoAjod6a9N2eXUgN2VIlRolc/4t8eWPhGzlfyvt90n/AC7Rv83NAGt4h17TfDOmte6rfRWFqn8clfPvj/4x614mtvsmjxS6TpbtslfftnlUVzviH4hX2ua3/aGt2ct28P8Aqof+WVv/ALq06/dpPIdF8hH/AK1lKRrGJX8JalH/AMeUWn/YIIVZ/v7utZfiR4/ubP4qvab5cF/K8W7ft2bI6j8Tw6X4Zm36wvmajb/62GR/l3f3az5tDY0P3cfhHTIov3aPIrrUnifxJDoabIm/0p6dNeLfabo9wm6NJmjfZ9ah8SQrdXLI/wBzbUgcnpXl6lqUVxcags86f6q2j+XZ8tXLxIY4WV/KkqnpthHBf70X7itVz7Ddaq7W9uq/3/Ok+6lASDQ0a1hnpr6PNdfPK32SB/45PvPWpDbQ+H7OXZP9uf77Ps/9B3Vw+q65dareb7udoLX+5s+Z6AOo014Y9Kn/ALHb7nyb/wC/XG3LyR3m+9gaef7/AO8ruPDaW8HhtUt/9R5jVR1hFkffuqyDUsLlp9Bs5fK8veu/ZWLrDx799dFbJNJolnFFE0j+TWX/AGJH9qZ9Ql8tE/gj/joHEtaq3l+Blf8Auw11l5dWtrpqvcL5iIv3JK53xO8MfhVdi/uP3e1K0tehjurCW3dfMoFqcjeeKpL6b7Jp6xf+gqlalhazf2Tsu5Vnd2ridV8PLBc/IzRpXVeG0a18NxRbv4m2/wB6gTMPW9Bhk+5EmypvBln/AGa9zsVf4UWrGsP5cNbHgzTbjZPLcRNBA/zxeYn/AI9TiDI/E+vXXh+G2lSJpH+41dh4e+LWi+P0trLxbZrvRVSLUo/luoq898bTTWNtbPF5XluzQ1zOm2E2q3Pz+VA/9+NKxjaw9T3zXtKs9Hmg/s/UFv7Vtzq/8X/AqwfBj79buUlgaP8A0r/x2snw350CbHl8+tTwwy2uvXM275Ek+ZKmQ4nI/FTR7PTfiprkVvB5afat6pH/AAZ2NVrQUaPyH3eXvau++N/wr8Rf8JDqHi3TLNtW0S7WO4b7Cm6W3+X5ty/3a830e8jn8h0Zdn9+N6HcmOxX8fzQ2PieWXz/ACL3bHWt4V+JEk80Vver5/8AduYErH+J2mxyeKt//TGN6m8NwxwfPTKidx4/8GN4m8i4sp/Lnhj+5/fWuT02wutKuViu4mjdG+5J9160viFc3UCaHe2ly0E6QyJ+7/jzsqHw38RI77/R9TgXe/yb6voTEx/G1ssmsQO7tJ+5q5o6L+62LW9428Hyawttd6YyyOi/NbSf+y1i6JHJHcrFcLLG6fwSJUyKvoVfHjSWuq2N3b3Plv8AZaveGPGf26ZbS7g8yenfEXR4ZJtIl8v78OzfUOiWcdj5GxVqhGtc7Y/GEX+3Y/8As1Fn4tmtdSltHl+43/LSrniHTY4PEOh3CN+7u7W4T/vhk/8Ai6o3N5peq3jWVx+7vYm2K/1/2qAPQNK+J0114SvPD723mWtxNvZ6m8PfZ9H1W21Wytoo723bfFNXF2emzabbT/P5ifwvVHR/HN1sVPlk2NR05QPr340a14H1H4aw33i1Y7G1vPMis5pE/iCu8VfKGm2Fv5Kvby/8Ad66j4u/EuPxj8G9I0drP/iY2moQuv8Ad2+W8deP6Db3kbo/m+XC/wB6H+GqilFIiN9TpIbxoNanRG+dJG3Vua3r2pf8I3c2/wBplkgdo90NYL63pc1/Pb3v7i6Tb+++tdh428Gat4L0TdqdnLHazLHNFc/wupqoy5WEolz4CXkmm/EXRb3z/I866VJX/vqa/Q0YdVZa/MjR79Z/I8rd97f/AL//AAKvvfwV4+tI9JtLO/kcPFCqrcSfNvUD+L/arohLmRzzieUfEWHZ5sSf8/TJXF38Pl+FWi/1ezcmyu08bXK3W1v4HuN9czrCeZ4bZ3/jaTdXSYHsPwT1bbBawu3/AB8WMO3/AHgtdV8Ugv8AYdsp+954xXkHgZJpPDei/Z929LWP/V+y10uqeIrvWLG2gupPPS3besn8dK2ty76He+EdBs9S8GxW9xCskUrs+K8t8VaH/wAI/rF1YhmeOM5R5P7rV618Ob5bvw2i7gXidkb1riPipD/xUcjesKVMdwlscDUE1WtlV3pkFeZKpulaDp5lQvDQBR2VXdKuOlRulUBlzW1UZoa3HhqnND5iVEolamDMlc74q8JWPiq22XC+XOn+ouY/vRV2FzbVReGpA8l8DaJqGh+NLy0vVWNPse+Ly/uvhkXctd86VpPDUMyUAYOq+Hluo/tFv+7nryfxV4PaS5bULSD/AImMP/LtvZd9e6bKydY0SPUod6L5c6fceqjIconzzputr532SWW3jutu9raObdsreR1dN+6tbxh4Smk837O32TUV+ffH/HXJ6bNJJ5sXkXEbw/e8xPv/AO1VRlzGfKbvNKlU0m/2qmhmaSmESZ0qGaFdlWEeigZ1HgzxgqPFpmoM39yC5/8AZWrvI/v14jMkcibHruvBPi3zHi0/UJfn+5BNJ/H/ALLVZB2ltczWM0V3bytBPC3yvXqnhvxJD4js/wCGO9h/18P9z/a/3a8p/jZKsW15NptzFcW7+XOn3XqCz2B6Wsrw34hh8R2e/asF0n+vtv8A2Zf9mtKSgBr15n4z/wCQrpX/AF0u0/NUr0p6838bf8f+lf8AX9Mn5wUAd5oMjf2DpT/9OcP/AKDWnWV4bfzPDelf9esP/oNX6AJUpaZUvNGoCb6kpnNHNSA+iOmUu+gCvqWpf2akD7WkR5lRvL/gzVy21CG6/wBVKsj1n6xuksG2/f3LWHeXkmm232iKKWd0b7kH3qTZWp2yVJXN+Ete/tiGWKVZY54W+5J96uiR6vUktI9XEes2GrSP8lXGREjStnrQhmWsmF6uQv5ddEZGMjoLZ12VqW7Vz9tNWpbTV1QZjI6K2eriPWTbTVoI9c846mJ8s/tOeDZPDPjSDxFbr/xL9Y2wzv8A88rgf/FJVj9m+5/4uWqf39Lk/Rkr3P4seCf+FheANX0VNn2qaPfZvJ/BMnzR185fsx3TXXxO0yWVWgf+z7hGhk+95nybq5zui+aDXY+o/EH/AB9R/wDXOsKatrxD+8uYv92ufd66o7I547DXqrUzvVd3pFRGu9N3tTZKZUSZqP8AMof/AFfyffpu+m8VAElPqHmn+ZRqBJ8u6lqL/fp2+pAk+XetG9qZRQAm+h6WoaAH1G9LRQUHNRU+igCJ6ZT3plQAymc0+igshemyVLzUUlTIBlHNFFICBHb5t9Op9JsoAbTKlem+XQWMpEdZEVk+49SVG7+W6f7fyUEC0mypKKXKAzmilmhWdNjrSUcoCPtjo2UtLsanqA3ZUdS80c1JZFZ7vOi3rW5Cnz1k23/HytblnC0j0ox5mZSNbTYfMdUrqrOH7tYdhbfPXSWyeXtr0YR5YnHUkW4YV85Zf7q7Kt1GlSVzyZyhUbvT2qo7/epxJkRu9Zsz1Ymes+Z67qcSoxIZnqjM/l1ames+Z67ox0NIxK8z1RmepLy58hGd/wB2ifPXI6l4nkuporeyVo/vbnk+9xWNSoqe7OqEXI3HfzJqhd6w9H3f2k0ssrSTvC255H9GrWd644z5jaUeUa9V3epHeqr1Mhjneo3ptDvWMixu+jfUbvTZKmRYSV5L8TrZrrxVbf7C2ifnc16s715f45m8zxhYxfN895YJv2fLzOlIDvNKf9zK/wD02artZWif8ef/AAJqh8SeJF0O22RbZL1/9Un9z/arErUw/iL8Rf8AhGf+Jbpi/a9Xm+R/Lf8A49F/vSVx8MPyf7//AD0+9XN+LUuNS1uD5fsj7t8upbF3XGWRtu6ukfy7W33yzr5afOz/ANygAuby302zluLtvLgh+88leZ69r03iq882XdHapu8i2/8AZm/2qPEniSTxHc/IrJp0Lfuk/v8A+1VFNsaUpSAEqTy6ZT/LpFgieWlEdNmdY6z7/VY7G2T5lknfd5UP9/FAE15fx2MO9/vu2yJI/vO1c7bQ33iC/XYsV3dbtnk72/dZ/hj21NZ6bdaxeLEn7+6f+OB/uY/u1654Y8KrpW2K3/0vUXXY039z/ZWlzAUfCXgxfDkMWxfP1R/+eb7vKz/dr0rStBj02HzZf3l09SaVoi6V/wBNJ3+89a0yfJWMpGkYkMKU3ZVpEpKQxjpRbJUmyrEMNABDD89XoYabClXkSgBtsix/w1c8uo4Uq55dABbJU2ynQpU2ynzASQpQ6U5Kc9MASh6dHRJQLlCOpHqOOnPSkMi5qDUL+10qza4vZ1ggRd++T2qaZ/Itp3/uRs/3N3Svkvxn451LxHrE9xrtnL/0y02N/wB1FiplLlLjE7bx/wDtCXkkLWWiafcWkD/8vkn+tdf4WVa4fwxr1vrFnfXH+kfeV55rp/3rt/eq14nRZ4YH8qKN0Vd1UfB8P2Wz1D92skjyLtT++1YykaRiookufJuki/e+ZVy/tpLrc8rLHAn3nkf7lU5rO101PtuoXK7/ADFSK23/AMVYvi1NU1ib/R28u1T7yRv6VmVE0LPxJDHcz2+jssc9ptma5k+be1cDczXkmsT6lqEUV/PM29k3tt3f3q3PD0K2sN4iWP2R/wCKbf8AM9NvLaP7NsoKO6d2nttF+X77K+z/AIDWb4hm/wBJ2VpOnlvoMW37n/xNUfEmt2elXKpFEs969BMTP0ezmjuWu7j9x/BEkn3nrL8Q+ObieaSy09Fgf/lrNJWtpSN9s+0Xd8t3dP8AeSN/lSsnXrOOSZqqJRa8N2f2XR7n/Sfte+Rdz76h1KwjmTfWpolstr4Pb915e+6Z/uei1kvZ3WpTbLdfLj/imk+6maZBrabC0fhtEiX/AHao3OlXmpPvl3Wlqnz75Pethr+HwzpX3ftaJ/HJ8vzV5/qXie88RzMks/kQbvuVA4nZarqs2laIr29s08G3Z+7f0rhbzXJNSm/4mErwQbf9TH/druLZIf8AhHrFE+46/LXJ6xpq+dvii+/ViO01VIX8K6VFF/qJmhRf9010WpP5aM1c/fosnh7Q0/2retzVbaS6Rvs6rs3f8tHoA4nXpl3/APAa3vDelfbtBilRv738HpVe/wBNsdNRX1OXzH+/s/5Zf/ZVa/tWa+0HfZbYH+byk2fw/wC7TiORI8NjpVzF5UH2/UauW02pSPv1NVjR/uvv+/Xmv9q+JtHm+S5i3p8+/wAlfmrc8PeIdU1h2/tOWKRIfu/Jt60yZEnjaNo7O2R/71Z+gyLv2J9966rxJoi6rbeVcTtA/wB9Ztm7ZWDZ6JeabteVVkT/AJ7QfdrmkETqNN2/NTfDz/8AE11NP9qjR/3j/I1GlJJB4hvkT/WPTGdN4P8AjxqXgDVZ9PvYv7S0T+FP4k/3ab4n8T+E/GOvS6to8S2Duu+VNm1nk/vNXh/xCe+/4S25it5WjTbHWt4Y03y7lWuHaTZI21JKvm0JN7xzZ313f/2gsEskHlqn7j5tmKo6I/8Aqq1LzxbN4c16JHs/Psnj/wCWf3q1rC58P+I7nfbq0F19/Z91v+BVPKOMjN+Jlh5mg6C/9+Rq53Q7OONN9dl8SLO4k8MaYiRPIlvN+9/3TXF6DN5kK/8Aoe/1pBE6Txhq19ptnotxp8rQbNybN/36saJ48sdVRYtT2wOnyed/frB8fwtdaDp8SfvHSZqydH0qGNN77pP+ulAz0TxtpVxqum2Nxp/+l/Z2k3J/sn+7WPpULSJ/tpVjVfEN5oem6U9uvmQbmSVPpVzTdY03XH3/APL1/f8A4qUhxNTxOiyTeDpd38Vyn5qlcfr2j319qs/lW0UiP/wGui1j93qWip/Bukq9C8f2z73z0xGb4VsNasbO+lu1lkghj3yp97Z/wKqNnDovjF/tenz+Re/+h/8AAa9e8Af8efiGJ2XY+mzbkkr5ptvDGqfaVe3g8h/v/f8A4TTWwpbndeJEa00RfNX7ki7qr6a/mIqJt3/w1ed5tK8MLceIIGng3bGfZ8vNQ2GjwxvFcaZc+fa/f2SfeSkM7rwfbaDH9m1C40WK71RG2edI/wDEK+ltK8bafrnwr1y78YWNvPpGn2M0t15abl2hfm218bv4qvPD9/8AZ0au+s/jHcR/D3xLoVxB8moabcW6v/00Mb7auMVJkSizkdHttJuniutHlWBNyv8AZpPmV6+rEVo4YPNXy/OjWZfk271P8S18T+FbO4kdXR/I+XY1fph4Z0vTvFXw98PLcW6vA+n27x/3o/3a/dauyBjM8D8YTeXZxf8AXRa5n+0vM8PXMW77s0ldh8SLBtNS8t0/5d7jZvrzu33SWGoRfwbpK3OeR7p8BdsltpT/ANy1rq/iP4btre3GqWsYhkaXbKq/dfd/FXn3wE1iKxs9GkuJNkbxyRbjXr/xGw3hVyxX/WIfbrS6ldDzPRdevNAuPNtZP99P4HqHxTrR8RapJeNF5YZVTZXceGfCNnrnhlmuP3czSNtmT7yYrhte0qbR7+eyl2yOm354/wCPNUBgulRzJVh0qF/79TqLUrUx0q3zUDpTJKrw1XdKuU10oAz3SoXSrjp89Qunl0AUZraqM1tWtULw0DiYL21U7mGt6a2rPuYagqMjL2U10q48NV3TzKCjJ1XSYdVhZHX/AHX/ALleV+M/AEd1cxO8EX22H54JpPuvXsTpVfUrCHUrZopVoiQfOcNzNazNZXcX+mp87eXDtWtCGZY/4a7Txb4NWaHypf3b/wDLK5+7/wABrz3zL7Tb/wCy6nEsb7v3TojNvUf3q2iRI1IZmn3fL5ez/nolWk/eJWejrJ9xqsJu/vUhkzIsiNVeaFfJ+erCP5ifeod/k+7QB2Hgnxa135Wmag3+lfcgm/v/AP2Vdo9eHzSeZMyeVXoXg/xg2q7bK93R3Sf6p5P+WuP/AGanGRBtXN5dabqVte6fqrWF1b/Ps2bt/wDs1654P8bab44sJ7iyl/f27bLq2/iib/4ltleK681nHqWnpcae891/ywfZ8qfcrc8GarqGm6lPcf2etg6N9yN/+PiOiQRke0Oled+NP+Pmx/7CH84Jq76z1KHVLNbu3bzEeuD8efu5rN3by0TUo3/OOakWdd4b2/2Dpip9zyVrVrI8K/8AIvWP/XOtfmgB8dFMp9AD6KZRJRqBLzRzUVFSBX1i5+y6bPL5TPsXfsrzvVfHN1In+hWywf3Xk+avTJk8yFq8r8W6C2m3Pmov7h6B8xveHtYknf7W/wDr0+f/AID/AHa9Etrlbq2ilT7j14foOqta3ipXpnh/VVgdU/5YTfd/2G/u0oiOuR/LSpkeqqVMj1YpGhC9XIXrLherkL1vGRnKJsQvWtbTVz8L1pWb/drojIxlE6K2etKF6wbOatK2mraUeZHPI1N9eGaT4THgv9pyHyY2/s/W7O71CB/7k42LOte0pNVG/wBJhvtS0rUHX/SrFpPKf/ZddrLXPKBUJctyPxA376L/AHaw3fzK0NeuY/tkdv8AxpDvb8d9Y7vVamijoNd6hd6c9QVMigpm+m7/ADKbv8ysiyTf/BUbvRvpKAH+ZUiPUFKlSVqSb6k31DRHQSTI9G+mUiPS0K1JN9N30lM8yq5g1JN9LzUG+kpAPopnNHNACPUdPplQA3fSU+mVYBzUXl1LSPQBG/3G2UU+mVBZDbJJ9mg+0bfP2/vf96nbKalz+5R5f3G9tmySpHSjlATmjmiijlATZTUSpNlJRygM2UbKfS7KOUCPZTalpdlQBDR5dSbKEoAj8um7Km2UlKQDLb/j6Wum01K522T/AEmKuu01PLRn/uVtRjqZ1Gb1glbFslZ9snz1rWyfJXZUPPlIsKtOplK9chkRytiqNy9TTPVGZ66YREiGZ6ou9STPVF3+SvQhE1IZn8uqNzMsaM8reWiVNM/lpvd/LSvJ/Hnjy41K8bQtCaKfUXjabZJ92JR/y0m/urVVKigjWEHJjvG3if8Ath5dPtW+TbvZ/wC4v95q5fwxbabpWsM8Wq/a55o23+ZN9z/gNZet6xb6bu0rT987u2+e5kT7/wDvf/E1krCqfIkXmTzV4s5Ooz0IxUUeyaVukvG/641pO9cv4G0GTR7Oe4uGbz7jb8n9zFdE71tH3Yky95jZnqGSnO/3qh8xamUgiOeo3elqLfWcjSI53plM30b6Qxsleb+LX3+KoEdv+X6yr0Z3rzXxU6x+JPtH+sS3vrfzUj9o6ykB0T63H4f0Tf8A6yd93lJ/fauHmuZrq5luLiXzJ3b5np000l0++WmvtjRndljRPvP9KRRyPiSFYNYjuLv/AEtE3PEmz/j3+ZP4lrlfFXir/hIJvs9v+705P/H/AParB8YeMLXWNYnfTIv9Fdv9d937RWSmpR7/ALtQ5Is6JH+SpEmrnf7bjj+/9+pv7bX5vlpgdBvokf8AuVzb68v96odS15YE/wBHlae6f7ifX+9/s1AGpqWpfZdqIvmTv92Gquj6VeaxqX2e33SXz/eeRP3W3/4ms3w9o914guZU81ZE2rNPNIm3yl/vSV618O7OPUraeLR4mjskm2NeSfefFU/dRBoeFfDEOm7bLT4lknb/AFs2yvRtE0ePSk+T94/8T07RNNh02FkStCFPnrGUjeMSORfMmqw6fJRs+epHSkaEez5KaiVYSHzKmhhoII/Jq5ClO8mpIU+SgARKuIlRonz1eRKAI4Uq55dRwpVnmnEBYad5dOhSlphqPhSnSUQ0SUuUXMC/cokpyJQ9MY2GpnpqU56AM/WLyHTtHvrq4/1EMMjt/F0r5F1i5/fbHXzHf73yetfWXip/I8K6rK/3EtZHavlO5ttN0eH7Rrs/mO/z+T/DWFQ1hsaGq6bJdQqnm+XA/wDH9Kq6TNDa6bfJpm37Ujffkeqvii81KS//AHW2TTk2/ud+1nottV8zR7l3torTZth2R+9Ymxiw3iyXiy6hZ/b7pNyRTfwpn/ZrShv1gSX/AG2qOazXer+av+5VO5sG+9dSrBB/f3/NxQBNYI108/lVRv5tP8P/AOl6hP5jp91P4Kmhv4ZLCf8Asz92ifJv/ieuJe5uLG5aa7tre/nT7rz/AMGKAPZJv3l/ob/8D/8AHax9e0e1vpp3eBd/8L7PWuiv0/4qrSk/3v0WsXW5vIeffQTEw9E0eO1v59kS/wCrqPUvOupm+zxee7f8860tH+/9ouPNjgdflT+Ko31vzLmW30qBZ5/4vn/dJ/vUFGpYQrpXhuJNT27Pv7N+7rXK6r42kvpmtdHiWBE+Tf8Aw11F5b3UGiQRag0U8/8AF5f3ea891Xw9DHN8m35F30SA6yHzo9EgiuJ/PdG3tXN3+jrJNu/jf71b2n/uNEs4v9Zsqq8NxfXPlWkTTvQBqInkaTbJ/cjrFmhutSvGS3g8x66ia5tdN01ftu2Tav8Af+WuR1Dx410n2TR7Hy9lWQdlqSeRbaHb/wAaSR1N4n1W803TX+yQM8/3Pv8A3KbqSNI+jI33/MXdWhraLBeKifu960pSLPM01u4gvPtGoWPnvu/v7a7C31JtS037X5HkJN92Hfu6Vl65bR7/AJFrasLNo/C6v8u+mQYOsOv3NtXPBNst08+xmj2L/wAs3qR/D15rHlOirGn/AD2kroNF8PWuhwslv5s7v87TSfefFLmA4VbzxJ4ZdYnX+1rJG+5P96uk0fxtpOpOtv8A8eF1u+5P/erWRvPhV7iL7/8ABWbqvhKx1hG3/fqSTe2LHt2L8n398dY+iIv/AAk99WHbaDrmjv5UWoSyQbvlST+Cr1reR6bqq3F7LFH538cny9KgDnfiF+78Vfwxu8cbrV7RJvM27N3z12XifwlY+Kkid2/fQr+4uYPupmuftvCV9pUmx2Wf+7QPmOZ+Is1xHqtikUvlpNC1VdE02a6eKWWdvkrS+Iu2O/0/f9/y2qPR5vLhVKsZ12veP/8AhGNH0z7RB56PMyUaanh/xM8txp7LHP8AfaGsHxy8kelQJEqyfN/y0SuT0TRJvOili3Wn+3HQKJ33jywksbCB/LaTZJ83l/3TWTo9zG8Kun7uta/8TyaHpVm935t2nmf67+JMVYtrPQfEe240yVYJ3/gj96mQzN8TpN/YOlfZ2/5eG+eT/dqjomjyRzfaHl8t0rovGFm2leFYPtC/cutm/wCq1R028WRP9+p5QN7WrlfO0Hf/AM/H/stWpIVvn8pJ1gvf4ah8SW0kdnodxtXZ9ujRv++Xrj/Hm631i2uEaWOfy/leP5WrQNT1DwlreqeH7+8S4ginS4t5Lfzo3rNsIY43/hjdPkrJ8B+KtQunit9Tg89H/wCWyferYm+w3X2l9PnXekmyVN/8VS/eQvhZ3mqwx6l+zN4x+VZHt185f9jEiV84+Hob5Jllin8hH/5Y/wANe9ab4tXTfhL4x0LUIJYHuLGZ4pvvK7FflrxnRUjkhirSMeWIdzWvLzTZLyK01CL7674rn+5mtRLD7Jpdz5UvnwbW2vWT4h0S61V4PKWLY610XhjwNrX2Cd7SK4v0hX5kg+bZUxlqPU5vR9SWSHYi1+gnwJ8fW+ufD/Qra4Zra6itli3Sf8tNvy8V+f8Ao91pfiO2W4sv9Euvvyp93f8A8Br6o+Hfkx+DNKSL7nk/N/vfxV1UzCexvfFxI5LzVf7n2qvNZrZY31NP4Nsb/nEjV2njD/kBzVxNzeLPc6rsb+GH9I0rqicx1nw7/wCRbs/96T/0Ku0fXrx9NWwadpLZW3qtYPwQ0qHxBp9naXG7Z51xXV+K/CN14al+dvOsnbbHcHt/vUwPQvhreLceHNm7LRTMhrj/AInov/CRM21TuhSsLQtevNBuPtFq2z++j/dek8Ra5Lr2qSXksXlhl2bI6XKKT0Mjy6jdKd/HTXpCIKY6VN5dNdKAKrotRyVY8uo5Pv0AV3qF0qw9JQBQdKh8urzpULw+XQOJVdKq3NtWhsqN0oGYM1tVN4a6Ka2rNmtqiUQMV0qGZK0JofLeoZkoAz3to7q2aKVfMR64Hxb4PWSHypVaSB9yLNH95M16TTPJW6haKVV2UDlE+ZbyzvPDNz9nuP8AUfKkE0btKz1ehvP79dl8VNKXQ7aCWXdPpzyNDs/i3GvK7x5tHmgl3eZpz/JFN827d/datIyM5ROshv8AzPkenM8N0mx18xH/AIK53+2P3P8At1CviRv9nfTJOommXZ96o3dZE/8AH1/3q51/EjUJr1BZ6VonjDUtWezsnnt/P+ZGmnfbvX/4qu08HpDHbT+Vqrakjtv/AHj/AHFNeApr38afu3T7r/3MV6t8KPFWk31tLp/kW9hq77nby02/aP8AaoIPVNH1iTQ7zen7yB/9bD/fqbxtNHfQwSwy+ZA91bun/j9YqP8AOyPRcbpE2b/k8yOX8qAPRPCf/IBs62eawPCv7zwxA6f3m/8AQq2nSgsl5oqKpaCAooooLF30b6SjmgUh9Zet6VHqVtLE9aNI+6gIniepWE2lXjRP/wABeum8Par9oh+zu9a3jbQft1n5sS/v0rynSvFtnHqXlJOsj7tkqf3GpSiM+iNB1L7dbbH/ANfD8jJWwj153oOsf6q7hb7i/N/tx13kMyzwrKv3HoiKRcherkLrvqjHUyPWkZGcjWhetK2esWF6uQzVtGRnKJ0Fs9aVtN8uysG2mrUhmrsjIxlE1kenPNVOOb+/TnmrTlMzJ1tFjv1uP43jVPyZ6zXermsf8fMT7vk8ust3rllubR2HO9Q71od6j31mag7013qOmvUASb6N9RUu+lIod5lO3/7VQ76WkBLvp2+od9G+gCbe38FO3t/49UPmUUAS0u+mUU+UB1NpHelpAFFM8ymUAPkopu+koAV6SiinygFLspKOaeoBRzRzRzRqAx4Vk2b1X+/Rsp/NQTJ++il3t/c2fWjUCWinc0z+NU/v0agLRUVtN58KvtaP/YkqfmlygNop3NHNPUXMRUfxVLzSJu3y7/ufw0uUYlFP2UlHKAzZUbpU9LsqeUCOzT/TIq7Szhjkh2S7dn8VcrYIv29a7Kwh/v11UYmVSRsWyVqJWfbJWlH92pqM8+UtRaY71I9U5pqyiiSG5es25mqxcvWfM/yV304lEMz1Rmm8tN9TTSeWn3q8t8W+PF1K8/sfSmWS68tpm8x/uRj/AJaSf7NdTkqaNoR5iTxh4sk1KZtP0/8A4E/9z/aryvxJ4wtdK8/TNMZd7/8AH5efd3sP71aGsa2tru0zT5W3v889z/E7V5z450TT08K3MVvbS/bV+eB4H27M/e/76ry5Sc5HdGKija039+6rbr5881emeFfB62KLcXf7y6qj8LvAy+GdHX7R+/vUZoWmk/2G213lVGCiDkFQ76kd6r7/AJKmUgjEHemUz+Kmu/z1nKRoJTHod/kqNJvMeX73yfJUyLJHeouaKY7qiM7ssaJ87PJ/BiswIb+8jsbOW4uG8uBK8v1K/wD7Sv7m7eL7Ojtv2fStLxJ4hbxBc7Im/wBChb5f9r/arFeP5NtQVqQ394um6bdXbr5n2eOSbZv278VwPjz+3PFWg/ZLK+t9NTzJEuk2NP5uPuru3LWl4n8Zw7NQ0yJfM328lv538O41y6a3qUcPlefayf8AXSFu/wDwKlKRcYnBv4L1TZ899b/J/wBMW/8AiqP+ESvt7/6dF/35rspEvt7/AOk2f/flv/iqh+x333/tln/35b/4pqwLOPfw3qEbqn2yL/vioZvD2pf8/MW//crsv7NvpH+e8sP++GqFrO4kmZH1Cwjk/wBxu9XGJBxsmg6lsbZcxf8AfFO0fwNqV1Nv/tXz3dl3PJDXaQ+GNS1JZ/s91ayIjbN6I1bmm+HvE1rbLLb6fa3f/XOGRaAK9zbTWOg/2faPFaWsPzt/E1ww/ikr074OWEdj4JVIoljR5pHryvxD4k8ReH5lt28OW8l6+19k7ssX/Aty/dr2r4aOsngmzdGST5pPnj/j+aplJ2KjHU6i2RfJqa2/1j0Q/wCpp1slYmw3/lotWPJoSH56veTVkEcMK7KkRPLqwifJRCnmPVai5iNIatQp8lGyrCJRqPUaifPVr+Co0/v1YSgNRsKVYqOH79WHoDUIaHoj+5S80CiSolLSwpTXoGCUPUiUOlSAQpTqdbJUzpT5gOV+IWq3Gh+CdXu7SJZLryWhi8z7qM/y7mr5DmS4gud9xFFqT/35K+svi1eR2PgDVXdfM3+Wi/i1fMM11Hvgi8rzHdti1zz3N4bEmpXn2V5XlRak022+1aPKiS+Wjyf8B4o1vTbeNJbu7n/d/wASfd6Vi3Ot2t9oP/Es/cJuZF8tP/HqzNAvLzTdOv1R9096/wAkSfwJWDrEN5vWV9t+ibf3Mn3ak0e5m0q8+z/YbeTzm+ab+Lmrkz/uZd9ADtH1KTUtK824torTZ8iwwVRuXW6urVNvyPIqf+PVteHrBr7Qd6bf9c3+sf5eKjs7PSdN1WzlvW+1z+cqRJv2xIx+7/vUAd5eJ5njnT/92SsnXr/S/D7tK8H2u6dtmytBpvM8YWb/AN23meuT8SeHodYma48jy50oAsJquoalbXb6nbLAj7UgSN/m2muN1LRFsXXyt3z1saDYNY2F4nzSfNRrEzbNm3zH/ufWgmRoWE0P/CPWPy/c3fPJ838VYt4jSXSxRLLO7t9yP5q6zR7Bf7Bie7aWB9u/ydnzc1zupeJ1sf3WmRLv/wCmf3nqxG15Nro+mxf2hL5bp95N9c7qvjlbj/QtEtt71sfYF1+wg+2wfO6ru+f7jVgzeHl02ZordpY0daANjVdJ/tiwtku1Xf8Aflri7zSm02Zfs7tH/e8uvRIU8uziRP4I9myuXv8A95cq7/vHdtlAHZak/l3mh1c1iZZ3idN3yfcqn4h/d3mmf7DfL/3zUzzfuV87ytn8LyJUAYM2lXmsXP8Aoi+X/emk+7XXWEK6bpsUTt5iQx/8tK5fUvHkMczW+mL9rn/6Z1Cmj654gdf7QvPskH/PG1+9/wB9NQWa2seM9Ptf3UW6e6/hhg+ZnrHuf+Em8TJtluf7Jsv7kH+veug0rw3Y6V/qoFjf+J/4n/4FVq58uD53lWBP7n1okQcf4/vJrXR7Z4t0exqydH8f3UD/AOlt5laHjyz+3aOv+9XK6J4eWSbY61TtYiJ6lpviS31hF8lqmvNHh1i2lt7iBZ0+5srJ8MWa2s2xIv8AdrahuZrXW/K3VIzm/seqeHJv+JZPLs/59p3+V60LP4hWrzLb61B/Zj/cWb+Hit651K1kv20957eSfau22kf97tP8VV7zRLO+TyriBdlABqvhvT/FVnFv/f7N3lTR/eTNc6nga+0d28plu4P78abWoufD2qeH3+0aJeNH/wBMX+7WhZ/EJd/laxbNYTf99RP/AMCo5RamT4wRobCLzYvL+b5qzdBfzE2bfLTb8td9qum2vibTWR/3iP8Axx/wVzqeCZtHRvs863cf/fMtQMq63c+RpsXyrJXL2GjzSP8AaLL/AEB0/wCeFdl4nh8vSoHlXy9jLuSq+jvDJD8m2grU1H8VLo+iRJrf+lx7o0d5E9ajsNN0u+fzdKvF/wCuO+s/xO/l6HKjweZvauX0Szuvv2U8tp/6DQLlPVPEm2TwlY79smzVoX/3/leuf8VWbT39t/sLVi8uZo9EsbeWVdn2iN5XjT+IVevNHm1J1RGXf9xaAiV/D1ssFyvytsRd7f7C1xupX7Wvi3U30+do3S4k/fQP8rrXtXw60S68P/EjTLTVbOWB33fJOnyyxlf4f71ec+IdNhtfHOuPFE0dr9sk2+X/AAZan0Dm1Ok0HW5NV8MagmsRLBsj3t/ddax7bwlHJbLfaPcrPB/c3/cqxD/yB75nil2eSyeds9Frzvw299HcfaNPla03/wDfPNVGQ9T1C8maxhgS4i8vfXtHwEv/ADNV/wB5tleF6rr1jAmlW+sbtlwrbbmBPuMK6zwNr194OvIL3TL5b+18z/lon36FuSeV6boMkmvX3/LB4bqZP3ftI9fZfwu8O6nd/DHSNTt7TzLfYyvs+9uVvvMq18lWetLP4k1WVIvLd764dk3/AHMyPX35+y4B/wAKY0lWbePOmx/38NdFPdmU9keZ+Kn8zRJ9n3NteZ2D/wCn3yf31X/0GvcPjJYx2ur6usahFdFcqowvK14bDC0esXKOv/LON/zWurocx7N+zrcbJrT/AK7TJXsPxLiWTwvI392VDXzl8Lrlo9KleJvuX0m169Z1TxxPrHh9tPuot8+5f330o5Rkei+C59e0ma8tZV3xSbVh/vVzl5ZzWszRSq0Dp95K9U+Fkwk0O4X+5Oa5X4owBfExdf44EZvwNAHD76WldKa9MQJTZKKZSkAjpTXSpHpOaYpFZ0qF0WrUlRujUCIdlQulS0UAVHSoXStDZUM0NA4lF0qF4fMq86VC6UDMW5tqo3MNdBNDVG8t/kqJRAw3T5KjStCa2qqiVBZ538Y7P7VoNiuzzE+1bPzjevO/+EbWTQZ7J2aS1uF+5J/6EtenfF5/L8NxO7NGn2qNGeP+DNed+CfD3iLxMlzF/bEW+02/PsVd+f8AgNaxloTLc8/vPBNrpu75rr7v3/tNUf8AhCY49v8AxNb/AP2vLdf/AGZWr2rUvhLq0iM76q0/95I9v/xNYOpeD10ez+0PPcSQJ9949u5P++lojImUTz9PBNr8uzU9S/77X/4mpP8AhCV3/wDIQvP++1rqtNh0/Uvnt76WRH+6/wAv/wATV7+wYf8Anvcf+O1Yjjf+EJj2f8f15/32v/xNaWm+CZI7yBrfULqOdG3q8bruRh/wGukTRYf+e8v/AI7U1npsljcxXFpP86fdeRFoA7D/AIS3UI3s0/dSTvcQ27eYnqyLXaf368js47i1vIJfP8zZMszQ7F+fFd94e8TrrHmxSr5F199Yd+75acRSOy8Pa9Joc2x/3lk/3k/uf7VehIyzorxN5iP91468pSt7w34hbTZvKlbzLJv/AByiUSYyO5pEo+WRFdGWRGptIsl5o5ptFADuabRRQQOopUpKAIrmHzEr5x0fRLjQ/EPiWy2weRNqU1xv2Nu2yM8lfSD14fYX8M3jzVYkaKd31BbSVI/4M0AbHhjUpLGZYt3+7XpXh3VVgmW0f/UTf6r/AOJryvVdNbTbxrf/AL5roPDesSX1syf8t0+75n94VJZ60j1YR6w/D2pTalpvm3EDQPu2bJPatZHqiDQher0L1lwvVyF61jIzka0L/wC1WlDNWLbPV62/d7vm8z5q6oyM5RNhHqbzqz4Zqm86toyMjP1ibzLmJf4/LrPd6saw/wDpkX9/yap7655S1NYx0HO9Q76b5lNd6yLGvMsc0Sfxv938KHqHf++/4DRvaSlIcSWk302mc0hku+jfUO+l5oAlR6cj1X30tAE++jfUdHmVWoEvNFReZT6XMA6jmmb6Hfy6JAP5o5ptRPcr9sW3/j27/wAqeoE/NHNM30PQA7zFoRKSnc0AHNHNHNFABzRzRSPI2ygBeaOaKKBSkJspeaXZSUBzBzSbKWigQUUqU6gBlPjp9O5oAi8unbKdsp2yr5QI9lLT9lGygfMTabtjv1T/AGa7CwSuR0238zUoH/uV2lhXRT91M56ktTUs0/fNV/mqVsn3n21NvrmlucMhzvVGab/aqaZ6zZnranEqMSG5eqMz1NM9UZnr0YRNIxK95MscMu9fMTb9yvnXxhr1xa6lLpWj6G2ivfRrcT3Pk+V8o+Vf95q+hJpqx9Vs7fUv+PiCKf8A25ErOtHm6m1N8p8/2GlTRvFZWn7yd6ufELwrHo/hWzRP3l1cXS+bXqWm+G7PSrmeW3g8t5mrl/ioiyf8I4n/AFEo3/JkrljDl1Z1SfMdRbL5f2n/AK+Jv/Rj1I9V7N/3O/8A6aSf+hVM9RqESOSoXp/NQPWEioiU2l31BUFE1QI8m9t6+Xtb5f8Abp2+k5pSLDmuA8VeJP7SdrK0/wCPVP8AWzf89am8YeJ/MdtPspf9id//AGWuY5qRxFRK4/xt4t8jdplk37//AJav/c/2am8YeLf7Nhaysn/01/vP/wA8q8/RPLT++7/eeplIYJD8lT0n/AqdvqCxaX/VvSc1nalqXkPsib/ef+5UFhquqra7kRvn+4z/ANzNWvDfgmTWH+0agqwWSNv2fe+Yf7TVY8JeEmeT+0L2Xy7X+FI3ZfNr2Dw34Y8zyri7g8tP+WVtVOSiRylfw34VWdIN8Cwacn+qh+7vrsvJ8vaiL5dWtn76jZ89YykaRieX+MPBmoeLvH/lRboNOS1j8+5/hTO/5Y/9qvSLPTbXSrCCytIvLghXYqVaepPJ8xKQxsMfmLVyztqdbW3y1ctkoAhhh8t6sOlN2fvqteT/ALNOIpEaJ8lOhSrCJQiUxBs+7UyJTZPv1MiUANRKm2UnNFACpUj1HDu31LRqAsNSUQ0SUFEybZEpKWFPkqR0pcwajUSh0qRKa9PUUSSGmzPTUemyVIzkfipu/wCEG1Bdrb32p+7/AIMtXzLDeR2t/s0+2a/uv+Wtz/DFmvpb4r6kuleA753VZHuGjt18z3/ir5RuXvLW5gtLe+l+y7tmz+GsJ7m8NjJ8WwyalqUtxuadF+7bSP8Aukq5pszXWm2z3CrG/wAybI6sXn35fl+5/H/sirnh62jurOK4uP8Aj1TdtrM0MuFFk1i2iT77t8v9566SbRLe1sGfU2igT+L+9VOz1vSbXXore3ga7un3J9p+9sWsHxcl9PqrS+f58H8KSfwUAbU11HfaDKmjp9kgi3QxeYny8VzOgvdWOvWKXGnW8873EaedJN93Lfw1teG5pLrRIvNiig2MyeTH7U62eF9Vtv8Arsv/AKFQB2EP/Izs/wDctW2vWPqWpeWkvy1rPuk8STp/06sn/j1ZesTaXpW1Jd13O+39ynzdaAKeiQ/brZpX/cI7ff2VcsLOOSaf+zLb7few/eeR/uf3f92iG31DUtNne+g+wfL+4hj/AIMVxqPrmlJFb2+q3UECfcSOb1qyDuPFWj3F1pX2e7/cT/cbY/3K8xm0260qZvJ/77/v16NDeXF14bsXuJ2nun+dnkf5nrm9buY9m+lIcTc015I7ODe331rL1W58uZErqNH0dr7SoH/1aba1LDwxa2r+akXnz/8APaT+CpsyjJ/4R64ktok3LH8q7qLDw3p+jzfa5f396n/Laf7qf7tV9V+Itja3LWWlL/bV7/0z+6v/AAKsWHRNS8TXKy63crsfb/ocH+qSgDaS/sfEFz/oW2fyf4409ap3Pg+a+mVLi5lkg/hTft6V0Fnptvo9sqRReXRqWt2Oj2bXd3KsCJ/H/FQBTsNBtdKTYkSx1oPc29rbNLdsscddF4V+FHjjx3C2oRaevhrSFVpftOsIyzyqP+ecH3q4HxPoMOuWFtKn33+98/rQQdZ4e8G+NPiFDFL4f0VrTSH/AOY3qr+Ra7T/ABL/ABS07XvCK+GLy+0KW+/tae02pLeeT5W/K/3a8bvNNvNHmb7PqF/Ai/xx3ki9K9A8M3k0+if6RPLdzv8A62ad90r/AO8zVWlh63MPxUjQaV8/3Eb79ZOiXiyOrpW19paPTVfUNsiOv73+7zTbbR9NunWWyl8h/wC595eaJRJiaVg/z70++n8dNmmaDxUv/XNfnqaws5rV/vVV1LbH4kgTd9+NdtSEpHH/ABF1JY9ei3r86Rxuvl/eqbw94z1aObyvmv4P+m/3v++qk8eL5mqxb/v+TUmiQ+XbbNtTIR6J9vjghg+0N5bv/nbUOq6DY6lC0VxB5m//AIFXA+P7+OfSrHzd2xJv/Zay9E8bahYusVvK08H9yRK0iB0U3hXVPD8yy6JeeQif8sZPmietCz8crvW31i2bTZ/+e3/LJ63LPVVutNiu5YvId13sklFzpVnqVs3mxLIj/wDAqkB15bQ65pux/wB5A/3XR/SsOHw3Nprt9kl89P8Ax6q7+GL7R/8ASNCufL/6Y/8ALL/vmiHxy2musWu2LWG//l8j+aJ//iasCx4qh/4km+4i+5/z0rH0eaGNK6yZLPxBp7f6T59q/wDHG9c/D4YutKf732u1/vx/eqJRLjI0NSf/AIk9o/y/8fEdN8W6k2lQ2Nx5/wBk/eNTtSdpNB+eLy3SZfv+1YvxAT7cltE+3Zu31Aj0b4dfHu+tXs7G4g/tK1Rv3X+xVHWLb+2NY1XULKfY9xNI8tt/czXJ6PbLazQP/BurH1i+k0rxPfPb/aPP8z7/APfytXzaC5dT6M+Gng+61jwZ4q0y9ilgS+tWSCbZu/5Z/eWvnXwfcrPYQSp/d317l8E/jT/ZWm/2f4gtvLgt13xXn+z/ALS1weveD/DcGvXT+Cbzz9Bm+eKHfuVM/eVf9mjl0DW5y/jab/iX6fsiikfdJVrwrDNo94ssUrR2vy7of4a1NY0rz7OKGX93s3PVzw94SvNYuYre3nWR33PvkfbvxQPUq21/pviO+ne4XyL2Jvv/AMXFfW37O/ip/C/guG2ULd2clw27+Fkr4tm0S6/4SG+t739w9pdSQsn+0Gr6c+CDr/wgcSbvuTSJ+8ranuYVNj0n4rX1vrV3fXVo3mQPAD+S4rxyZ/M1i2/7Bcf/AKMmr0zW/wB5pVz/ANc2ryNL9pNegRv4LFUX/v47V2nMdp8NI2+wXyJukf7d/wCypXaeZ/crnfgm8f8Abcqf9RKGvcfiT4UsW0251aKHyb1SCzx/8tc/3qfMBxfhXxRc+G7iRoB5kMq5khk/ixUvjDX4fEGqLdRRvAnlCL95/eBzXPp8iU138ymA2mulG+h6kCGmVNTJKUgGUUUv8dMBlMkrzf4u/Feb4X+IfDTvZ/b9Ivobt75I/wDWp5fk7WjruPD3iHTfFWlQahplyt3auqv/ALSZ/vL/AA0AXNgqOpaV0oFIrUjpUnl0SUCK+z5KhdKt0x0oK1M90+eo5kq5NDULpQGplzWfyVmvC1dF5dVZrNaAOZubOG6hlt7iJZ4H+SWGT7r1yvhXwSvg7WNVe3naSyu1h8pJPvRY37lrvJrb56oulQBHHWTrGieZ5stuv3/vQ/362pPv0PQB4P4t8GNa3Muq6Zu/6bwyOzbFH91ar6XqS31tFvZo3/6aJtavbtV0f7U/m2/7uevJ/FXgPy5p9T0S28vUfvz2cf7r7Rj/AGttaRkKUSNEXfTkT/arL0rUvOTZKrb0+TfWsj73piJvJWoXRt6un7udPuzVMj0O9WQdd4b8Sf2inlXC+XdJ95P7/wDtVvI/yV5b5jRzb0laN0+69dl4b8QrqSbJdsd6n3k/v/7S1SIPRPDfiT7C8Vpdy/6L/wAspv8AnlXZbK8v+WdFroPDHif7I/2K9l/cfcgm/u/7LVMolxkdjRSOnl02OoAc+7ZTU3USUR0AS80m+mpT+aAG15lo8P2X4tXKJ/HDG/5tNXpj152ieX8XYH+X57WP/wBGXNBUToPGGgtqVtvT/Xp861wKaJrWpf8AIE/cXSSf66dN0SY/vV7M6eYmynW0KwQ7Epcoxug215a2flXrLI6SNt8t93y1qI/l1XR6kSmQWoXq1DVFHq0j1cZEyNCF6vQzVlwvVqF62jIzlE1kmqbzqz4Zqm86tuYkq6xN/pMH+2tU99WNSf54qp76ze5UY6Dt/l1HQ7013as5Fg/7ySjfTd9R+ZSAl5pm+o99JQBNRUG+h3qAJ6RHqHfSVYE++jfUO+l5oAn30I9Q76N9AE003lpQ/wDB/vU1KWgB++jfTKXfTiA7959p3+b+52/c2fxVLUCU7fTAloqGigUid6Xmm0UD1HUr1HvodPMjoDUfRTJkaTbsby9jf990+rJCiin0AFFQzO0e3Ym/5vmqzVgIiUtFFPlAdzRRzSbPM2/7FHKBJ5dPop3NPUBtO5oopcpBb0pP9M/4DXXW1cvo6f6evzfw11Vr3ro+ycs9zQhpzvVfdUbvXPy6mIXDVnzTVJNN8+yqcz12U4gQzPVGZ6dcv5b1Rmrqvyo2jEbM9UZnqZ3qm7rWMpG0SvJXnvxRdvtnhdEX5/7Qj/SSGu+mevO/iQ6/214QT/qIR/8Ao+GuWUjSJ1Fg/wDo3/ApP/QqsO9U9Nf/AEOKpv4KwNOUa71G70O9RyVhI0iNd6bvpKTfWcpFj+a5Dxh4na1RtPsm/wBK/wCWs39z/Z/3queKvE/9jw/Z7dvM1F/u/wCwv96uB/1j/P8A77P9aAIUSsXxb4qj0eH7Pbt5l6//AI7TfFviqPw/bbItsmozf6pP/Zq8xe5aS5luJZfMnb7z1A4ljf8AOzu3mO/zs/8AfzUiPVNLlf71H2xf79SMuUeZVdLlZPm3Vk3+seZN5UTf8D/v4oLLl/qvztFF/uVreGPBK6l5F7qcDSJu3xWf9+rHhLwf5kyy3cXnzv8AJFbRp/6FXtXhvw8umv8AaLj9/e/3/wC5USkgjFlfw94Y8t1uL376fdh/hSusRPnqGH949XFT56xlI1G7PLm+5R/rHp2zzJqmhh+emBG8Pz1cS2qTyV+/Vp0+SgCOFFjSpoUohj8xatQpVARonz1J5dORKmoJGUqJTkT5KI6AHPS0ySpNlADUqampU/NBQyFKkeo0qaSpAIUqbZRCjbKdJQBMiUPQj1DJQA+onp38NMqtSSVKHSnQpTnoKPO/jki/8IA0v/PG8hf/AGv46+Zdl5JrFmn2OX52319VfF28htfAGpvcT/Z4EaPc/wDwKvnGbWr66miltLNYLLd8010/71/91Vrmnubw2KuuatY6PD9kuJfPnm/1VnAnmyy1m+IXutS0q2ilguNNndd7Q7/m4rN1S2uLXUp9Qsby4t53+86Tfw1es5Lq602B7iWWef7m+R/Ss+YZg+GHvtD1VbSKWL7LN975Pm/76rW1X9xCzv8Ax1V02GS78QrEi+Y+1nrU1ubS7VF/tBlkT/n2+781BY7RIZrrQd9v/e+/v9KhsLPT9N1uze9vGkunk2RIn3Uam3OpTeIPCVncaVLFBG8km1ETau0Vj+ElurXxDB9ts0u3eT5ZpJm/df7qrQB3zv5fiHVX/wCneNNlcrqWg+XM13b3NxA//TN66RP3mvan/c8mOs+/vPLhlR/4agCHQby8uLCdb25lu/m2RPO/3P8AdqjfyLH9z+7Wt4es21KwldG8tPMratvDdnHN5ssXn7P45/up/wABqwM3SrCTUtHs9n7t0/56f3TWxpXhuxsZluHXz5/78n8FZuseP9P025a3som1a9T/AJYwfd5/vN/DXOvpviLxpI39p3jWllt/487X5V5/vNQB02t/ELTdOdre0SXWr1f+Xa1+6n+81czNZ694xdk1iVYNOf5/sFq//oTVuWHhvTdDhiiTb8n8FOudbs45oreLbvdtmz60SkER2m6JZ6OjfZ1/3vLqZ9bs7W8it/Pijnm/1Sf365fxheatC+yL/Uf34/vVyfhi8kk8Q2aPB5btJ9/fWfMHKetPuvryCJ/71U9b8N+ffxXtvczwXUPzxPHNtZP9pdtOS5k/t6D5fkTc9aU1zDG0v3vvb/3lHMBi2et+Lo5tkvjHXp0f7ySarPKr/wDj1bF/c/uYEeBY0Raw3v4/tP8AFsSrz2bX0O+L76L9/wC71qruSCyOb1i58+8b+49dFpttJHpUGxf4fuVRv7bT40gfVr7z9n3YY/lXn/ap2vaq0elQPp8X7ib7qVQGH4nSH/hGJ9+7yPJ3/f8AT/arznTdYmtXX7Jfb3+5skSvVNbtln0GdP78ezZXA6VpSyPsTd8lamR2ngzxJealMsVxA0e+tzxD+78SWKJt/wBXVHR7Nf3WyrXiqb/icaU/+zsrIDJ8babdTvBcW8DToi/N5afNxVHRJlkh+9XReIdet9DSze4iaTzv4/7mKht/EOj6rN96Lz/78n3nzRbmFzaGD4sh8/SoE2rvSb5KzfDFnHA8T/Lv+/vrqvE+m3F9pTf2evmTo2/yd/365vR5po3a3u4pY3TcjJP8uyiQzc1K8jj0S8ldvk8vYyf7Ncno/i2a1m/0KWXZ/wA8ZPu10WpQ+Zo95v3fd+/vrndEsPLdd/36APUPD3iGO+01ri7g+yP/ABf7daF5bWt9GuzbPA8f3465FHX+wb5HXz/3OzZv/hNeb6P4qmgf/iWebG/3GST7tVGQHpmpeCfsrtcaJcy6bP8A9M/u/wDAlptt4t1LSnZNbsfMTd/x+WKfL/wJavaJ4kmk0Rr3UF8hE+9WtDc2OsW2+KVZN6/fpgZN/rFvrFn/AKOzP/Hv2elU/E+lXGs6Ur2UHmTwsr7N+2tS50uGNJU8pY0m3Izx1h215rHh+aLfF/a1l/C//LVMVEiiro73G9UeCWN933JE+5UOuQrH4kn3su99tddpvirS9cT+H7Un/LGf5ZUrL8VeErjVb/7bZSxSSbfmhf5W4/u1A4yJLPbJbXiP/qHjZP8AgJrzvw8l9ptyr6ZK9p83+pkfctehaPZzfZp0uIGgfb/y0rl9Hmh3t5X7yrEdZeeLodKs7H+2P3j3DbN8afxV6p8H9Eh8TXP9p6VeRSfZG2S238Txn+KOvEfE7+ZptsiRLJBN97zEo8MWFx4c1WK7srmWwdG+Xy327KFLUUo6HWeObyS1+Kniy3f7/wDaEk2z/f8Amr6i/Z08Dy+JPhWby3kWC9W9kXa/3JcV8s+J/idD408QxRa3YxR6jaKtot5H+6Z1r7S/ZB1azuvh/fafbXK3BtLxs/7pranuYz2MTxFY3OmR3FteQtDcrH8yv/tV4l/q/Elt/wBev/sz19MfGyH/AIny/wC3Yr+jPXzbeWfkalotx/rEuFuIf+/exv8Ax7za7DmO2+FFy1rqWr7G+eGa2mWvofXfFmneIvB18qypDdPEP9HkbkMGr5s+Gk2zW9eT/Zt3/wDQ69I3/JVKIHd/C3T7e+h1mK4hWaCVYV2SJu/v1gePPD0Ph/VoorTd9muIvMCMa0Ph14ittBvrtLp/LhuFU7/7rCrPxYKXF5pMsbb0aCTFGtxnntJ/BTnT56j8ukIfRTKKUQGUU+mUwPDP2mfJj1DwZLL9/wD09P8A0mrye217VvCut6fqvh+8lsL17fY3mf6i4UN92Ra9s/aT0eHVdF8PO8vkXUN8yQP/AH8xvuX/AMcrw3WLn+x30xJYvMd45E3x/d4rCcuVmsY6H0p4G+LWk+MZrHTLiWLTfENxHv8AsH8L4/54s33q7Wvi6/01dSSCK4/fwbV2+YnzcV6h4V+P114cubHT9dibUtL8lUa/3+beRMP4m/vLRGYShyn0FsqN6NNv7fVbOC9sp1u7Wb7k0f3XqZ0rcx5SpRU+yoXSgJEb1DMlWHprpQIo7KXmp3h+SodlVqPmKb21Zd5beW/+5W9s+eoZofMeolEepzLJ89NdK1LyzaN6ozQ0wIf46p6rpS3z70/dz1c/jo/jqAPI/FvgZdSuWu7eJbTV0/j2f62uN0rW5I7mW0vYPsjwtslST+CvoLUtKj1L/pnP/C9eP+KrCz8Qa3eaPN/oOvWn+ouf4Wyv3WqoyIlEkV1kpr1xtt4huvD95Lp+oQMjw/e/2P8Aap1z4tXe3zJ/s1sSdfVbzGjdZYmaOdPuulcp/wAJktMk8YK9AHtnhLxVHrCfZ5dsd6n30/v/AO7XRbFnhr5xtvFrR3UUsUrRzp91469i8E+PLXxVYfZ9yx6ii/vbbf8A+PLVgeoeEvEP3dMvW/2LWb/2Vq6p0ry+ZI50XYv8O+uu8K+IWvkWyvZfMuk/1Tyf8tf/ALKolEDoqZzSvSVBY+n0yOn0EBXnF5+7+K9i+778P8pH/wDi69HrzjxC3kfE7Q3/AL6yfpJDQB6ZUvNRR07fQBNHT6i306gCwj1Mj1VR6mR6ALyPVqF6z0erCP5dbxkTKJoI9WEes/zvL+/U3mVpzEEepTR+dAn8b7qru9GpfvHjeoKmUhxJ3dqbvqPfTd9ZykMkd6bvqPfTfMqZSLjEl5pm+m+ZR5lAD6ZTd9JQA+io99LzQA+j/WVHvoy1AE2+lqDfS0AS71jp0L+ZD86+W9Q76d5lWTIk307fUPmU+gRKj07fUO+lqgJd9O3/ACVBT/MoAlpJvu/8CqPzKJn8tHoDUsU+qyTeYqOn3HqTfTiBLTN/z7Pm+7v+5RRVEktFRU7fVRAkV1kp1QptjSn80wJqKhpk0Mn2+2uEn8uBI5EaHZ9/Ozb/AN87KrUgt0qJ89NShKAJKl5qvVjmgJDHdvOiRF+T77VN5lMp9XGJBoaPt+0b/wDZrokeud0eby7z/gNbnnV0JcyMJ7lxJvkprvVffTZHpKOpiNmeqc01STTVRmf5K6Ix5UVGJXuXqjNNUM2sWd3eNaRXMU86LvZI33bKa71DlzbHRGI2Z6pzPUkz1Vd/nrnlI2jEjmryH4o3V9B4w09/Klkghjhez8tN377z/mr1iZ/nrzf4kfvPEnhpP+myv+UiVjKRUYnWaHN5miWL/wDTvG/51Yd6q2O37BbJ/wBMVqxvauYsHqF3pzvUPmVEpFxCsvxDr0eh2e/5ZLp93kQ07Xtet/D9g1xL+8f/AJZQ/wB9q8zub+61W8a9u9vnv/BH91P9mpLG75rp5ZZX8yeb52f+/XI/EX4kaX4A0qKW4uYvttx8lrDI/wB/H8X+7Wp4qv7e10S5S4Zd7x/Kn/AkrndV1jTdShZEbzEf+DyaJSFGJ4fefEKHUryW4uNQWed/vPvqF/GcMn3J69OuvJj+4svy/wDTFqovt/54XH/fmsjY8/m8YQ/89ZZP+AU3/hLf7i3H/flq77yWk+7Bcf8AfFRvps2z57G4/wC+KAOLTxJfaikUUWmal9ldd7TR2zfPXYabptxpujwXHkS/bbhd+yNG/wBEUf3v9qtzw9NDY2cf2i1ut/8A0zhrYvPE+nyQxWnkXu+ZvufZm3OtRKQHoHwl0dbHwrp0sv7y9dW82au+hT99XM+AEX/hGNIdPuPbq6/jXWWyeW9YyNo+6ghj2NUybpJqIU+dqtW1t89MQQw/vquJD5b06GHy3qbZ5j04gNdKm2fJTtlTbPkpgNhSpoU+9RCnlrU0NAEez56dso/jod6CQ3+WlRU+ud8YePNF8AWEVxqcsu+b5ILO1TdPcMP7q0uYcTW1vWLHw/psuoancxWllD96ad9vWtJHWRFdPuOu9a+Pfip4n1T4jJPqeofuLW3t2eDR5H3RW7f3v96vsK2tlsbO2tE+5bwxw/ku2p5hjl+/UmyhKk8urDUbCnmSVNsohomo1AkR/kprvTUpeaNQJUpslORPMjof79AAiU2peaib79BJYjqF3oSh6UijgfjZDJN4AlXzVjg+1QpOmzdvjO9dtfLsOh2trrcU0UHl/e/1dfTnx7/5JvK+1vkvrf7lfOdnZ3E+pRPKvl2u37//AAGuee5vDYydVfyPk/1m/wDgj960rO2+w6bA+of6J8v3P4uKvWFnJrDzxaPLYWmxtkt/qUyqqY/u/wAVU/HPh7y1ispdQXUnT5PtNr+6WX/a+81Z8poVdK1Tz7xvsVt5enJ/r5o/733V3Vzt5oi/b1u023fzb/8ASk81f++WrS0e51Sx36Ul9df2R9/7H8vlVNeXKxwyu6tIj/PQBqXN/darpVncXbRb93/LNFVf++VrNtrmGTW7NH2+f5la1hYTX3h6x2f77eY/rU2leG7XR/8AiYXDNJdJ/H92JM0ASWzt/wAJFqv/AFxhTZVx9Bt5HllliWdE+f8Af/KqVnpf3W++vdPgiu/O2oqSfd4qnc6DqniZNmtXjPa/xWcHyxUAWrzx5Z2rtaafF/a10nyKkHyxJis9NN8QeKnll1O88iB/+XO1/wDZmra03w9Y6bHtiiX/AHI09KtWd/8A2rqTaVo9nda1qKLvlttNtml+zr/ek2/dqAK+m6Jp+h2eyG2WP/rmlU7nxJbyX8Fl56+e7f6mP+CofE6XkiQfZJ22P87J/frB0fWLqO8gtP7D0u0Td9+NG83/AMeZqALXi2bVILnZb7fsv8Tx/erF8N3K/wBt2afYWjd2+Z/vV2V4qyTfPtrF0e2X+27N/lj2NTlIqJ0XiH7n+qrl9Hs/M1y2l/2q6jxD5kiKiLLI+75Uj+89UdN8MahazLe3rRQJD/yx+83NQXqaln/yMOz5vkjkfZHV7WNKur65Z0fyE/v1j2DeZ4zl+9Hssf5tVXxh4qmjk+xJ5tpA7fNeR23n/L/u7l3VWpIXL6XpVzEjy+fO/wAm+T5ev+ytZviHW9QsZvKt1l2P93y61NEf4U2sMlw9z4g1rxD5MiQTarZ7YkuD91lVG2rTZpvMm3v/AHfv/SmwNTwD4w+D/hx4rjxR4M8W+M9U++z3SWn2Pd/swefVXxhqtjrniG+1DStPXTdOuJmmtbDYsXlRn7q7U+7XP3kPlvK/+ser1zuj8hHb5NtEpaCjHlZavLBZLCX7J+8/c/8AfdcDpVz/AKT5Tr5E/wDEkn3q67w9NJY2Db5Wkfa255Kz7bxVpOubUuFWTZ/z0+8ldEjlN7Spo5PKffU3id/9J0h0/vNTbGzjjdXt5Vp3i1G+x6Y7/fWTZU8pZyvxR877BYun/PauN0TR5r54neX7/wD31Xo3jmFbrRIHf/notYOibY9uxvMp6iibW+TSvD0XlK126f8APR//AGZqjh8VQ3yLFewLv/hSdPm/4DTtY/eeGL5U83ei718v2rz3TbO81Laks7SJ/c2UpDPTn+x6xbT/AGLbH5yttTfXJ22lX2h3i/bbZo9+11f+F/8AdatzRLb+zdNnit2+f+GqOlfEiSPy7fUIPs+9fuSfMtZgbzw+fo94j/8APFq4Xw9pscbrvVa75NSsdSh/0faj7dn7v7tcv/wjeraVNvlj8+Db/roH3LQOJvTP/wAUxfIkXmfu2ridEe+kmZLTzYP4K7b/AJhVzF8ux46zfD0Mccyv8tAzqNK1KaTR2+1yrvh/9BFam+H91sXy99Y8PnSWE6Jt2fM7JWbrFysfhvT7jz5YHT+PfRzAamseE7HUfn8pd/8Af/iSsdE1rw++y3l/tKyTankyfe5qvonjC+3/ADr9rg/v/dauyW8tbqZUdfLn+/sqxSuU9N8WafrDpafNaTv/AMu0/wAv/fNUX8B29rM0tlOyb23/AGaf+D/darGq+G7PUofmX50+7/eSsXzte8I/J8+rad/ck/1qYpSiEZE3ieGbStNsfNX592z/AHKdYTLP5Wxa0tN8T6P4m3W+9fPf71ndJterEPhuztZv9H3RujVPKHMczeWf9paw6XG2REb5a+hv2bdSuNLh1yG3naAW81u8Xlv8y537q+fb68ksfEMsW3y0/h/h317F+zrNJHrHiP8AuTW9u/5M/wD8XVU/jJqbH0F4q8QXXiNlnuygaKAR7o/7oOTXi+qzeYmg/wCxcXv6rbV6lc/6lq8b1uby9V0/5vk86ZPz2V3HEdR8PXaDxPrifN/x6wv+TPXtfiLwXqPhvdNLturL/n4h/g/3q8O8Ev5fi3U0/v2P8pK+zrhk1HwzKytvEto3Kd/lqhuJ4PC9TO/mJTvDOjza/eR2VuyxztGzrv8Au8Umqafe6TOba8ha1lXkEVUhFR/9umUUVmBF5dFPooAZRTdlG+gDxX9qiwa+8K+HNn8Gsf8AfGYJq8Vv3XTbCxiu1a/g/wCWv95f9qvfP2k0m/4V7A9vE0jw6lC/975dr18837x31nYvcf8APSuepub0tiS/T7d5EulM09rDu3J/Ftojuo7XULa4liWOfbVPVZrix+wy6Y3zp5iKn8L1Y1KazuptP/tCX7JqMsbeU+/5ePvVGpudF4e8YeIvCPiqfUNCufkuNr3Wm3X/AB63GP8A0Fv9pa+kvCXj/SfGiy/ZN0F0jbJbOf7yV8p3+pSaVfrF5TbHj/10f3avXKNPcrKk8sF1bzb4poH2yplU+6y1cZmEoH2FTXSvG/Cvx7tbF7PSvFHmxvtVP7V2fK7f9NK9ihuo7qGKWJlkR/nV4/481tGRjKLI3So3SrD1G6VqLUZzTNnmU+lSnEkp7PnqHZWlsWSq7p89MCnND5lZt/Z/drYdKhmTzKNQOZmhaN6hfd5lb15Z/PWTc23lvUSiUV/l315f4q0Fb7xJeXb/ACIl1Gm+P727ykr1L+KvDfijpVxH8SLGV57y0sr6SFPOtH2+avyKy/7y0RAj8c+EofE3kfa5ZZJ7T/VTfdl5/h3f3a8tm8PQ2M0sXn3H3v79fT0Pwf0+f+1Xi1zVJ0t/nieR/vr/ALVcfqXwr0+1m33cTTo/zrNVRkRKJ4jD4eh+55tx/wB90f8ACPW/96b/AL7ruNV0GPQ79Yr3T4pIH/1FzAjbX/2fvN81Sf2Do86f8eMX/j1Mk4Oz8NrJ/FLXSeHvDf8AZuq213Fd3EE8MnyvG9aFzo+lx/csYv8Af3tTrHR7GT5Htl+f/bagD17wxrEklmj3c/mPM0iL5ielbn+r8p1Zo3++r15HbPNY2cFvbytHBbyb4k/uZrvtE8Qx6rCqu3+lQr8yVYHqnhvXl1iHypf3d6n3v9v/AGq168u+0zWtz9ot5fInT7r132g69D4gs9+3y7pP9bDUAadPpnNFWA+vOfE/7v4l+HH/AOun6SW1eib6858bP5fjzw43+1J/6FDUAem0+mvSUATU6kSloASa6jtdry1YtrqO6TfE3mVl6k/7n/gVczcfbrXWFuLfytifwSf63dRqWeh1Oj1n2d5HfW0UqfcerSPVxkZSLiOtTeZVHfU3mVrqTyjb9fMeB933N361D5lF5N/qk/vtUO/52qJSKjEm8yjzKj3013qSibzKbvqGjzKAJN9LzUXmUUAS80m+o6KAHb6Wot9JQBLvpahooAmoqLfTqAHPu+XY9O31HR5lAEm+lpjvS1YD3eneZUL0b6CCxvpyPUO+jfT5gJnp2+o99G+mBIj06od9PoAsc0iVBT/MoDUmR6N9Mpd9WST0VBvpyVYEtPR6jR6N9BBNHUvNVt9T04gPSpN9V99OR6YFnmioqPMrWJBpaU/+k/8AAa3FasHSn/fN/u1qedXVTjoYVNy0j1G71HvqN3rSMTPlB3ryPxZ4svtR16Wyt4JZNL+WFn3rtTH8W2uw8Z639hs/slu3+lXH/ji14XrGsTXWpbLK6ljghb/lm/38Vx4ippyROyjE9M8K7YNb8pPufY5n2fRoa6h5q8/+GiX11c3Op3crSQfZ1t4PM/jy25mruHes6d7FPca71Vd6kmeqbvRKRY13rzv4hP8A8VV4cf8AuN/7NXoDvXmvxCf/AIrnw8n+zv8A/Q6yKO4s/wB3Zwf7tSO9Q2fyW0X+7Tt/yVhIsbJWbqusQ6HZ/aLj/cVI/vO1WL+8h02znu7hvLghXe1eV6xrE3iDUvtFx+7RNyRQ/wBxaQDdV1W61i8a7uP+Ap/Ci1l61rEeh2DXEv8AwFP77U3WtWt9HsJbu7l8tE/8eY15rquqzeILz7XL+7T/AJZJ/cWlIqI68v5tSvGu7hvnf+D+5ULzSf3mqv5jUPN5dZyKiOeaT+9VOa5/2qjuZl/vVTh87Vbxbe3/AHjvSGSfvtSuY7e33SO7V3nhXwSsc3mp/r/+WtzV7wj4PWBP/Qpv/ia762s1gtliRfLRKiUi4xJLOwjsYYIrdfLSsPxh4DuPF3iHTE8/y7KG3kSV/wC5lq6y2h+eKtaH79Y8xXKQ6VpsOlWdtZW/7uC3jWFUrUtkaR6bbQ+ZNWlbW1PUsbbWy760IU8t/u02FPnqwkPz0ahqCJ5j1MkPz1JClSbPnoDUjdPnqZ0+SnPRJ9ygNRqU6Gj+Gmo9BIfx0OjSPsrL1vxJpPhm2+16xqFvYQO2xXnf77f7P96vn34i/FrVPiF9psbLdpPhd1WH7NIm2e7z/FJ/dX/ZqJSRcYuR6F4/+NNvYpLpnhKe11LVPM8mW8+9Bb/3tu3/AFrV4nM8mq3kVxqd5cXd7t2NeXz7pf8AdX+6tVbBF0q2+9+4hb5U+6qZovPJn02LULi5+wI/+x8z1jKRtGKKutpcSabLDbwSzwPtt2f6/er7kvP3lzO/+1Xw3qWpX0mm2dppX7ixm2us33m5/wBlq+6L/wD4/J/7nmNW0NjGZCiUO9M5pHqyCRHbfTnqOGpHoAdClO2U6OmvQUWP9WlQzPUiPUclKLDUfUH8VSU3+OmSTJUclPqCZ6AOB+Otytr4DV33bEvIdyRp9/79fPtjqWj6kkt3ca1cR6v9+z02CFvK5/vMy17t8fmb/hD7FNy7Pt0b7K+e9i/2rE6ff/ufWuae500tjD1XwrY3ztdvZxee7ff2fNzWolstjoOmRJtjRI6dNpV9PHsigaTf/t/KldBZ6I0em21vLtkeGNdz/dWszTmOX0S2uNS1VpUif7Ki/NNIny11UOlWd0/72BZET+ORPlSse88YWNj/AKFp6/21dfc8m1+6n/Aqqp4e1bxGm/W7nyLX/nwg+VaANDVfGdv9q+yaJB/a17/FNGn7pMVDYeD7zXJluNeuWn+b/j2j+WJK2razsfD9hst4ooERf92obPUpNSRbtba4j07/AJ/J/lV/93d96gDQ329qnlIv7hP4I/an+HdJ8S+Pr77B4Q0G61l92yW52eXZ2/8AvT/drnrB1uk1Df8AvI3mb/WVm6l4Sjj3IlzcQQff8mC5ZamL1DlNzxl4N1bQ5p9C1CeKDVLGRYbr7K7NF/wFqp6P8TviF4VsE0TSvEsuk6R91ra1toIlbP3v4KdpqLa2cFujN/vyPVO/2yX6/wC22yjm5WHKaE237m3y0T7qVi7Y/wC0on/2q6D7BcXUPyRVRh0eGxvPtFxL5k//ADx30SCLHTW00+5Iv3lN03w99huVu7i5+f8Ahto6w/E3ja+tf9Ht4Nmz/ltI9Yvg+8ur7xPFe3eoeY+37m+p5SzqPE/j+HR7l7e3tmkukqj4b8Saxrmt/wClzxQWu2T/AEaNPv5q54k0qHUrlneJZH3Vk+D9Eh03xDv8pY9kMlIDqNHRo/Gd58rf8eq/o1GpQxyTMv8AtU7RH8zxVff3/Jj/AO+fnp2sO0Dsm+gcTnbazWS/XYv3K1JpltfNRoG3/wB/61X8PWF5dal9o8hvIRvvyJ9/NbFzbWejvvumWP8A56vQI5uZLy6m+SLzK2H+5E93u+T5NkftXO3PjnzHiTTLGW7etDxDDNdW+x2aCegXUvWe37MqeQv/AGzrx25Rp7yVEi8tEkr16weT7H92uJS2j+3y/L9yRq6tTn5dS94Ps9Sjmg33jfZU/g/v12nip/8AQ7P/AJaP5y1m6Pt/dOi1peLU8vTYJYl/ijpcwwv9Eh1zTfsNxO0CffV9m7YwrmYfCV9pVzsllin2fxxv/wCy1teJ9Sm0rww13by+W8LL89cjpXxUmguVaWKK7/vJTA6i4s5JNHuU2t/q2ri9BeON1/5Z/wB1PpXeWGt2fiBHaKCWODav7nZ6/wANZKeCbeRIrvT7lY32/wCp37vmqQL1g6yQs6fxrXlulaPJdXOy4n8z5tm/6V6hbWE1j5v2iXy/4P3fv/tVyOlbft8qJu+9UDib3hvSo9K+SJfv/eeub0rx5qWh3LJcfwSMivXaWztv3/wba4X+wVk1WfzV8zfIz7JKBnoVh4hs/E1myeR5DovzvVGw8H3Vjt+yXK39q38cfyy/980aJZ+RDLb/AMG2uH0rxVdaU6p5/wBrT/x56APUraGaTTZU+aB/mSsPWP3ng+2R9v3lrU0TxBJ4gs97xNG6f89KozWE2peFYIkZfP3f8t6AKejp5CLsrP8AFU32XXonTzY7ryV2vG9XrGG4sUW3uIGjf+GofFtmset2Mrr9+HZ+TVAGl4VvNWunVL3bJA/3Xk+9XQJf2N1ctafaV8+H5Ghd/mrn7DdH5GxvL2Vx+pJdX3iS8SXbsSb5Xq4yFyo9E1jwjpusfO6+XOn8f3WrJ/4qbwr5Wyf+2rL+JJ/9an/Aqms9SuNH0GWV9128P/PR/mq9pXjLT9SfY/7if+5JVk6jbPxboviBFt7v9xdJ/wAu18m1v+A17B8CraztLzWPs+7fNDD8+/8AhDPXmd5oNnrC/wCkWyyV6N8AdBXSrnXNm6ODbboqSfNv+/8AxU4bkvY9euv9S9eN+J/3d5Y/9fjf+g17Jdf6l68Z8Z/u5rP/AGNQ/wDZXrsOc6Lwe7R/ECVP7+nyfoyV7PovivUdEikjtbhjbN8jQyfMteKeGP3fjy23/wAdrMn/AKBXqCP8lWQdb8MpPs/iyzX1V0/Sus+MUK/2Vps2351umUfij15ZbzNG6ukrRun3XjrZ1jxZqOuadHZ3siTpFJvWTZ89IZjPS0ymvTESb6WoaKUgH0OlHmUeZUgeZ/tCX8mlfDS5u4pVjeG6t9vmJu6yV873Nza65pq/aIv7Jd5l2/3d1fR37QKLJ8L9Td/4Jrd//I6V8x69bLrGibP+m0b1jUN6WxHqu7SrOx37d/mbPv8Ay81JeaPD4ghs5bhfkhVtrxv61DNND4f0qL7ar38G7Z+8/grQmhkurCxuNM+5826GT7201zyOkr6lrV1a3NnbpZrd2Tw/ND/EmG+9Vq++2SefLaL5myaN9n8fl+WlNuXtbG8tUl+/5OypL+a+js2l09vLukkt3X5N3Xf/APEVIEf2yGOFXfb5/l/L5laWj/EXxN4RubZ9K1No7VGheewuv3tq/wDsr/drH1VI76Gzl1KVbTUfm2vH/qv+BVV1WaaO/gt9v+iuq7Zo0+WqjJxIlFSPrTwZ8SNH8cborSVoNRh/1thP97j+Jf7y11En3K+P7Z/LRXt2aO+h8x4rmN9ssTbfvKy1654A+M19a21tp/jNl8+ZoUgv4E9f+e1dkZnLKB7F/BTdnz1JC8dxDE6Mro671eN9yuppea2jIyIv4qPLqXmopKeoEM0NVZoWrQpsyUAZr1TvLbzK0JofkqN6NQObubby3qjrHhu11jSoPtEHno833P7jDZtZa6q5tlkeqKSSQzQI/wDqEmWapKMmG8kgSfY3+uXY1Tar9nutH09NqybFkRq0NSsFur/VZbdl2J++/wB5awXT5KgDmfFXhLyLP7PdQLd6dcR79leR6rokngtItjNPpabUW5kf7n+zJ/8AFV9KQ3kd9c2KXES+Qkfkt5n8dcP4k8N+XDPLFF59q+5GSqiKUTxm8vFuk3pL8lXtK+4r1l+KtKk0eaW4h3T2X/j0Wam0S8hntYnSVZPlqokyOk/4FRDNJazLLFL5bp/HVdJo/lp32mOtDI7jR/Ekeq22z/V3SbdyVqWd/NY3MVxaS+W6V5b9sa1uori3bY6fdrttB1tdVt93+rnT76UFntGg69D4gtt6fJdJ/rYa0+a8mtrmbTZluLRvLnRvlr0jRdbh1yz82L76/JLD/caoCMjR5rzj4hbY/EOkP/tN/wCg16PXmnxOm8vUtKTd8+7f/wAB8t6cQkepSffel5pjv5js9LSAfvp3mUzmigCl4htpLrTZUt5Wgf8AheOvK3mktdS3y7vPRv8Alo9exPXB+OfD3yf2hb/fT7yUuUOY6Lw3rHzr8/mWs3/jjV19eKeGNVWOZrfd8j16pol/9qh8p/8AXp/4/REDW31YR6q05K0jIgdeOuxah306b7i1DvoLJvMpqP8A36bvo31MQDfS802iiQDuaOaZvpaoB1FNpN9AD+aKbSO6xpQA/mk303fS0AO5o5ptFAC76Xmm0yPd+93/AN75aAJE/doqU7fUe+jzl3t/s/eoAfU1VoUWBNiVJvqokyJaKi3/AD07zKYiXmk31Gj07fTiA593y7H/AIqkqHfT+aYD03ec25/k/hTZUvNV6WG5WSaWL+OHbu/GgC1RUe+jfTiKRPSf7jVHvp1UImR6SovMqZKsCWlSoUdtnztTvMoIlEseZQm2P+God9G+qAtb6N9Q76SrjIDR01/3zf7ta2+sPTXXzmrS311U5aGM1qWvOqnqV+tjZy3D/cSnedXC+M/EK/vV3fuLf73+9VTqcqJjHmZx/jnxDJOk++VvtVx/t/cWuT8AeFYZ3s9MtIvLtbeNUb/YUVk+NvtF9Z6hqCXlxaOkMjxeX/Bhd1epfCXQbjw/4G0pNQl8zVJoVe8m/vyV5qi5vmOr4UdhDbQ2sKxRL5aJ8mymzTVI71T85vJrZy5SYjneqrvTneoXesZSNIkO/wC9XnPjl/M8c6R/sQr+vnV6E7tXnPjPdJ4/0/8AuJDH/wAA+WashndWz/uYv92iaaO1hllllWOBF3s8n8GKjhdYLXe7eWiLvZ/7mK858VeKv7cm+z2kvl6cn/kVqksh8SeJG8R3nyfu9Oh/1Sf3/wDaasO8v4dKtpbu4l8uBFqF9Ss4fPdp4v3O7zfn3MmK8D8YfEu88VX/AMljfwadC37iGS2kX/gTVEpFnXa9rcniO++0Sq3kJu8iH+5/9lVPzlrz9/El18z/AGa68z/ri1NfW7yP/lzuv++KgfKd99sWR6r3N5HGlcOmt6g8y7LG4+9Qj6xqVzsexlgg3ff3r8i/3tq0mhnRQ/aNVvFt7f8Aj+88n8FeqeDPBMNqm94vLR/vP/E9ee/CjTWn8YTpcfcSHeqf8Cr3y2RpH+eplIcYk1tCuzYi1pQw/ItQ20K7GrQRPMVayNSaH76VqW8PmTVXtrbzNtbVtCsbUASW0Pz1chSmwp89WrZPnoFGQ2GFt9XIUohTy3qZPv0DBE+enbPLepP4qP4qAI5Pv013od/Mes/xDr2n+GdKl1DVbyK0tYf45P4/9lf71AGhsZ0rz3xn8ZtL8PpfWWj7da1uGFnVN/7iJvu/vGrifFvxm1TWNVtk0TdYaLbss0ryf627z/eX+Fa89js7XSYZ/s/8Ef3KylM1jAk17Vb7xVptjqHiC8+16o+pSeUk8KrsUQf8s1X7q1m/NqW6xtFXz4Y1/wBY/pVjfHqsOh/aP3CfbJpv+Ahap3ly2pTTxWkDWFrtVFm/ifLVjKRtGJHDM2laVKjwf2lO7fcj+6mKdNpX9saPBcahEv2qL+CP7qVJbIulW3+q+RP4/wC/Rc3M2q2ET2W2OB/45H2qmKYSGzXMNjDY+b+83tGipH/vV9vX7+ZeT/71fFKalDHrGi6Ulms9091bwrcyfdTfIi7q+0Jv9dLWsNjGe41KWlRKketTIIac9NhoegCRHpKVKSgCdKjb79S81W30ASVG7/PQ71DvoAmj+5UdEdFAHmfx+hafwrp0UUHmSPefuv73CvXi+m+FZIL77bezqmxfuf3K96+McN5P4Sg+xbfPt7hZmST7u2vne88M61rm19YvHjsv+faD7r/7zfxVzTjqdMNi1qvxF02xf7PpkEutXT/dhg+7/wACas/+yta8VQ+brF59gtX/AOXCx/8AZm/irUtrbSfDlm0r+VBawr8zv8tVdY8TyQJFFFLFafaP+XydGaJP++FZqzGaFho9jo8OyKBYE/8AHq1PC/hXxd8SrlYvB+itPa7tkuq3X7q1TH+1tbd/wFKpzf8ACEwaJZ/8I/4h1LxR4heTZfXN1ZyWkG0r/wAsYm+7XnOq+D9J85XlsYt6NQB0Xj/w3dR3lzp8s/8AxMdPmkt53gdvKdkba1c34GS6n8Yebe3LX7qsn+srW2LaWcUSbY9i/c30eD5lk8Qzv/dh/m1BZqabN58Op7F/5fJEqa/vlg/36h8Kp/oFy8v/AD9Tf6v/AHqq6x4n02xuVsrSCW/1R/8AVW0H72V2/wBmoKibENg09mrvKsf/AF0rFvLzRdKv4IrifzLqaTZEk/8AepviSHWrqwiRN2m3W39/bT/LKjf3f96tDwf8SNW8I215pmn+E/CVo99DJbz6l9jna/8ALK7flleWgZl69r2qWiLaWn7iD+K5/wBa3/fNUdN0rQ5NVtrhNa1nUtUTdtSewWCL/wAdletzZ8/z1jwwxx3+9KNQNLW7GO6tm3qu+sHwxpv2XXlf/Z+/W5fv5cPz1V8K211PftLLE0cDx/foILl/N5Hz7Vqv4VuVur+dP7i1paqmlxzL/aF4saJ/BI+2jRPE+k6rNJp+lL5aW672+T5XzS5Sx2iP5firVX/gSO3Tf9d9bF/JZwXKr5Szzv8A6iGNPNll/wB1VrB0F/P17U9n3POjTfv/ANmsHxJok11eX17b3NxBPu2b45vm4oiB3kMPiKSb7RcWMVhpf9yd/wDSuf8AZWvP/G2grquqtcPcyybP+eb/AC07wYl9Hr0SS3NxcJt+ZJ5t3St7VUWSb738NEhRPN7O81rR9qWmoSwf7Eaetelakn3d6rXIvDH9s2f7VddqW6Pa/lN/fb+9UyYdSNJob5N9pF5H+3G/yvXM3PhjUILlrhIlu0eTf+7/AIP97dTvDdgulQ/f/wB7zHqmnjC8sb+8ilg8y13Nt8uukwOg0qby/wDpnP8A3PpW94wRv+Ee+95ez56y9K8SWOsP87LI/wD00T5q0vEm6TwxLs/8h1AGL4tT7X4MvE/j8ta4Hw9okc9w29a9K1JFn8GT/L8nk7//AB2uB8PX8e+hsfKdYkPl2ez+DayV5npWvXWjzeVZTtOifdSSvUIfufOvyV57Z6bHHfsm1fk+98npViO00HXrzXEZJbFo3erENhpd9N5u5oLpGZJfLf5XYf3laptHto4JonT7+2vM9bupo/E98lvF5E/2pn3xvUAeqW1tJAjP5iun8NcbNqXl6xcp/wBNKueGH1af/j9uYpKsP4h02S8ltL6CKR0bYryf/FUSiOJsaU8kkPz/AHH/AI/7lcno+lR/2hveJf7/ANz1rsrZ7OOH/R65v7Nfabft9ottifwv95aBnXaIiwOvkqscb1lpfzaV4VnuIvKkeGZvkk+X+KtDR7lZJP8AgX36y7+2a68ParE//PxMm/Z/00qwIdN+JEfypLbN8/3vLfcj1pa3o9v4m+zXEU7QTp88XmJ8r1zfhvR44Hb5auePLyS1TTH/AHsezd88HvsqAN7TdHvLGZUlg8xErl7mZY/E958v/LSrnhLXtWuryJJW3wf363LxNB1LUp4pZfI1SH71HKGpi6rCt14Y1CL/AGayfD2mxxqsu35929fMeuw1XRJLXRLz7O32vfC23y65fSpppLbym+R0b5k/iSgC1rfjC+0PxP8A6PL5ieTG/wBm2fLz/tV7l+z94nutcudT32f2REhX5K8T1XTVutVilf8A5516t8BHWDxneJ/fs2Rf9vDVUH7xE46Hvzv+5rx/xyn3f+vyP9d9euN9yvI/H/8AFv8A+fiN67jlNTw9/wAj5pj/APTGb9Vr1KH7teS+G3/4rDSH/wBmT/0XXqyfcqokFhKdv+So0paYBzSb6Hpu+gB/NJvqOn1AC76dvqN6WrA4r42Ja/8ACrte/tBW+ypHG8vl+0iV8z3OmtH4elfTJft6blmXy9u7aK+oPi7bLffDHxVbv9x7GRK+Vbm2/wCEc02d9Mb7JO3lv533ujVzVDemU3uVvrCCW4+4ky07Vbaa+0+xS3laB4ZmdZo6m+2Q65o7JrH+gfN/ro/42o1iG40rSrOW3kW7Tzm/fRp/D/ebdXPI6Qv7+xtU0qLWP3j3HmJ9sjT7mNla1zcrpttPLby+fBDHbfP/AMCes/ybW6h097pfkTzPkk+6+djVNM7WMN89p5Wz7HD8kifuuJHqQG372upQwPLt8ibzNyVRvL++sdStkt1WS1mhj3Q/3KtXHl+INHg2bdNnST90kn3XbbVHVbxdKvLG0li3u8P9/wBKsDQs7WGfUr57SfzJ9rbrb+Ld/s1NZ6xNfXMFxLB5bpcQp5P1aqcOmw2t417bxf6VM3+u/ufLTrC5vpNKnfU9sjo0LxXP8T4kSlGREonWeEvHmqfC9GfT92pac8jPLo8822Llvm8lvm8pq+iPBPjnS/Hdg1xpv2iB0/1tndJ5U8VfJr/atNudXlvf3lr5jTK8b+rVahvJpL+x1XT55bSe0bfBcxvtZP8A7GuiMzGUD7I2eY9RuleQ+Bvjx9qvJ9P8UW0Vp5KtNFqtq+6Lywu5vOi/h/3lr2JJobq2guLeeKeCZd8U0D7ldT825WWuiMjGUXEheh6mdKhdKrmII3T5Kq3MPlpV5/8AV1HMlMDPdKhms2khaX+BG2VoTQ1G7rHbSxbfvsrr+FAGLC7WP2n5fMS4jZGqjqVnGmlaZKi/O+7za6zW9H/4mtzFaRfJtWbZH/AprmbyzbyaUgMea2aBIt6/I671o+0/ufK/2t9bH7m+fSrd1b5G2N/t5rHvLOSOaf5fkRtm+syjwf8AaZ0r+xvsctlujS7vmt2T6r5i15LbXmqaVDfXG1fstvGtxv3/AH1/2Vb71e6ftAwtdeErH5vualC/5K9eV63o8l1qmmRWStJp1vCs0vmJuZJHZ6pS0FIzYfiFDJ/y3WrSeP1/571ev9Emnv2lt7G48v8A6aJTodEuv+eH+98/3KszkUf+E58z+Kprb4hNY3KypP5bp92r39g3En/LCpofD02/e8VWB6d4D+IWl+LrDf58UF0nyS20j7ev92uy03VZNHv1u4vv/cZP7614a9nNa2EiRWazv8r7HfbvxXqlnr1rrFzL9nZvk/gk+9UAe1WGpQ6rZpcW7fI9cL8Udsc2lP8ALv8AMb9I3rL0XWLjQ7nzYv3iPt82GR/ler3xCv4dYttFuLdvkeZk2f8AAX+9TiTI9QR/M+eiqthN5lhZv/fhjf8A8dq1SKH0m+m1LzQAVFcwrPCyP9x6l5o5oA8AtvD0mm+IdcilnlkR7pni8x/liX+7XpXhjWJPJV937+H73+2tcu6XGpeP9TsvIaNJpm+f+HiPduqTzrjR3Z4oPMuod37nf9//AGaTCJ7FbXMd1CsqfcerG+sHwx+701X+xy2m9t+yT73NbHmVoA6Z/kqNHpsz03fUATeZR5lM5pN9AEnmU3fTd9LzQAu+kpP4qXmrjIAp9M5o5oAKXfSc0c0AFP2fPTOaRP8AfoAkoplLvoAdRTd9G+gB1R3Nt9qhZEby3f8Aj+lLS76AJHelqLfQjtVRAn5o5qKimBNvpKZvoR6CCO5SaRJ/s8qxzvDsV5E3bG/vVJ9vh+3/AGLzV+1eT52z++obbup2+jau9X2rvRWRX/2T96nzAWeaOai8yimBYoR6j307fQBJvo31Hvp1AakyU7zKh307fVkk9Lvqvvp2+rAm307fUPmU7fT5gJvMp2+q++jfT1A0LB/3zVe3+W9Zdm/ztVrfXTCWhhLcbrE3l6PfP5/kbIZP339yvEb/AFtdYme3t52ngt22Szf32r3B5PMRkaud1jwlpeqvK72yxzvt3PH8tZ1IuZUJI8h8T6C0/wAPdc1CXds+ztDEn9/K/er2S2f/AEZf+BVyPxgRbX4b6hbxL/DsVK6yF1+zLUxjyoObmY6Z6pu9SO/8FV3rOUjSMRrvUMz053qu71nKRYO9ed+JH/4uFBs+55Mf/ou5r0CvL/HE3meKp3RvuQqjP/wHay1GpfKSeKvE7ar/AMS+0by9OT7z/wDPVh/7LXMzTR2sLSu3lonz7/7lDPHAm928tErz3xV4k/tzdb2//Hkn8f8AfqJASXnie1jub6K0tvMgebfE8e1d+a52/ea++f7NF/20mqFP9dUyVkWZs2mzfwQW/wD20uW/9lVqqzabNH9+ezjf/fb/ANlWtSa5WP56h0TRLrxNeb/9XZI33/7/APsrVj5ivpulXl9c/wCifZ50Rl3eW7f+zLXUQ+GPEEabE0+wj/j/AOPndXeaD4eh0e2gRFWN/wC5/crYhs/4qxlIqMTyv4VzXWpeKmluILeNPJkRfI9mr2q2hrJ8O+GLPw5bLb2UXl/3n/v10UMNTzFEkMNaFtZtsWm2dtWtCnyLQBNDD5brWhCnmPUMMP3a0IYfLerAdbQ1chT56jVPnqaFKgCSH/WVIifPTUoR/nqCx2/56P8AWPTd8caSyuyxoi72eR/lRR/FXj/xO+MEyX7aF4a82N/m+1a3G67U/wBmH+9/vUpSHGJ13jr4l2fhHz7KyaK715I2f7Hv+VMLu/eV4H4h1vVvFs0T+Jbzz3+aZbaNPKit/wDdWqulWC6a7fM0ju01wz/xOxqrcot9prXGptLaJu2L/edRWMpG0Yk0N5N9vgsrf/ltt+fZ/CP4qPOsdNv777PctqWopCrtDs2qlR/bLySGCG0VYNOTb5ryfNK+KbbaVa6bDPLbxRR+cq7kjrEsmtrm+1JtIe9ZfPT7Q+zZ9yPbVG/ufMdvskTTv/F5dXra5j1K80yVNscHk3ab6x/MaSGdNKby33bPtMiffoLHPtsdH/4ncsvn7m2wx/M3NV7+zkvtHg8pWtLLav8AoH3f++ttXNEhWCz8rU5WnfdJ++f3qvqU01un2fT4vPR9qKmyqiEpG9olrDdeLfC6P9/+2LL/ANHpX2E7/vGevlHwxbaXa/EXwml3Ov2r+0Lfyod/8W6vqx66IHLPcWlem76HqyCSGnPTYaHf56AJEf5KP4qj3rsplAFnfULvT6ZQA5Kip/8ADTXf56AJaieh3qF3oA5H4u+JIfD/AIbg+0T+QlxJsrxXXoden0f+2LjSryw0h5PJgvLpPK3sfu7V+9XbftDvcTJ4at90scCSXFxvjfbskGzb8396vF4bnVLq5lTUNV1TUk+/svr+Sddw/wBl2rCctTeEdDNs/FVx4c1L7bqHhXRvFjr919YeRok/3Yvu1eubyS+vGd1ij85d/wBmj+VUzVfVXXYvy/71WrnSrrZvii+RI/vxvWJZHo/7t53RvkSqbzXGpP8A6LA07/3I0+5Vywhh8OWc97cSpdv/AMtUjTdsUf8AoVc/N4y1TXH+xaFBFH/10mWBUz/vbaCzrLx7G1s4HvZ2jRF+aGN9tR+CfEOl6lc6hFpsCwfZ9ryvGn8R/vN/e+Sub8W6J/bnlb28t/8Apm9bngDWNU+zS6PLef8AErtF3wW0FssSoxoINDQd11olyj7o0muJP/Qqr2dzrngt5U0TWriwRvvPHDGzP/vMy1N4Ym/4lbf9dpPn/wCBU7VbxY0aoLJPtkl9uluGaed13yzfxu33t1Ud8PnLt/eP/f8ArV62RZ4fveX/AHaq/YIdHvFe4nWS6/hhoAjmdvm2VTs9NvEvGuLtfIg/uSP8z1V1TxhJo7tbxWzeZ/DN/DUOifar7WPNuL6zkTyf9TA+7rQWaWpeMNN02bZFtndP4I/m34p3hjXr7XNSvEu18u1RVeL/AHjWH4h8Kwz/AL2KJY3/AL8b1a+G9m1rf3zuzfOsaUEGf4w8KzfaZLhLmWT5t+yT5qvfDSO6jm1Bbj/ZrpNbSOSH/bqv4Ph8ua+dIvv7fn/v1JZc8Kx7LzUJfN+5cbKNVTy7Zv8Aln/A1TeG5If+Jqm35PtzJU2sWH2qaXZL5Cbv96q1Aw/Dc0cesb9vmfK1a2paXNJ9yL/2XrUOm2FnYzSIjeZdf7/z81g+KviE2mzNZWkDb0+Rpp0+Slygaln4MWeb7RcT/c2vsj/+KatDxJ4hsfDln5t3uj/65p61yOm6xpt1cxS3uvXt3e7l8q2tbbyonYV0mvI10mx9siUfChfEzJs0kjRZU+5urg9SSa61u8fzW8h5P79d5bI0afxR1z95t/tWX5fLTdW5kWPD3huH5ZZW8x0+75ddtryL/wAIrcp/rERd6p9KydNdfJ2Vsat/yAbn/rnUATeHrlY9Kglf7nk76w0/sXXPNuIvKkn/AIdj7d9TWu6PwvLsZvnt2Rf++a8VsJryeaL7Pujeq6Bqe6JpUcEyp5rSbK89ubO603Up/tETRp53yvXReEptQg+e9naf/YoXx5ZwXM9pe2zQJE2zzv4aZJe0STz33f7P365G8sPM8STvuXfurttKvNNdN1l5X/bP/wCJrJ1rw9dfb5buy2vA+3cn3dlQOIWyeW6/7uyuN1jTZr7W50+XZXfWFq0e3dG2+uZvJoY9bl3t9yiUhmtomj2+m232jd5mxflrL/4WFcaTf3Nvd/vIPOZFeumtpvMtm2N8m2uHv9H8/wAQ33zts3UAd5o+t2Oqw/6P5W/d/wAs/lqG2haTTdXiT947zSbf++qr+HtHh0354l+d/narVn+7TV5f7lxI+ygDJ0S8be1u6+ROn8En3qveMLaO6sLN/m2I1OTxtot9DE975sc+3786fMn/AAJata3oP/CTaOqaZeW8fzb4n+lAEOiQwwQx7K4XxtbTXXjOdItu/bH/AOg122laVeaa8UVxE0b/AN+P5qwfEm2DxI3+3DHQBqeHnvtK0q7/ANJlu3ihkmiSSq+l/Eux1jyv7TsV+1f340q9C7T2FyiL87wt/wCg1y/hvR7eP96/7x6AOy1XRG1iaC90+eLYi/6n7rNXo3wWtpI/Gy718jZbt8kn8bGvFfFupXVjc6Q9vdNG/kyJsj/jr1D4Ca9qGpeLbP7bbfwt++/2ttVH4hS2PpSvJ/iKn+v/AOukf/oVetPXlPxOTy/P/wB6N/8Ax6u44x2lfu/FWhv/AL36q9eqQ15HpT/8VD4ef/a2V60v3KqJBYjqT+Gq6VPTAKZ5lHmUUAFFFFABR5lMooA5r4oWcmpfDfxRb27eXO+m3Gx/9oLXye800GmzvqC+W6bUb8a+sPio/wDxbTxV97/kF3H/AKDXybbPeR2Dfbdt3A8f+prmqG9LYLmGHWNNni/gdo/kqG8e40PRIP7P3b/OXzUk+ZXUr92i5hj1Kwli0rdHPuV/Jkei58zTdKi+1rL/AKxfkk+9XKdJavvL1zTdPd5V0263SeVDJ91/ubqteTJavOl23yf2eu7y/aSsv+zYfEaQI37tEm+R/rW1N5NjtS4Vru1hsbnzU/vqGhoAp63ptvrFhAifcSRf96qeqzNY/Ybf7N/a0CLJ88nzSpirSTWusaO39hT/AL/cr7JH+ao7y5Wxhs/taSxu7SJRICS2sJJ9eaa3uYpETb5tt/EmVofUvtWm32z935UdRw2Fn9sg1B93nvtSo0ubi60rXPttisbpa3Drc/31FApRLE1tcWuparLu+0I/mf6HO/yvULw/2lpUH9mK1g6Tf6mR/v5qS/hvINYuftEHmWT/ADq8afL937tVbl4fEGmxvE3lok29Xj/hqoyJlEsJqqpqX2Ld5c6fI34rXdeCfG2pfDK1+z2W670hJGmbTZH+Xn/nnu3ba4O3mmk1XybuxWSBIdkV5/FzU2jv9l0eWV7ldSg2s6zR/wAaitIyJlE+tPAfjzTfiFo/27T2aC6RV+1WE/8Arbdj/wCy/wC1XROnyV8a6TeN9us9Ysp7jTbq33eVcwPtl2n+GvcPBnx7hvkvLfxRBb6T9nbfFqSP+6df+mit91q6IzOeUD1R18tKj/hqwjw3VvFLEyzwTLvimR9yup/ipsyfJW0TIq/3KbMlTOlRvTALC8a1vN8u6RPJaH86p3Gmxx6JbXH8bsyNVh08yoZvM+zeVu/d7t+ygDFubD9yr1m3kzR208Trv87a+/6V2XmQ3VhY27/fSTYyf7JrH1jSvLuZ4tvmRo2zf9aNStTx348aDHJ4Yn2bpEt2W4X8FpvwleTTXnl+aNLhbab/AL487/4utT4rwtH4Svk/1m9WT/x2svwTqVrHZ6Vp7zrHevDsWGT774rLqB2GpabHqST3CN/y22L+NeZ+LfA0l1NLd2S+Rq//AI7cY/8AZq9Q85o/k/g3b9n0o1KzhvoZ5f4PO+X8aqJEj59sL9pHaKWJoLpPkaGT5WStJHrqPGfgldV/0hG8i9T/AFVz/C/+zJXnsOpTWt5Lp+oQNaXqfeSStomRtTJUMM01jcrKjfOlR/aPno85asD0DRNbh1S2b/lnOn3kra2LIio/8Lb68lh1JrWbfF+7f+/HXonh7xDDrlt8n7udPvJUAe1eHrmO60ex2y+ZshjRv94LWjXlGia9N4fvPOT95B/y1h/v16dYX9vqVmt3by74HqZFlyimUVQFjmkeo46k30AcLpSeX8VNQ/27ON//AEOu2s7GGCaWVIl3v/HXE237v4uy/wC3psf/AKFc130dADt9O31HRUAE1Q7vLRnpz01KAJqKbvWkoAf5lHmUyigB/mUUyigB9PplFWA+imUJ/vUAO3tS0yigB9FFFABSfNuX/wAepaZJQBLzTaYn7xKfQAUv8NJRQA7ml2eXSc0kf8FWBJRTOaKCB9S81Xp/mUAS80c0zfRvpxAmR6dvqHfS80wJ99LzUG+neZQBLRUXmU+gCWjzKj30b6sNSzzSb6gpUerDUsb6N9Q0eZQGpNZzSfb9m39x5f3/AParQ31m2z/eqzVxlyoylHmZZd6jd6j31G7/ACVtzEHE/F2TzPBk6bfvzRpXTI/7la5n4nP5mg2yf3763StyF1khi+asZSLjEkd6hd/kpzvVd3rGUixrvTKK4j4o+M7zwr4en/sr7P8A2vN8kTzv8tup/wCWjVnIom8YeMP7N3afp8+/UX/1r/8APvn/ANmrz9P3afP/AMCeqOm3PmJvln8yZ/8AltJ958/NurzX4i/E7y7mfRdPtryREXZPcx20nz/7K1nKRsanirxUuqzNZWjf6En+tf8A56//AGNc7NcrHDXH/wBtX0kPy6Vf/wC55NVZNU1iT/VaLef+Or/6E1QLlOohuf333qdc362sO92rj0fxJI8TppSR/wDXS5Wtrw94V17Vb+L+0Psex9z7I5mX/d/hoGa3hvR5vEd4rv8A8ev/AKHn+7Xs2g6JHpSLsVN+35U/uVwfwf0qbTbzXLS72yT2jRp+7+7zvr1aGH591RKRcYhDD5jrvq5ClOhh+7V62tqkobDbfdrWtraiG18vbV6GH56sAhStBIfkWo7aH5KvImxKCCRIfLdavJ/rKhT7y1aSgsciLG9SI/z1H/FTbm/tdKs5729uYrSyt498s077VSolICZP3lU9b8Q6b4Ztlu9TvIrSB22ReZ/Gw/hVf4q8p1v42X11rcFp4agt/wCzkkXzdSn+9L/1zWvKUvPtVhY3d3c3E+o28Kwxee/msi1jKZtGDOu8efEKbx+k9pcbtN0Td8tnI7K1xj/ntXK6a7alftp8S+Xs/wCXmT/VJTdYvI9c037bdy/YIIW8nfJ/Hii51K8k+026Wa2mlvayJ50fys7fdVqxlI0jEdpXmabbRSpOl3Ptuf8Ad3bkqGGOSSPfqsqzz+ZI+/8AuVXtraHQ9Hs7e3VY4EtZ3/4F5iVX1KZZ9L+16rL9gRNz7P8Alq6/7NZllhNYa1vH0+KLzHu6jtnt9J/tB5Wa+ukjj/0OP+BTRNeXUd5FFaRRQWv8U38T1Ilhb6HDcyxN5iPtoLJkvJtSttIluIIoH+y3O5I/uovmJVW5khsXaW3/AO+I60tN26wls+5Uf7DcIv8Au+ei7qxYb9dKhvP7MlW/ut2yWaT7q0ANubb7VpS3d7P9gTcz/vE+Z6h1LVbyDTYLfTW+yWW3/XfxUOjarZr/AGhL58/zfPJUl5f/AGW2id/7tEQkdF4M01f+FleF7v8A1c/9pW7/AO/ivrx6+UfBlndT/EXwhcJtjj+3QvX1VXVDY5am5LzSPUfmU16sgmR6a9NjokoAlpf46P4KbvoAnqGld6hd/noAkd/kqHfTndtlRu9ADt9Mp3NRUAeW/tCOsFh4c+X53kuPn/2Qqbq8R0p2nvLr5fLgRdm+T3r1b9oHXl0fW9KlSL/SvsbJE8n3dpb/AMdavJbz+2pLaW4vbnSZLV12QW1rfrPPu/vMqbttc09zeGxDeX+mx3MVpul1a6f5FtoIfvN/squ7dWf4g1K+keK0illgtduyWaNPNZM/7LMtaXhvXvEXgB9+har9gkm/180dtA07/wC9Ky7qovtgeXf9zbWZsTWCeHY7aJNEbXru6fd9sm1hIov93yVRm21zOvaDZz3O97Zd9dBYeXvldP3lU7m2uNVmVLSCWREZdz/w1UiDQvNse3/dp3hV1unvkRf7tSa89ja2zS3Eqx7P+ApTfCWq2eqpePZQeRBCv9z5ef8Ae+9UgaXhJGn0df3TfO0n/oT1HfXljBeRWiRNqWqf8+dqnnypj/ZWodBha68JQW9vLLB9obf+7f1Z6r2Gpa94V/0LT9T8i1f7yeSvz0FkPiS51a1hV9PVf7jP/wAtUzXO+FXtZNYie9jv5NRZv3T718pK9C2eYnztXP21nHHrCyoy1AGxc6VHdW0qP+8rD0TR47G/Z0iWP5dlb1/eLBbMlUfD3mT3M++2lt0++s0ibd+f7tKQRHalN+5+9UfgZ/Pub7Z9z93V7VYdJg3PcT/c/g31DoOsWN1bXNvo8UUaW9MDQ1jSprrcnn28Cf35Km0TR4dHhlS3laTe29nkrznWPE+qQTSpcK0Cf9M/mrqvhjM11o99cPLcTv5y/PJ/u0uUC14bSb7Hqez7j301cfr2t6lHeNvilgtfub4PvV13h6b/AIk9ykS/P9sm/wDQqq6xYLJbfOvz7aIgYfgabS59Yl+zwXseopC3z3U275fkrW1vT1nRndah8H2y2uqzun7v9y2+tS5hbyZ9it/tUwOJh01YLyJkby08z7ld0/7xPkrl3hkjv4kibz5/+mHtXZTQxybXeejUswdH8Z2usJPb+VLv/hT+5Ud54eh1KaWWK8aC6/i8z5lermj2CwJsRa43xC81rrE8sWq+W77fkkT5asxO2sLO6sYf3sXmJ/fStK8fztHuf+Wn7muD0Xxhffclg89Nv8Fdt5zXWmyXD7t+1qADTd3/AAjyJ/Gm7dXnelWtra3mxIvk27K9C8PJ5mj7N33/AJGSuFm8Pa1Y38rvZ+Yn398FAHTWyfd/9A+7XnupQ3F1r14jyts85q9A0r/SrZt9czfzL/bc/wDf8z7lTIDQ8MaJDYzLK9R+LfE95o/iq8S3eKSyTbth3/vUrWs5vMRdm2N91c34s0qO+8Qs7qsj7Vf+9/DVAb2leP4dR+Typd7r8yVJf6JpOq3ksvny2l0/8f3l/wC+ar6JYQ2vzpt/2q5PxbNJB4kl8rzY38uOgD0jT9EksYZXeeKdHX/lnXH39z5evSp8v99aPCt5rEcypcSrJA//AH1W8niTTZ7yfT72K3keFl2pOn3M/wC1VgaGgzfPv/gRd9Fsnlza5F5v32+//cytXNKs9N/fvaStG/8Ackf0qOw/d63qqbfv7d34rUAee6DpUd8+91bZ/ckre8WzSaP4eiuNPb7O8My7Xj/9BqjoN/HJcyoir8kjJ+79q2PEln/aXh6dH+55kdTEDN8PfEXWpP3V3Zrdp/f+71rpNb0rQ9Uv1828+yah5f3N9Yug2H2WFvuxo1YfxFtpp9b01Nyz+dD9/wDuYaqHynoFtoK6VZsjyrO7r8rx/wB2uD8PTXEbtbyr5c6f61JE2tzW14Ss5rVP9IvJZ/3e/wC/8tV7D4lw30MUWq2MW9P+W33qsRa1u2jnj09/7m6u0+Fdt5njnQ/Kl+5Nv/8AHa5nVbOHxBbWz29yto6NvXzE+/XXfC7QdQg8YaLvVpIPO374H+WlDcR9MSV5j8Udu+Xf/HHvr0x3rzf4qJ/o0v8A1zruOEydK/d6l4cf/ptGm+vYF+5Xjdg//IBf+P7RD/6FXsyVURD+aRKXmimAm+nb6a9LzUAHNFNp3NWAUc0c02gDA+JH/JPfFD/6zbpdy+z+/iB6+SftK6lYfP8Au0219deOdSh0fwT4jvbj95Bb6bczSp/fURvXybYXOh+LtB/4k9zb/wCkQ/vfIf5omP8As1zVEb0yjfoselTpaS+XJ8u2aCqr6q1jom/WIPt0HnKn7tPuZ/iq5eWE2h6Pcu/7/Z8++mwyR31gtw22NN33/wCGuU6RvnRz2FtLojPIiSfvU/i21tWbtO9n5q/663uUbzP4M7Kwb/TZrpFisrn7I6Tffj/9mrUtvOkuNMi1CXzHSO5hleP7vKpQA7W7CP7BFFZN5c7/APPP2qG//wBFsLZNYgl1LfNsV4E+ZPlo+xtpujyy6ZOt2/8AyyofUvMsFuLuX5/OXa9AEb6O39sRXFp+8tXWP9zv+ZcVcm1JdSsNTt0Vo9lvcJ+a1XfTVur9b5JZYJvJVGeP+PFTabc/br+8S4sWgn+ZFmj+6y0AOh+2QarPL9paS1ZVf7NJ91/lrBtnXWNEX+zIP7Nn8yN2tn+XZj+7WtbTXn9pQb1b7FNbxvv2f7NU5vJ8QaetujfIjb98ftQBYhvPst/baZLF5c+2PdV6xsLXSrb/AEdV+f52Tf8AK9ZsL3kF/AnkRT2SR/66T7ytVjQYYZEllsrn7WnmbP8AaT5qCSvsXUtNs3iX+xZ0mbbbSP8AK+a1IbhfO1eK7i8tIVj+fZ8rqaz7a/s9csN9wvlwJIvyfSi5vLqCG8+0KtxpCQ/Kkf8AreP4VrSMhSidx4D8Ya94DvIP7Pn8zw9u/e6VO/7rn/nn/davoLwZ8QtF8f2DPpVz+/SOOaewn+WeJT/eWvlmweS6+wvp/myac6ruSRPm4q1Z6kuj38D2U8tpq9ureVNH95M/7VbRmYuHMfXjouymw23n7v8AYjZ68h8DfHKOOODTPGEsUF19xdYjTbA//XZf4a9kR/kiliZZEdfleP5kdTXVGRi4spvbNC8W9fkdd61Xf+Kt5Hhvn0q3dW+RmRvxrNudNaP7TKn+ohmaGmYma8NNe6/c3nm/fmX7/wBKm/gqOaH7tBZ538bNHkk8MTpaT+Q/y3G/Zu/h+7XE+CfDzalN4e1jz5Y/s9u02z+/mvTPHiNJok8W3zN/yVyPwidZ/CWhp/c0/f8A+PJSkPodNf2yz/bLiL/nt/Os+bdHuT5tn8SfSty5sGjdk+b/AGkqvfot0l5cf6t/MV/zp6hzGLeW0d9C3+xH834V4mln/wAJVok9lrHm2l7YsyWOqwQ+a20b12yf3lr2yZGj/vfPXk/h621zxBc6vb6e2mwfYbpYZUut3m/Oz7W/8co1JkeRza3rFjNFb3djLHOm5N8f3eKP7e1D/nxnr1DWPhdrGpTRS3Gp2Eez/nnbM3/s1cPqum/8I/rEumahcywTp86zfY/3Tr/eX97V3RkZP/CQals/49rirWn+MNU0q5W4ignjkT562E0Hz0XZqEUif3/J/wDsqtQ6a0D/APH5FJ/10hoA9K8H+M4fE1hE8sEtpe/xQyJ8nH92tDwl4nm8MeM2/fypp13/AK+z2easuP4l/wCeTLXnthrd1Y7k8y32bW2+XDtZG/76at7w9qralr2/b5fnK277Kn3/APrpu/hoA+mLe5juoYpbdvMR13q/1qfmvLPCvipvD832e4bzNOdv+/X+0tenQzRzwrLE6yI+11f+/mgssI9FRpS0AcVJN5fxdg+Vvnsdm/6b675K4G//AHfxU0X/AG7W4/TZXdJRIgfRRzSPUFkNy/lp8i/xUI9Nud0ifJQlBZPTuaio8yggEbzE3pUvNReZRQBLzRzTHoSgB9LvpOaOasAoo5o5oAKKOaKACiiigB9FMooAfRTKfQAyiilR/narAlpN9NooAfRRRQQFP30ykR6AJN9JRzRzQA+mo/lvspu+loAfUm+q7zeW6/L99tlSeZVAS809HqvT6AJfMo8yoqXfQBPSb6h307fQBPzSb6g5ooAntX+ernmVn2z/ADtU2+t4y0JLXmVC71C703fRzAcT8VNYt9NttFiuP+W14tx/s7YmRm/9DrorC68ywtnT7jxq/wCdYPj+2hnm8OO8SyOmpW6K/wDsvIm6tiw/d2cCf3I1rOUhRiWHeod9Nd6o6xrEOh2DXdx/uKn8TtUykaRiV/EPiGHw/Z73/eXT/wCoh/v/AP2NeJ+Nn/tXSrq4u5beSfcs3nXSblRh/droNS1K41W8a7uG+d/++U/2a4nxh4kjjRtMt/3jv/rX/uViUU/+FhQ6PNA8UX2v/R9krz/uPmOysHxD8S7W6dneCwgf+5Jf/N/6DVP7Na/xwRSf9dE3VVv/ACY4WS3WKN/+maVBUZGb/wAJhb3z7EvtN/2Ug/ft/wCOstN1LXltYftDzxf9s7bb/wChM1Nm1prG2VN3z/wpVzQfBM3ib/S9TibYis6pJ/6FQETF8N+JJvE2q/ZIlaPYy7fu7ef+ArXrFh4Mk2K/9r3iP9/ZAkf/ALMteF/Cizkk8eaKkSeX96Zk/wBnbX1ZZ2axx1Eizjfg5pt5Hok+p6g0sk+ptHNvn27v/Ha9IhtvnqOztvlVEXy0Stq2s6kCO2tq0oYadDD5dWoYasARPu1chhpyQ/dqxHQAIlWkqNE+Sp+aAHr9+rSVXT/XV5T8QvjHsS70zwvtu38uTz9V37oIv+uf95qUpKJrGJ2njD4naT4LSVH3X+qeTvisIPvP/vf3Vrxfxl4t1jxxbfa9Qn8iBF/dabA/7iJv73+03+1VG/vLeCGe9T95fXDb5/4mes1Nsl4ssqrInltN9gj/ANa+a5XNm0Ylqwe4n1yC4tI2ksvuM/8AcxWfptzZwXmleUrSap5O+JP4U+X+KtKz+2T3Njv/ANAgt4Wf7N/fqGa/8uzi0+L95PtV4k/i+7WRqWHhaTUrOLxBtu3eRpm8z7qfL/DVX7e3iC5vNP2+R9khb99/CmKhv7yGSw83XXlge4/0eCGP/W7T/FTr+a61i/vLS4WKDTnXZsj+Xf8AN95moAbYO2m2dslvcrf/AOhzbZv4dxnqjNb/AGpF/tVlnukaT99J71ee2h0qGCKyZbiCGzba8f8A10qnqsMf9ixXGsXP9m793yf8tXqBxJkvPLvP7PWLz3f+PZ/DTpprWxhvvtcsWpOm3/Q4E/1X+9Ve5vL77etvbwLBp21t03/LWXFV7PTbfR4ZZU2/vWXd/e4oKNCwvLXUraDZbLaf6DN+5j+6i+YlZvkw6VuS3+5u+5WhpSR315FFafu/O0ub/vo3KVnwzWum+fvZdSd2/wB5UoAbDYTaxo63Fp5SJukTzpH+5ii/1X+x7Oxt7Sx+33W391eSJti4qZLCbxNpW951g2bv3Mfyrtqa3mhsbPyn/dwbaqJBc8Jfao/iX4VvZbyWSBNSt0aHf8nPy19fPXy/4Mhmj8Z+GkSDzIH1KN5X2V9P10Q2MKg7miikd6sgmT/V0O9QpNTd60AWN/yVHvplIlBBI70ykuZlgtpZW+4i7/yqvps00mm2b3H7ud4Y3ZI/7xWgC3zTaR3qF5qAJt9RvNUPmU13oKieN/HuwW617T3lXzEmsW/Rq8b02zh0q5nliX59uxnr174/bpPEOn28X8Fm3yf77V5LbW0kEly+ofu0dfub65Huzqj8JR1LUl8yJGXy98nyvV7WNNkut0qbY0dfld6pw+LdPj1KKLR7OW/fds3wJ5uzP+1VPxVJcSTLs/f2W35oYH8pv++qkZc0qaz8P21y/n/b9m3zfk+5VfTfElxrl5AiarpemwOy7YbqZmnlz/Cqqu1aNNvLGS22WWlLoqIzean2xrnzW/vMzVRTTYY/ENi/33SZXoAm8Z+G/wC0rn7b5rxzp9143+5V7wHc30lnqH2u8lu3T5Innf7lXPENz+5X915fy76q+ErnzLPU33RfPRIfQ2PB/wC78MaZ/u/Kn1qbUrmONqj8MTeZ4esU3fJ5NN1J7G1uYvtc6xzv8kCSPt3sagosXMMk/wDx7xfc/g+tZ+m6DfR363tw6xwfMmz+/WTrHj+bR9tvp+n+Y6f8vMm7bVrRNS+3aqr3etXV/dOrOtn9m8qJMUAO1LxPpumwtEkSzzp/BH8zJipPDGsahrF5fPd2NxBZeXvg8xPvNVfxD4Yt7qH7R9mX7V/E+z5uKq+EtN+y3Nz8zR/Ls/vUAY/iTww0k0uyXz0dvuT/ADVteAEuI/tyy7dm2Oti/tljhVd3yJ/HVXR3jtXuUSVfMf5NlADdesI7pF37a2vAaLaaTqMX9+Tf/wCO1j6350kKxRK07vW54PhuLXTZ/tEDWk7/AD/vPl+WlECj4eh8zTZ3RvL/ANKkepNSvLeOwZNssl1/f3/KmKk8JbZPD3mp9x5Jv/QqhuvFVnBMtvEqyTp8mz+5TAo6VZzRuryr5aTfJsraufsMEPzq0ibf+W/y9ayba11K6uftt6sUcD/dTfuasHW9KurW8+0Wl9LH83y/P9zNPlA6r+1bp4WistMaCH+J44ax/EL30iRfYrr5NvzJIlYNtr2uPcxW8uq3EifcaGR/vqa6ya289F+9JUyCJYs9uzzUrjfFVssmsS718xNtexXHw38QaPbN9os/MRf4433LXkfi1JNN8Qy28sTQT+Wr7JE29a0sybqTNDQdNhgh3v8AvK6xP+QTP/u1zOjzeZ5VdNDN5lhLE33/AC2oKKvhVJI9KZ0/dyVy8njy8juWS9WL5Gb/AFb+ldJ4bdY9H3/NvSvL30pZNbu/9uZvnj/3qOhB3Wm+JLXWNsUTPvfcn3P/AGaoZvCtjqV40vntBdff/wCBVNpWmw2KKiff21yN/rzQarcpFZt87f3/AL9AHbQ6PNpr/PPFJXO+LbySPXIv+Wfyr/u1a8P3+qTzbPKVIF+88laV/wCKrHTbz7FerFv27/ufLzQBT0fddbf/AB756x/Eln5esK/y/dVK7KG802R2eJYo9/8At7elYOseGL7Wb9b3T2WdEX/UyPQBNYeX5MCJ+8/vf7Fcz4ks2uvEEqfLsfbXTW0N1psOy7iljkqnrEy/298/3/loAveFdNaxeJ3nlk/2N/y10WlJJ/bero/33aN1/wC+UqnYbZIYtjfcq1pv/I1am+770cf/AKLqYgZsd54d1K/nSWe3juvM2Sv91uKva3o7XWgy2+nzp/C++R/l4rzu50GO68Q3iPu2PdSJ/v8AzV0lzDJ4Z8PS/Z7n7IkP/LaT5qoCaz0/UNNdYruCWN6q+OdsF5pTuv8ADIlN0T4nXkk3lXFn9vT+/A9dBr1houqppUt6zQO/meR5j7elHLoPm1IdNmhnRU2+W9cj4V02OB5HfdvRq7iw0SG1dtlz9rRNybP4q4+zhutKvJYr2Bo/3jbP9ugmJN4teaPR7b7OzRzpcf8ALP8A3Xrrvgbr2sR+KtFt9QZvsr3FYusJD/ZUW/8A56LW98PUjk8SaGn8H2qH5Po1XHcJbH1Zv+evPfiinmWMv/XGSvQn+/XA/ELzJH8n+Ca1uN34V2nAcvZzeXbaHL/B9oh/9GJXtUNeHp+70Gxl83/j3kV/+BBt1eoeDPEknirTZ7uWzW0dLiSHyd/m9P8AeRamI5HTb6WokepN9aiFo5pN9G+gBeaiqXmmPUANd6PMokoqwOX+KKQyfDrxGlx+7g+wyb/92vkPVfh1DJMuoaVPLYXX8M0D7Wr6u+NMLSfCXxUifx2LV8tp53h/Srl7eX508t18z7nNc1Q3plW38bat4fm+z+ILFp4P4dStU+ZP95VrcdNN8VWEv9n3K7HZZt8CfMjf7S1DZ63DqVhLLqcS2iQ/eeT/AFVZ9z4Gsbqb+0NHvGsLp/uvA/y1gbly/hbw/pqu8vmfvNm/61NZu13Npkz/AHHuJv4P+mdYv/CW614cTyvEGntqVqi/8flqnzf8CWtiHW9B1ibSrvTJ7eRIZm3wx/KyZV6AHPpX2Fd9kzQXTr9/6VDrepQx2MT+INsCPMqLNB97n+9Uf2PUtDtp7i4/fpD86vv++tSJfQ6xZ/aLjb5DyfcqCguYZpHs5dMn+16d5Oxnj/3vvVpW2pQz3P2RP9YjfPWPc6PNdXkF7aX0tp5O5NkafunX71WNNmhn8SbHs7iC6+VPO2fupc0AOs4dQjv7G4S8WOyS1t0aGRN3Rf8Ax2s2H7LqNhefYl+wXW7eySfdf5qtPqV1DNYxJB+4mhj+fZ9xt23bUKQ2esQz2ifu9m7d+DUATPeTWN5Z6e/7vfHv3/7X+9Vyzt7G1uZHtNsc7t+9f/gVVUTUrWazS323dlDu8/z/AO9U2jpZyXN9LaT/AD+Z+9h/uNuoArzPa31hO+pquk75vluY/uu3+1VpJpoLnZL+/skh+WaP5lfC06S8t9V+2Wl3EsaQybP/AB6obazmtZm+zztJZeXs+zbPlegUS9bW0epXMWoRTyx+Tuddj+tF49jPqWz5oNReGTbc7P3XG/71Z8Lw3b2P/MNn+59mk+62f7taV5eQxzfZHX9+/mfP/wACqoyJlEhS8msYbG3vY0knuG+/v9K7z4X+Ldc8Oarp+n6fcxT+HvtS291Zz/NEiyMi7of7tcXsmsXtk09op7JG/fpJ/wCO7aNH1JtKhgu9KiuJIIbxXltvuy/I275d1bQlqTKOh9lPujm+986U77S0lneRP9+4ZX3/AEq9ePDJps/3f+P7en97aaq3ln9lvLqL/WRwybN9dkTiKL2H/Eq+0fx+dsqnco0E2x1+dK0t7fY2t/4HbfTrny9SmuZdv/LHev8AvCmQcX4ntvPhg/6+I/1avN/gg/8AxTHh7Z/Fpez8mSvVPEFtJGlnv/juIX/8erzH4J/8gTQU/uWsyfk1RLc11PUryFb57y4/2VrFv7Bo/kda2nhpszrOku/7+1dv4VpEiRytzCuxUf8AgWSubTSo9N1Ke9ii8ua4WPzf9vHzLXbXlh8m/bWPcwrJuR/9lFeqlEk5vfWH4h8PWOuWH2TUIEntfvr/AHom/vR10lzD5bt/sNVN0+9WRZ4PqtjdeA9VW0vf3+nTf6i5jT5XUf8As1aSXMc6b0roNemhvvE99omqwefpD28bsn8SMd67o2/hryPXk1LwPqstlafatW0v/lheSbVZ1P8AeX+9VxIkd9vWi2vJrG5W4t28uda8/TxVqGz/AFDU7/hJNQk/5YS0iD6G8Pa9D4js96fu50/1sP8AcruvB/iT+ypltLhv9Cf/AMhNXyTpPi3WtH1KK7tLOXz0/wC+X/2a+gvDGvL4j0eK78hrR3+9DJ/A1WB70lO31xPgzxP5bx6Zd/7kE3/stdrQWcZr37v4keF3/vx3af8ApNXcVw/id/L8c+FZf+m0yfnsrtaCCaimU3fUyLGvS80x6WkA6imb6WgB++neZUe+l5oAf5lFM5pd9WA6io4ZvMhV9rR/7ElLQA+iiigB9FMo8ygCXmk30lFVEBd9LzTaKYDJt08LIkrRu6/fj+8mak3+Wnz1Hs8t9/8Af+T8qc9ADt9LTaitk8tPvffbfQBY30b6j30/mgAp9Ro9LzQA+hf4d9M5ooIH0UyigCaioafQA+imeZRT5gJaXfVan0cwE2+neZUVJvpgTeZR5lRUu+lzASeZRUe+h3pgTQvUm+qqP8+ypPOq4yFIm31HvprvULvRzCOX8cO0b6Cif9BCH9JErctn/wBGi/3a5nx5N5d/4eT/AKev5Mlbn2yOxsPNuJVjghj3s9TKRcYkmpX8Om2ctxcN5aJXk+va9JrF5Le3beRAn+qh3/cWpvEPiSbxBeb/AJksk3eRD/7N/vVxPjDxOum2s9lb7Z7149n+zFn+KoCJz/xE+KMfh+NdP0yKWe9mX5po4W2xL/8AFV5K/iq6/wCeUv8A3xXYXOm6lqUKpcXMX+/HDVF/Csn8d4v/AGzhpIqRy83jC8/54S1RbxVqEknyWNxJXVXmj28Ey2/nyzzv8iwxp83NdA/w3vtG0qfVXnXfb28kzW0ifcqQ5TztPt0Fst66yx3u7/UyfwL93dX0dM8Ph/wxc3bxtIkMLXEqR/efC143/YmoeI9Kg1Dz1/0hlt4rPyd3Rnr6Ev8ASob6zube4i8yB1ZGT/ZNYyNIni/gl5I/G1s/lbEuF+VK94s7avK/BPh63g8bWaJB/wAe9nD5X+xnfXuFnbLGlSVIjs7atSGGmww1qW1tVRiIjhhqwieWlTIlJV6gLs+7U/NNpE+/UgP5qhr3i3SfDKRPqd9FA77vKh+9LLj721VrkfGfxOXSvP0zRFW71dPvTSJ+4t/97/ary+bVfMee41C5lu9UmumSCadPm27v4f8AZrKUzWMTqvFvjzUPF2m332fdpOlpHslhk/1sqlv4q4G/v4/JubTT4leye1bc8fy7MLVrUr/7Vc/vWbfcfJ9jjf5nxUf2O4khZH/4lsCQ/wDHhGnzOx/2q55ScjojHlJpH8i5votP+0R3T7Ua5/h5/hWnQpDpVtPqH371Nqb/AO9VfUL+TVfNstPXy7q3+dnkeiz/AHepNb2m6fUXhXckn+oRqgssO91qV5BqCbYIHVtySP8AN/HUL20kevbLW2aOd4V/0+R/liyv8NOh01ZJml1CfzNUt1+5/BzUb37X2pS6Zb/69F87f9KAJEtrPw/cyxXc/wBrd9u2aRPWqqWd1fJqdvcMtpBDuf7ZJ/eDfdo1KGGN9Pl1NWu71Jv3UMHzRJ833mb/AGahmSa61KeXULn7XZXDL/o2z5UUUAWLOb7LbL/Zl357/YYUiuZE3dZ33NWa+6dPN1OXz71P+W1aF5ttfN+xL5iJaw+Qkf8A10esm8toZLBX1OeWCd2/1MafNtpSHEmS5k+3/Yki8x3/APHKkd7fTba+l1OX7X93/RrX+CqtzqV5PqXlJB9ksnVt038T1DpWlQ6Vps+z+Nl3P9KkovaO9vP5EtvbNYQPpcn7nf8ANzOn/wARVf7Aulbtn3N1WtKRr7WPKi/6BbeV/wB/6uWFh9hhvpdV2xp9/wC/tWJf9qqiQUdHSa6s2lt1aNNzJv8ApWteWFjY6VF9t8r7v72aR/3Vc7N4zW6/4l/hfT/tez5PO2bYEqSHwNJqT/a/Ed813/0x/hT/AIDVRA3vA/jxtY+JHhW00e2+12T6hDDPeSfLEkf8W2vrR3r5h+Huq6Xa/Ejw9pllB8/2rY3yfcwrtX01vraGxzT3JKa701HpKszJY6ZSpSc0ATUym71qPfQA3VUa60q5t0by/Ojkh3/WnM6p8i1HM/mItNd6AJHemc0c0x/9XQA7fUfzUUUAfPv7QM11a+OYntI1ggmsYfNudnm/xP8Aw15zbJpM9jPb2ktxO8zf6U91/H/d2q33a9a+OW2Pxgu9dif2fH/H/tP/AA15KiLB5rpXI92dkdkYf9jto+pQfYmltId33I32q+K7C/trf7Mu+udeaa61W2RN0iJIu54/4K6C/hj2L5s/loi/fj+9REZipDHHCyW7eWn+FR22m311rFtMkX+ipIrs8ny76tf29Da2E9xo6+eiNsZ4/vbq5nR/GF9da3B9ovltE8zYybNzP/wJqkD0bWH0Oxtml1CVY0T73mTbVqjZ6rpt1ptzcabEscEKyIuxNqviuV8baC09/wDbYmaOf76/O2zitbwlNeXXhvVZdQnlu508za8//oNVIDSezmn8JWyW915DvDHteP8A3a4fTdN1KPxDBv2yfvv3s06bm4r0jSof+Kb0yX59iW8af+O1i38y/b4ET7jSVkXE0LqFZ7Of5fuVh6VYeRrEr/N88bfrW9ePJGmxIvM/651R0rTb611bfcL5abf+Wn3uaXKBpalc/udlZvhXyb68vP76Kv8AH61oarc6Xpqf6Q3/AAB3qrpXiGHXLa+/sdVj+yfwbNvWmBevNH+1bovNVP738T1Jpv2PQ7OXZP5kC/615H3V57qU2vXW5L1vLgb/AJ5vXVeBraGPSp08iX55t/8ApT7utAEOpfFKOOaWLT4PP2bU31qaDqV5qthPcXCLA/zJ9/dWH4k8Nw796QRI/wDE9WPDdnJo/h6+ZNzxpufZQWa3g/8Ad+D4vlf5N3/oVYeveFYZN0tuqxzvuffG+1a0vBlyyaPYxS/8C+Sr2sXP2VGR/uJS5QOP8JW0kepSojfw/crqLmFdlUfCtt9u1iVLSJo50Xf+7/uiuu/4QzUtY3fYrGWTf/Hs+WtIxMpSPP0to5NQiTb/ABLXUfZo49z+a3+//BxXdeD/ANnu8j1KDU9bvIoEhk3rYR/vd+P7zf3a9S034b6DptysqQee6fd8z5lqowZLmjpJoY54WSVVkR/vJXK+JPhX4Z8VIv22xWTYuxX/AIkzXWbKSurlOfWJ4xefs5W8G7+ytVaP+7DdfNWXf/B/XrWwubh9sk9vG22GP5vNULXvm+je1Z8iK5nE+RdNsLq1s50eC8j2M26Hyfuf8Brg/OWDWJ4vl+SRq+9HSOT78SyV574m+Ang3xNcy3f2GXSb1/vTaa/lb2P8W37tZumVGZ8/6a7SQ/e8t9uzfXL6rYRya3K7179/wz3eaa6/ZdTiu7Xb/GnlS15b8S/hp4k8K+JGuP7KurvS7hd63lqnmr/wLbu21Mos0jJFfSoVj+dG8x65PxtDcT62qJO3kbfl/irptEv1nT+GsfWEVNV2Ovz7f+BVPLoaDfDfhWPzlldqd4hv9S0rVWlsrldm3/j2+ldBpW2PbvrN8Q+XPrf7qLy/lqehMSxonja6upFt7jTm2P8AJ/s1Y1LRNPvrxnad4L1P44H/APZaNEtvL2ptWPZXK+OUjj8Sb4ll3+WvzxzbetUI7jStHaBP9fFdwf8ATOrWiO3/AAmd8n/TrG9cn4YTVIPI+0XjSJXVaPtj8c3KOzf8ecL/AJb6Igculz5HiS+T/ps3lVc8SQ/bvD1zv/i+dqtaromlyalPL5/kXW75/n9f9lqNVsJp9EltLJ/PeZfk/hR6BROd8N6b5EKv/HUPxFh+1WOipb7t8LSbqsabZ3mmvsvYJYHf/nolXPE/k/2Vpju33JNn+zzQMz/CVhdWs3mveSybPupUMPxRktdSvrK7tortEmkT8m+7WxpO3y9jr5aL/HXPw6Vbx63fXDxK7vMz0Adc9zpvi6w+eWW0gf51eP8AvCtbwroN5Y69pSJOsifbI0WaP7yfN/drkfElhH/ZUqbf4o3/AHdaXw91XVNH1XT5ZZ/MsvtUb7JPZqqO4H2ZM7STNXlvxgv9W02bTLjTLO3u/wDXQzpO7Lsjf+Ja9QmTy5mSuJ+IUPmWy/8AAq7OhxLc89uby6g8Gb4oIp3/ALm/bXrHgfRLrw/ptzaXbW8j/apH32k3mrz/ALyrXk6P/wAUH/ubq9ys38yFX+X5l3/nREJFmn0U+tSBnmU5KWmUAPopjfcooAc9Nopu+gDl/i1DJP8AC7xUkS+Y/wDZszp+C7q+V4ZlutNne7Vo9ka7vMSvrD4ivNB8PfFEtvtjnTSbl18z7u4QPXyPoPiSbVdHn/tix8uDyd7PH/8AE1zVDemWrlFurOdLRm8vy1qrNbN4fsJ5bSXy532/wbv/AB2rSJZz6VePo9z9r+VfKT+5VO586xsJ7i63bE2/8D+auU6SxbeIW+xs+qrFGm7Yvl+9N1LQdJ1ywX7I0W92bypo32tuNQwpHrkbI/7yB2WtS2tlsZoIkXYn2hXVP7lWBj2Gva54Vd7fU7T7fpyfxx/eStiGbQfF1ns0qWKP+NoY/vIw/wBmqej+Kprq2nfU4lSCFd/nR/d4qG/8H6T4g8rUNMn8if8A5ZXNq9KJJY1WHUNNSC3t4mntfJ/evGlaVhf28c0FujfO7LXM/wDCT+IPDM2zXbH+07JP+XyxT9+n+8rferc8NvofirVWvdMvIpLpNryw/dl4/vRNTHzFOZ9Q2QS28vlwIv71Nn38SOtVfJsZ0vEt1+wTzN9/f8v3qcl/cRpZxeUskFxJN8/3vmElTb7PXEltHXzIEZkalIeo37TNoaW0TxLsmVt039ytDfZxoyW/lef/AMtX2VlzWGqaa9smmPFPZQ7vNS6/jot5tNkm1P7O0sd0u7dDIn/jy7qkDQvLyTZqH9sWayWqTN5U1r/rdob5d1TW1tNHeRS2Uq3dl9l3/f8A3u4f7NQprH/EyvEu4vLgt/uv/f8AuVY+x289/BqcUrRvt2bN/wB9RQKJVsPsfiCwiu9QgX/pkkn8DVpTTTSXkTvAs6IzTb/usmay3vGj02CLxB88iTb4rm19/wC9WleXk0E0SW8HmWrybGm/iT7lVEJGbbOslhEmiTvdwecySp/Eimr3k2upJO77v9Hk3r5b7fmFRzfZbrb9knljS0b5vL+X5h/DRczLHYXP9prFBvk+WaD+6f71VDcmWx9oPukRXdfLd1X5PrWhDf8Anw6r9ob9/cRx1HZ3Nv4g0G51OJW2PDb3ETyf3TUdzbNa3Ox/7qvXoROGRHDbNJZzy7v9Sy/rUL7vuf6t6kSZo7a5i/gmq5Mkd9cxfN/y7/8AjwWmI5PxheRwWEDyr5aW8kfz/SSvJ/hTr2lwW2mWjzrBO91Oi+YjLv3yPtWug+PDtHomh/MyQXF9s3xv6RvXn/hvba6wyW8/mIqq+/72xhS5eZjjLQ98eoZofMSofCV/deINNaW78rz4dyb40+/j+9V54W2Lv/jrSJMin/dR1+RGrHvLP92r/wCzvrcdKqzbo0ZP767KCTjbyzbez1lzW1dlf20fnS7Kw7mzqZRJR4/4m0TUr7x5bJbzraWt3DsZ/s3m/Mm+jUvhXdatD/pGr+Z/1ztlXpXpVxbLv+7UeylqUeB+JvAf/CKxxO63F3ZfxXMe35G/2lqG20Gxu4VdJ7jZ/vrXvGpWEd9bSq6pJvXYySfdevDfE+jyeEby8u9PZZ9It9v2y2/itGP/ALLST5glEkTw9DH9yeWtbRL+60P7NslaT7PNI/8Av79i7f8Axyse28Q2s8KzJLUyaxbyfclpkHr2m6rb65YLcW//AAJP7jV6N4P8Vfbv+Jfet5l0n+qmk/5a/wD2VfMum+J4/D959rt2/wCusO/5ZV/u16dpusWusQwXtlL5ibt+/wDiRhVgejeLd0fiTwu/9zUo/wBVeu3ryq/15tYfw/5v/H1b6lb7v9tQrrur1ST79AC0c0c0zZQOI2Sio5n8tG30I9QUSUUUUAHmU7fTaKAHJT+abRTiA7mk30lFUA6l30yigB++mwu3zb6XmjmgB/mUVH5i0b6AJKKbvo31UQHUU13pKYD6KZRQA+n1Ej+ZTqAH0UyigB2+hKbRQQO30b6bRQA7fR/y23/7OzZTafQAu+jfSUm+gB2+nb6ZRQA/fRvplFAD99G+oaKAJt9G+oaPMoAmT77PTtzVXR6fTjICXzKheb56a7/JUL0SkByvjx/+Jr4e3t8iNcb/APxyub8VeJ28QXP2eJvL06H7qf32H8VHjDXofEF/B9n/AHlrbqyK/wDfzXC+KtYvtNsJU0yK3kvXjbynnf8AdJJ/tKtIsj8VeLYdHT7PbyrJqLr/AN8Zrg0vI9+95fMd/vPvrh7yw8TSXMrXuo28k8zb5X8lvn/8eqn9h1SNP+QhF/2zhqAPRP7Vhj/5arVPUtYWN/s9urT3T/dhgTc1ef3NneRo2/V1j/29i16BoOlL8PbbULi31X7XdXatD9sutrTop/55su3bUAdV8MfDdnJbW2uo32vUb6FZvOkT/j3jP8P+9XZeJ7NZPCuqxbf3b2slZ/wxh/4pKzfd5nzSfP8A8CrS8bPNa+GLn7PF5m9o0b/YUttZqhy5maRMH4RWy/8ACPQb1/ib/wBGPXpUNn5iN/u1wPwZhknh1BP+WEM37p9m3qz7q9Ue2/0Zk/2al7mi2PL/AAfC0njmXf8A8+dv/wCz169bQ/drzHwNbeZ44vv7iWdl+q3NevQw+XREmRHDbVeRKjRKs1rqLUKKdzRzQBBc3ENjbS3Fw3lwQqzs/wDsivKde+IV94mT7Jb20um6XN8nnecyzv8A/E16N4teSPwxq7o3lulnN/6DXz7da3JJcre3G6OCbc/2CD/Wu33VrKcuUuEeYbNqUcb/AGHTI13pu8p/4dtTXM19+60y1tvMT7U3+mfxbj8tc7f6fdfZrF72fy9OuNqRWf8AFF/vVuTXK3X2myfdBa3cjPLebN3lYrllI6y08MPhm5ube72yapaSL5U0ibm4+aqOpXNxdXn9oXEqwQvD/qd/zcVVsLdbqbT4rT7jrsbWNm5ef9mpLzTbWOS8S43SaikK27TfxOpqCjU1LTbjVdyXflWllcbdv2T910qi9/8A6ZPp9jA0l1b7ni8v+6NlXNbmup7CVNQnbSdORv3E0ifM+f7tZs15NHrGoW9vF9ksnXYt5H/rXYUATJYRx3VnLe3zR6o8Lf6HH/e2/wB6thPMk1vU7SJYrCymh2fbI/8AWu3+9WDZpDY3M9uzeZdPCyRTSfe+7Wlc3k13qWr2iQLHCm7bc/dT71AuUz3ubXwzbS6Y8vn75o9s1U002bfqF3ez/YLJIflm+90p1s7WM1jss/7Sm+1f8fP8MWG+9Traz+y3OoXV7PLd+c3/AC3+6iigZMsi/YIP7Knl2PawpFNP97ln+aslLaO1h23reY/9+T3rUuf39s32RWkTy49vl/wY31Vm0SO+sFl1ifyETd5vz7V/76aoAktkm+2LaeV877v+AYqaz8N/ZbC8fUJ/Lgf+CP8Agx/tNWfN8QoZ/Mi8P2Muuz/34/3Vqn+838VU/wDhHtS1z/SPFeofaIE2v9gg/dQJ/wABqwHWeqtfa35XhqXzPKtWhaaRN0SfN/eapv8AhA21KZrjXb5r/wD2JH+WtK21WO1m+z6fBFs+ys8X/fSVl3iXmq2EtvqDPHP5m/8Ad/L0oA1r/W7fw5aqmmWf+7/d/wC+qxfEMepXd4twl55druX9zUlnt03TVil+4sez/wAeqSaaa6eK3t4mfey/wbtlA+U7b4aWEMnxI8PXDqu/zJnX8Y3r6Wr5x+G9hD/wsjw8/wDaC7085/s38T4jevozfXTDY5Z7ktM8ym76j31oZk3mU3zqh8yipkBJvpqPTaKQD6KKKACik/jpaACmU+mUAeI/G+2+1+M4NirA/wBhjRn/AL9eYw3On+H7O8d7zz0t2bzXnT1rsP2kNKuLrxtvt75diWMKT20aeUz4/h3LXm+got9D9nSxt7DfIsLJA7fOoX7zbq5JbnZDZGhZ+LY9YdUsmsILXcqMk94qyv8A7sC1k+MvDE18/wBoS58xP+fb+Gi/0G103W7ZEVZJ0m/1yfdetrUrxY7NldqkZj+HlkntlSWC3g2fd+yw+Uu0f3qjm0qH+1ftf9xlm3yfdrW0H/TrOd4v9ZuZPyoubOTfvSWLYjfc3/NxQBV8TTeW8u9f4dn7z+OpPCVzHH4V1p3X5PLkTf8A8BqbXtS0Ox+e98qSf7+yR/SqcN/p+peEtXl0yLy4Ejk/T71AG9o+37BZ28U/yJDH/wCg1TvLaxgvIJbu83u8ipEm/au4/wANTarYXkmlWyW8qwT+THu+T/ZrnbCa6tdSgils7WR3/wCW2z5v97c1A4m9feIWj1K20yLbaTzMsKzTvti5/iZlpug6lb6rco6a0l3O8f8Ax7JCy7M/7TVav9HhvrbY+3fWf4b0ddN1X5F++tBRj634Gj3yyrLLO/8A03fdWt4DRrXz4tqxx/8ATNK3rzyfsbf7dN8MWy3VzP8A7NBBX1WwW6+/VrwxYf6HLFv/AL1Wr/w3qmsXK2mmWNxdz/8ATNPuf71d54M+DN9Y6St3rEv/ABMX3P8AY45vlTP95qqMWKUlY818Q3SwJs/1lZejwzapbT29vA0j/c8mNN1e8WHwJ0PZF/bE9xqTp96Hf5S12mj+FdF8P2c9vpmn29jBcfJKkCbWdf8AeX5qqNNkuojwPwB4A1LUdK/tCJYtnzJaw/8APVg3/jtdhD8CrzWJt+t6nFaQP88ttp3zN/wGVlr1q2to7GFYreCKCBF2KkabVRRUtaRpozlUZheD/AGg+B4WTTLFd7/625n+aV66JP3fyIvlolRU+tOVGfNzD6REbfS0iU9Rj+aOaOaRKCtRaKXZSUakhRzRRzQAc0iTeW9LzRzQBmar4b0XxB/yENMtZ3/vyQ/Nx/tLXA+Nv2fvDvjG4W4t7m40W9SPZvg+aJ8f3lr0zy6KUoocZM8Ff9nvxFo8y/ZNTsNWtf8AcaCX/vlty1578VPB+qeA9Y33FtLJpzqu2/gh/dc/3mXdtavr7fQ8zIjbGrOVNFRqM+PdEv4fJ37m2Ov365/Xkjn1VZX/ALtfYGpfD3wrq3zy6HZxv/fgh8rf/wB81438WvgDdT39ne+F2+SGNkntp/mb/eVqzdN2KjURwemv/qnT95U0O6Dxt9753t43qTTdE1LSn2XttLBs+95lQ2032rxtBuby5PsuxppPZqzjE05jkfFUM0njPU0Tb97fvrSSGTR9HubhLn50/wCW06bqq6rfxyeJ75/K+f7n+zV65tvP028+7/qdlHUIkNn4zvLV23qs+/8A54Vqaomn6lZ2z6h/ojv/ALe3rWToNguxXdfn+5sk9qr+ObBpLOzRIopPmk3UDOq03TY7WFXt77z0/hrm5rC8g1i5d7aXyHk3q6Ju61D4Y03y3ilSe4j3/wAEb+lE3i3VrW/uUSK3u7VJGRUj/goFymxfzLHYK7/3quWzx/Zon/uTR/6v2qGG/tfEGlf8TCJrSD/f21attEX7NL9ivlkR1ba8n3koW4SPryZ/MdnT7jfP+dcj42RZEirqLb/jzg+Xy/3cf/oNc342Rfs0X+9Xd0OM8zs90/gGRP40bZ/47Xt2mv5lnbS/3443rxXS/wDkTLz+4kjV7B4bfzNB0xv79rC/5qlESZG1T6g31JWkpCH0yiimASUyn0yoAKOaV6TmgDO8SIt14b1iF18xHsbhGT6xvXxzo80N94bi8pvM32v3/wDgNfZmpbf7NvN6+Ynkybk/4DXxvoNto8+mxW+mT+Za+TsT/drGob0yilh9l0TUPK3+e9rJ/q3+bcKbpusalBoOoS6qsV/apa71hkT7+P71aGm6bcWNtPFLH9yGSm2Fz9u0e5+7s+zyPXKdJVsLmz1jR/8ARFbTfu/PJ92ti2t5o/s29lkd5Kw7mzh1LSpbRG+TbHWlpWkto9tFF5rT/vof9Y/q1AFGwvIbu2niT7+2RGpyQtpthKllutH2xvTodS0XUrnUbSKD7BdOsyM+z5Ux95qhhs5tN8PXLp5V+6+Xt8v5un3qqIGg/ir7LDBb6nB9v3bkZ4//AImqs3hLQ9YvIri3Xy7pNrq8fyypmoXuYZLa2uLj927tIi+WlSQ+HoZLxtT3S70WP/Vvt6VXMLlK+/WPCL74lbVtLdvufdnT/wCKq9ZzaX4qhuf7Kl8i6m/1qSfeTP8As1pXmsSaPNbW7232uC4a4+eN/mTDJVW88JaH4muftFlc/ZNRt2/10D7ZUakIjuU1DS7aK0dfMgm3I00fvTrnUreOGW3Rf36bvN+T0Wq76l4k8HTf8TixbXdO/wCfyB9s6f8AsrUWF/oPiD+0JbK58vUfJkdraSbym2hf7rUAWJkuLXz5bj/S9Ofb+5qaFLG61KCWKfyH8n5LOT+7u+9VP7ffR2bSywNJZJCsyv8Aw/dpyPa6l5FxKsX2r760AXNN1Kaxh36rF5b7ti/7dXnhvI7m2ltJ/LRNzyps3eb8qVi/Y7jSrCW33S61vaN1hnf7in+61aVzDeSJE9l+7RG/ew7/AOHbUARzPa3VhO+3+xXe6+/J8yy/fq09zJY/bri9XzLVF2RP/DzVNNSW7mvIruDy4IWZF+T79XPsF1sZLLbd/a/+WN1/quK0huKWx9TfDeZpPhv4c2StJ52mw7v9uu4hvI76afev/MP2fvP7yVg+A9Nt5/AemPbr9kS00u3dYauTWzW7rvVk3x71/GvSjscWo62tmnhnZP8AljtdvxqFHaP5kapLa5aBLlNv/HwuyrX7vUmsYt33Idjf7wpEnA/EXwrY+NNNsdM1DfHBb3HnedG/zpn+KvL9B+DniTTbxrjTLnS7vyWk+S+uZIldR/sqr175eWe+GJ3X5H+5+FVbOH7KkuxfvqyfnTiBl+FdNutK01kuIooHeRn2QTeaqZ/2mVa2ndZNqP8AwRslTbFn+yJ/0zbdVV4WjRXf+OqIKrwtsaX+5tSqMyVsb/LTZ/fbf+VV7yHzNzp/HJJ+lAHPzQ1RmhradKozQ+ZQBg3NnWfNbeXXTPDVOazqZRA5mZK8n1jy7Xx/4h8ppZLqaGPdDHD5u+N40Vty17Zc2dc//wAI9DB4gbWEZo7p4fs7J/C/3Kgs+Ybn4dR6VeN9ittUjgdfubJ//ZqP+Ebm2fdv/wDx6vqS5tluk2NXkPjPwfN4c1L+0NK2xwzN+/s40+SXP8S04yIlE83Tw3Ns3p/aXyf9MW/+JrrPBPmeGLxpYry/jSb5GSSFvK/3m+Wr2m63a31sro1XPOhk/ipkHp0N5Hdf6RaS+YiSffj/ALwavWvDfiSPxBbfPtjuk/1sP/s1fLuj63/wj9zvi/eWr/62H/2avTtH1Vo3g1DT5/8AbV6sD22iszQdeh8QWH2iL76fJLD/AHGq870DiRzPQj+Ym+mzfcoX7lQUS80m+o6KAJN9G+o6fQA/fSUxHo304gPp9M5pN9UBJT6i306gB9FMp9ACfLS0UUAO5o5ptFADuaOaip9ADuaKbSb6sB/NFM30b6AHO6olLTadzQAUU2igCWmpTKZ5Lecr7m+7s2fWgCWl31DRQBY8ym76hooAk307fUNFAE2+jetQ0eZQBJvo31H5lHmUASb6N9R+ZTd9AE2+l5qtvqRHoJkSP86bK858YeLP7SmbT9Pb/RU+SWb/AJ6/7P8Au1Y8W+Nlfdpmnt/sT3P/ALKteZ+J/ELeGdHluLeza/ukX91Zx/LvqJMoseJNej0O22Jtkun/ANUleezJHffPdt9ofdvZ5P7xrg7/AMT+Jr68nuLjSpfPf/npMvyVC+q+Iv8AoGf9/LlaAO++x6f/AM+1v/3xVNLb+2NSXStHtopL1/nZ9n+qX+81cSkPi7WHW3tYrW0nmbYryTbtn/jtekQvfaH4es9H0zRZbR5ri3/tHWJLxWlu/mRW+6tQB6N4V8H2Ph/TVi/4+5/vz3M6ffb/AGd38NbFzpsMlnPFFFFbu8ciK8aL8mVqwieWmxP4KmRGkqSzJ8K+Hl8P6PbaejeZsrS16zb+wb5/9X+5rYtrOm+JIW/4R6+/650FGD8K7b/iQwf7e7/0fNXcXMLR2Fy/9yGR/wDx2ub+F1t5egwf8C/9GPXYakm/Sr5E++8MiL+K05Cied+Bof8AisL7/YtdO/WO5r1BEryfwHremyeLdQt7e5+d4dOTZ/uRzbq9ejqYjCOpEoSnbKZIlHNS7Ka33KocTH8YO0HhLWn/ANW/2Gba/wDwGvnd7NdKm8q3l/tLVPlffs+Z8V9DeNnaPwZrmxvLf7DN/wCg180w/bJ0W3iiaBHXZLf/AHZXY1zVDopld7mN/P8AtStf/d22ED/NEz1rPpsM1hLd3svmQQyeS1tIm5dpqj9stbXTYotPtvMvbRtl08abvN/2qL+ZY5pYUbz53Vv9D/8AZqwNyZ38/dZWSrHavHvWb7qpj7tR201vvV4ma71HyV/0z/lk2WSh7Nv7N+0Sz+XapGsLWH8PNGn3kMmpfYol+SZd6v8A3MVJRcv7m3guftep3Ms6TLv/AHj/ACpj7tUXS6uvPSVvIhRd/nT/AHabeWdvpt5eW7yrq0/mb1/uxZpz2bXVzLLqDLcWrts8n+GgUSPR5tPe/tUSK4v7r7O3+n/8skzXQaxYXF1rE9xez/8AEuuJmhVPuqi7qpwzW/8AaVzb2n+pdv3Xl/wYq4+j6lrN5co+6DTkaR1eT3oHqUftMNjeMlorT+dIsK/xVcm8PTTfbH1Of7Ja7f3X8OzH3maudm8eWOjzNpXh+2/trUU+TfG/y7v9qWq83hjWNcRbvxhqqxwJ8/2bftioAH8TrffbrTwlFb6sluscMVzdbvK3D733dvm0Q+ALjUniu/Euq3F/s+7bb9sSZ/uqta2xbGFbfRIreOB4Y3ieT+PO+qM2m/2rbQPdzyyXUO19m/5dw/2aAL39pWemu2n6ZbLG6Rt8/wB1dw/hrFSG81K2lt9VZd7yK/7v+CriXkfzO/8Ar9zPUKJdaxazum202fdeT5d9AEdmjWt5FF/BDZ7/APx6rjzXGqozW6+Xsb7/AN2obOZdNuZXRVv3SxjRf9vLVRR77xHbN5rfZH8z/Ux/3aAHXk2n6bZwJqDNJPt/1MHzb81Nc6lq0eq2cVvtg05Jo/ufe2/xVJbaba2qfZ7vbshjVF/i6U6HUoftMEW1d7zbKAOo+CejwwfFSxvUXy3dbj9Y3r6a3+YlfO/wZ0TUoPiFbXEsTfZUhmff9Vr6H5rphsc1XcXfSUc0VoZhRRRUAPooooAfRTKP4aAH0ymu9G+gB1FN30lAHiHxpjX/AIS25fym2fZYdz15jD5MdtPcW/7xPO2V6R8YLa1k8W6ncahffZLJVhSvM5vENnHpst3ols0kCSb4ptjfPn5dy7vvVzS3OyOyM3+zdQkv4pfI/cbt6+Y+2tLWP7LsYWlup/Pf+5v2rWTbeJNNnut9xeatJev92GSFViT/AHqPEPglbp/7Qt5fn+/sk+ZOazGOudYkuvDzXGiRReQkmz+70rmdE1i4n16zl1O+uoHdlRbO1hXynz/eZmWuus31B9K2agzTvu2b/wDZrL+zLa6xZvF/eoAPG3hWGS8lvYl8t92/fHRZ3lx/wgOtJd3ks7/6lXnfd8tdNrl5ayWEWxfndd9ZfhXwzfeKtBvHtLGW/gS6W3n+y/NsbbVSiKMjrtN8m63J80fkqqb/AKVj36Q/bIt6V30Pwu8UbPKi0xY/m+aaSaNVTNdJ4Y+ANnY38Gp+INTbVrpPnWztYfKtU/3v4paIwYcyieV395DHZ73b7/8AH/DzWl8PfA2ueJrme4i0q4TTvL/dXl0nlRO1fRFh4e0fTbn7Rb6VZwT/AMLxwruT/d/u1qPN5laRpmLqHk9n8Cvtzs+q6m1pB/z7WKfM+f8Aaaus0f4V+FfD8KpaaZ5j/wB+d2Zq6mitIxRPM5C2yQ2MKxW8CwJ/cjpu+nbKNlWIjRPLp9JDU3/AaNQG075aWmUAFO2UtFBAyj+7T6KCx1KlJRQA+iiigApuypaKAIaKmplADdlR7KmplBA2onqxspuygCDmkd6sOnyVDsoAjmSO6TZLEs6P/BJXN3/w60G+vPtv2FY71F2K8bstdR5NRulLlK1PGfHP7N9nrmq/2xoOoNpt06/vbCdN0D/7StXKv8H/ABJa2d9aJZtJP5M3lP8Awuwr6KdP9qnI8kf338yplBFRmz4l0qG+02bytQs7iwfds2XSNE26trXnjgs7N33yf3a+wLmG1voWiu7aKdH/AIJ4dy1yfir4P+GfGNstvd2zWiQ/dex2xMmazdMqNQ+a7DUFkeDZWbYaP5niGd08r5/vf99V7t/wzja2N/B/Z+uXElru+ZL62VmXP+0jLXlvif4OeLvCviG+e30q41bS/MZ4rzTU3b1P96JdzLUuDNudSMvWoVk0e5ieLzP9j+Gsvw9ojWqK/nyx/wDTHf8AKlal4/l6beXD/ft1bckibWqPTdYhjtmd/wB2n9+s+pXQ+yLCbz7Czf5fnhjf/wAdrB8Z7fsa/wC9WtoiNBomlI7eY6WsKb/7/wAtZfiz/kH/APAq7o7HC9zzfQV8zw3qabf+Xpq9S8Hv5nhXRX/6cYf/AEGvLfDz/wDEq1pP7l03/oT16d4Gf/iktF/69Y0oiEjoadzTadVECvSUuykoAX5abvpz0nNWAm+l5ptJvqAHJD9qfyv+e25Pzr4f8JaDHo2gwI6r56Q+Uz/xbttfcULt50X+9Xx3baPeWut6hDLt2PeT7fLfd8pkesakdDWnIw/Bj6tY2zPd6h9rg8mT9zIm7Zj/AGqj8Pa9a+ILC883T5dN86zkSWaP/dq1oN+t1+6ZfL2bqLBLX+ypVib5HtZk/Na5TrHabpqx6bK+n3kWp/L8nl/eq5Z3NxJbM8qtHOk0P/APmrD0fSo9K0e++xfuLp7WTbN/catCwudUk0dk1WeL70bq8abW+8lAEKQ28b3iJt3u0ibKy7Ozm8OaPc3FlK0c/lr5X+xXRQ2ek/8ACQ3Plah+/eRnltpH+4xrHSz1DR9HvH1Dd+5j+/G/y0AVbzXoZNKs7jXYGjd5tiuj/Mma2EhuLq5WW0ufMsnWN1hk+9/3zVOGa3uLaKWXbs8z7kn96ibR2utSg1NJZYHSHZ+7f7+KANzW7yO1msUf959oa4/4BjZVFIY7XdLEvmXT7vnjf5kytWPE9zb2NnYvcWf2t5riTb5afc+VKow2cMmpXLW955c7rv8As0n8FAakyalqVjbLE7Nfv/En9yobnR/DviaaWJ7aKPUUh3+TIn+zubbQmpXFjZwS3sHzu2z860NEs7P7dBK+2S6do0l+T5ttEZBqYumvrXhG2V9reIdEf+CR9sqKa3tKvPD/AIumi+yz+RqMP3rP/VS/8Cib71UdH1LUrGzV/NWSyW3X5P49wWpprPw34us4ri4g+wT+ZsieT9027/ZrUkkhhvvDP2m7vdt2iNsXy3/hLVc2Q6lbM7t5eyTevz1kvD4q8KoyW7Ra7Zf3Lp9sv/AZab/bdrqV5PZahu0mdvJmgSR17VIGhqT3ECL9ogl1KCZt6wx/eSo7Z/I1K5fT5/MuoV/485E/ep9ypryG60p7y4l/fwJt8j/dNSWdvZ6rcwW+5oH2s8rx/Kyf8Cpw3Iex9XfC7UJoPhzob/x3GnxpKld9C9vrNzZp/rPJ09kb/eFcH8LtNa68AaV9n/efZ7OR28x/vqkrrW5DM0Dq6StG9ehHY5NSaG2a783Z/Cu9vwpqO0Dq8TfOlTabeLazT71/10MkNWvJhvodKTcu9/MRnpklW2vF/wBBidfkSbf+dV/szT3N0ibfkaR/yrhdS+KNn4f8Z6nomsQeRa27KkWpQfMvK/8ALRa7KzvFktlu7SeK7tbhW8qaN9yupp8w3Bjv9W6vToZljkXf9xNyfnUyOt09nE/8CyVVeFvs0T/360iTKJDs8xGf+5Vf/VvU29o/9yiby5n/AN9pHokSZ837x/8AgNU3StJ08vbVWZKzkBTdPMqF0q5sodKQGTNbeZWXeWddI9rVWSHzKXKByc1t5b1538aLPz/BMv7+W323EL+dA+2VMN/DXrl5YNXM+KvD0PiDR7nT5d0aTL9+P+CkWfNPifw20lzPrdvqFxA82550jh27/wDgP+596s/ydUj3fvbj/tpDX1ZMnmebv+49eX/EXw3HpXn+ILRlgf8A5av91X/3quMiJRPJUW+/5a3zR/8AXSGuu8Da9eeHHneXWreTTvv/AGadP4v97dWhYa95jy28v7i6hbZLDJ8rK1XHv4ZPneWqIPVtK1W40e8W7tNsj/cZP4XX+7XpWieIbHxHYNcWU6ybG8meH+KKT+7JXzXoPiSPR5vKeXzLJ/4P7v8AtV3Hg/VZNK16+1O02yI6xw/7Mq/7y0Ae0PSVSsNVt9Ys/tFv/q/4kk+8lWkfzFXZ/q3qDWJNRUO+jfQEh9LvplLvoJJKPMpqPSU4gTUiVFU1UA7mim07mgBd9JRzRzQA+imU+gAooplAD6KZzS/x0AOoplFWA+imv/vU6gAooooAKfTKKUQCimUUwH+ZRTd9JQA+imc0x93nb91AEj0b6j30b6AH80m+o/Mpu/8A2qAJnem76jd6TmoAmpN9Rc0m+gsmd64X4qeJ203w3qFlaTtHO8LebNHN5exf96tjxJ4nXR4fKt/3l6/3U/uf7VeW+J9Wj02wnluJWknmVv4/moIM+bXrfR9Htn/jeNfKhrj7m/W+815blt8zK7PG/pXB6xbeItSuWlbVZZ/l+Xy7P7i1T/sTXPuPc3/yf9OdWB3z6bpcn32lk/66TVRh0G38R3LW+nqsECSbJbyR/lT/AGV/2q5mz8M6xfPEj3OqR2v8U0cP/wAStejaVpTQ694TtHluoLW0kk8i2kh8re235m+6u5qiQROy0r4b+H7WOBv7M/fp/wAtpJpN3/jrUar8PdPuvsb2UC2jpeQ3Er72+dR81dciVJDbfPWRY2GGtK2tqktratCG2oAbDD5lQ+Kodnhi+f8A2f8A2atqGGs3xnH5fhXUP91f/QkqtQMv4XJ5nhi2/wCBf+jHp3xIuZo9NW0RvLgmjkeX/bxUnwx/5Fm1/wCBf+jHrS8VeDLPxckCXc91AiK3yQOq78/3tyUageH6PbWNj4n0p/8AVul1DtT/AIFX0glea2fwl0PR9e0+7srZt9v86vI+75v71enIlGpQJUiU2ilyhqHmUUUR0wOf+IT+R4D8Ryo3l7dPmff9Fr5xv9Vmvrae43LBpcqrMs3+0P4a+lPGyeZ4P15HZdj2M3/oNfMd/wCTpty13cf6XqNv8ipJ/dP92uaobwM+2W8vplt7eJbCB9qNeb/3suK2r+/8vdbxReZerJ5y/wC3isG8maNftF3crYWr/PE8nzda3rm2uJL9n3RJAjNDvj/1vLVgblF5o4Hlu72XzJ3tWmbTY/8AW81es/7Q8lX2xW9kjRw/Zv4txZKkuf7PtUuU8pJL35UieP7zqKjuZrqBPtdwvl2u6F2T6MlSUU5r+O18p7KLzJ/+WqRp61pWGm3E9zO9xL5dqkLPs/8AZmrHfxpYwTT2nhrSLjUr2Zv3s0/7iBG/2v4mqu/g+61i2+0eLtT/ANFTa/2CP91B/wB8/wAVAFhPGVjJ/oXhqD+0p/8AU/bI0/0WJfvN+9/5a1a1XQdW8VTXL67r3l6J/wA+dr+4i2j+9/eqR9Vh02GVNM0z9w9rI63P0WrmpWcMH+mvO0iTN9nZJPupQA3TbnS/DlnZ2+haeskD/wDLzGm2JFrNuFm/0n+0J/tcFwquvmfdTFE2tx6bbRWVvF5iXDbIvL/gqncvJHDfS6rOsFkm1F/vJQBNDdf2bbROjeZthj2p/s/PRMlxdJFd3DRWm/8A56f3qHeaOzgfR513vDH5Tyf3ap22j/boYri9n8+6t/8AgPzUATQ39rJrDW+mWzSaikcn76f/AFVZMyalrGlS2+qz+ZP5n34PlXaP4a1ob+GNFdNvnpVWaG61iGeW3Xy9n8dAFy28m18pH+4kMKbPpvoe8mneW409Xk+bY1OsPJtZpft26dEt40ZI/wCNhvrLv7/Ur6w/4lm3TU/ufebioA0tYe1htopdQuVgd/vJ/FzTbbxD9l8Q2dkmn/O8mxrmT/2WqP8AY8OqwxS3H7y6hjjTzt/zcVuQzQpc2cT/AOv8z5asDsPgm+tT/FeX7bfSyWSafcOtt91eWTb8tfRNeBfA1Jv+Fo3ybvMgt9Jm+fZt3sZIa9/5rpjsc09w5o5pEpea0Mwoo5o5qACl3rvpKKACiiigAoo5o5oAXfRvpr03/lotAHzr+0P4da68eS3DytIjwx+VDP8AvYkYL97b93dXnttf6pdJPFqF9Ld/N8vmP9yvWPj3frH4qZ/4IbWNK850fTby60efVXs2+xecsMU0nyrLJ/djrmlHVnVGWiObv7OP7fEnlLseRa6y51W30rR1+0Msexfn+f0rutB/Zvvp9S/tDxBqFrBHDu8iwtd0u9tvy+Y3y16Z4b+F3hnwzDF5WmW93dJ/y83Sea24fxLu3baIwYSmjwPRPDGveINBi1DTNFup4LttkU2zar/7VdZ4J/Z7vpNVg1XxLqf9mpCu+Kw0190+4/3m27Vr355mk+d2qN0raMFExc2ee2fwK8Hwef5tncXe/wC7DPc/Ki/8BrttH0ex8P6TFp+mWcVhZQ/dhgTavNWtlS1UUkTzDI6KfSbKYxyUvNFFAD/Lo8uiigB2ylp3NHNBAxKWnc0c0FhzTaKKACkelooIE/jpaKTZQVEfSpSc0VJY+mUUVRIU+mUUAPp9M8yigB9Mopu+gUojqJKbvpKCVuHNHNHNHNOJUhNlRun+zUj0vNUSQbKNlSbKNlAFV0pvk1a8uigCv+8/vUJM0afOtS0zZUAYPiHwfoPipLlNTsVn+0RtDK/8XNeZ3n7NNrAjJo/iG4tIH/guoVnZP91l217Vso+WlKKKjJkdmnkWcEW7zPJjVN/0rF8Wf8g2tpNsdYfi1P8AiVNTJPOdB/eW3iFP+m2//wAer0rwG+/wlpWz7iQ7K858N/f8Sr/y03V3nw9f/iktM/4F/wChPQD2OuSn1FHUyVZAlJvpaR6ADfSUUUAFFMooAcj18dzWepab488UO9432JNYvU8nZ/D577a+wq+TfE+t+Z4t8UWiReX9n1i5/WWsahrT3Ob0TxbNrl0v/Ev8ifd/x8x/wMKj0e20nUrCeLTdQWR3WRNm/wC5mprO5hkdfK/vVXsNBtbFJZUiijnf5N/1rlOsb4dsL7R7OeW4X7lrJ88b/K+Fq5Z6l/atnLL8v3Y//QkrD8MPfaHYS3D30s/7lv3Mn94LWtpuvTajo87y2P2R/LXc+z79AE0Nhbx+Iby6l2yP529Xk/grJ0N9U0fR755Z5b9EhkeK2uvZfutW1/YMknieW4SeKRHkV/J/uYqG1ubqNNQ+1wSxpCtw/wByqiBl/bLHUtHge9tm0VEmj+eP+8a0rm1vJEsbjTJ1u9O8nYzxv61TtrmxvrBUuJVktXZaLnTbjUnsbi0vpbD7PHMn7j+PNSB0GtzQ2MMT3H/PZUX8Y6y4baOS5+0Jt8+tDxPeW8mlLLewSz75Lf8A3t3l1mpDayarBKl0sEyKv+jT0ACf2hpWlbIpf7Wndl+SdKtWFzZ/8JDYpL/omqP5fyb90W6s2we60Oz/ANLifZDthX/dra0e8tUh3+avnv8A6qpiBR86aCZv3H/EuRZHV9npvWjztP1yGJ5dv2Xd8qSf7tTfY7yC/luIrzy7JPMT7Ns+/mR6y5prOTSoH1OD+yf3y7Xg+7zWoGlDeappX2y4in+172XyLOT7lTalNY6xD9n1iC3tEmXZskf7jVTSG6tZmuIWW7gRd8UMf36kf7LfJvvVXy3X7kiUEjksNe8M/wDIPvP7Ssd3/HtdP/D/ALLVcXW9H1KZvtG7RdUuI/8Alu/y7v8Ae/ipsP2q1RpbedpHm/1UMj/LxRNeaTrCS2mt2fkbPvPJ80VOO5Ej6s+BWpNpXw601Lj/AEvfZ3Fvvj/22evQraG11j/hHrTd8/kzJL5f3kYfdryP4IWy6b8K9BsvPW7+zxyIk0f8f7x6763vJrW4juIm8t0+69ehHY45bjoYZJ32IvmPRDM0b70++nz1Y0e8W11VbiX7nzbn+tOS2hk0GB/l8/7U0LvH97aaYRPnH4rzeX8Rda3r/rlt3/8AIdVfh7r2oaP4w0+y0y+lgtb6+hhntvvRPvZF+7/era+MFna2/wAWry3vZfLtfscO6b/vta5W2sJvDmt6HqcUsU9ql9bulzH93cGRttc/2j11aUEfTjwtGivRDctA8W/7kW79avJNDJNZ28v8EzI3mf3TVV7PzIVdPvuzJs+ldcTyJFWOHzLZn/j3L+tV5kaN/n/gZkqSSnecs+1Jf7zP+dWZlF38zbXA/GbxbqXgPwfFrGleVJPb3kO6Gf7sqnf+7r0B0WNF/wBta8x/aH8v/hW7faN3kfbrfdWUiox5jc8B/EjQ/iNbf8SyXyNRRd8+mz/62LH3v95V3/eWum2V8a2FnNa6lZ6hby+XskV4LyN9rJ9z+Jdu2vbvAfx+sZIf7P8AFrLpt1bts/tX/lhL9/73937lYxkVKJ65sqOaGrSbZoYpUlWeN13rNG+5XprpWkZGcomW8NZd5Z+YrbK6J4VqnND96mByM1tXG/FK28zwHq++LzNke/Z9Gr1C5s6y7mw8zcjr5iPS5eUD518Q/CXWNVT7atjLJdeXGi3Ml4rM6j7v8Vci/gnWrW8+yeb/AKUn3oZLmvq7ya8v+LWmxx6lor7ZY/tC3CedAn72JgqMrVUZEyieS/8ACE+IN6/e/wDAmu6+Hr33hW5WK7+0fZZvnleT5ulcnD4/1Sxma31DSpYJ0/j3r8+KtJ8TGkR/9Dl/74qiD6G0rVZtN/0i0ZZEf+D+F1rutNv476wiuEr5b8K/FSG1uVtLizuvssrf8s4d3lZr2jRNeaxdbi3bz7V/vJ/fxUyLjI9G30lVLO/hvofNt5fMSpvMpFE2+nVCj1IlAEiVIlQ1LzTiAU+mc0VQE1FQ0+gB9FMp9ABRRRQA7mjmm0UAO5o5pm+jfQA/mjmm0m+gBzvS802igB3NJvpKKAHUu+ofMooAm30b6ZRQAm+jfS0UAFFMplAD6a9G+o9/z0AP5ptFMkoAKPMqF3pvnUAWPMrJ17Xo9Htv4ZLp/wDVQ03WNbh0az81/vv92H+/Xmusa35by6hfN5jv/nbUFkfiHxDDo8MuoahP883+399q85vPEkN9eNd3E8W//f8AuU3XtN/4Sq8+0XsVnJsZvKeRNzJmsdvA1rHDve5s9n/Xn/8AZUEGpN4z02BPnvrX/tpMtVbDW7XxdDE8V4smnPdR2i+Q67riQ/wrTfCvw6XxU7S28sVpawt8s0lnu83H+zu+7XfP8OptNvNIuPPi1KdL6H/V2HleVGP9ppWoA7TR9Hh0qwgt4oljRF+5H/BU1zpVrdXltdyxLJPb+Z5T/wB3NaCJVqGzpSLKsMNXobapkhq9DbUgI4bZd9aSQ+XTUSrHl0ACJWT42/5FLUP92P8A9CSr2q6rZ6HYS3uoXMVpap96ad6890r4kf8ACwofF8VlF5ekWMdl9lm2fvZfMkfc3/jlAHTfDH954Ytv+Bf+hPXXbK5X4XJ/xStnXYUAQ+Su+n0+iOgrUalS0yjzKoNQ/iooplAomJ48do/BPiH975b/ANm3Hz/3Mx18p+dJPDFLabZJ3+T7ZJ7/AOy1fVXjyZo/BOvMn3/sM36rXzDczX3iC+n+z7o7W4bf50n94VzTNoGPDDDptzeS3DPd3XnLurqPs15fOy+b5dq6yTf3vmrl7/WNL0e5ltIov7a151+aH7yp/tSbd22ppvDGpaxZ21xreqy6bauu9rOCbyouf/HqwOkuTeKrHw+i/ZLaXWtU2+TFDA//AKE38NFt4e17xBeQah4lvEggTa66VB8sSVesbCHQ7NotE09YE/5/5PmldjU39mwx3P8AaEv7y9RlhZ5KCiZ9Smg81NNs/Ln+5506ffo2R73vriVpPtEmyVJH3bFFQ/b7idIvsUC77f5Gqrcw29rNc/M2pPt/49rX73NSBYvNSjkhvrSL/UPDI8T/APAar626wXLNqF1+4++sMH+t5qn9s1Cezn3LFaacln81ts+bca3JtNs7HyNY2r57s3nv/GyigDFhmuvJb+z4FsLKFV83zH/e1XfRLXTWu3dmnS7WPd5/zdN9Wv7Vmuprz7PBLJBfN/c+5VO8SGxs7yXVb5ZIHWNNkD7mTNKMQLj3Mdqi/ZP3mxY9qR/7tVbm2kn8iW4nitN//LGT71OTdJYN/ZP7tJoYdryf3QtUf7BjmRbu4aWS6t1+/v8ASqkKI2G/tft8qaZBLPepH9+7/wBVUb22oeINN23E7QT7v+WHy1ce8t4EWVPv7adbTXGpWEstpF+83bN+/wCWsxlzSv8ARZtn/PG1t0ao7+5W13PFUln5Ni99LqErbEht93l/N8w31Dc+JJrHSoP7EtovIfc7PP8AeSgsLnSpp0if5YEfa/7z5auQ63osmtwW6LLPepJsX+6jD+9VHW9EbWIbPU5ZWkf5f92rn9gxxzRX1wrRu7b4vk+/irIPQP2e9bvtY+IWrpcQfZILfS2dYfvdZ0r6Dr58+A9/D/wn95b/APLf+y5P+B4khr6Arphsc1XcfRRRTMwp3NHNHNABzRzRSpQAnNHNFFABzRzTaKAE302iigDndS8AaTrGq3WoXsTTzzLs/eP8qY/u1sW2lW9rYWlp5XmQWnyReZVrzKKfKiuYKI6KKRJLzSbKSnUFhRRzRzQQFFFFABT6ZRzQA+imU+gB9FMooAfRTKKCx2+m+ZRRQAUSUeZRQQFFOeloLHc0c02nVJQUUUVRIUUUUAFK9JRQAUUUUAFHNHNNoIF30vNMejfQA/mjmmb6WrAdzRzTN9G+gBaKKKAGeXR5dO3013oAZRzRzRzUARVh+Kv+Qe1dDzXPeLP+Qe1AHn/huFftniNa7L4d/wDIq2n/AF0m/wDRr1x+ifu9e1yL+/DvrsPh1/yLf/b1P/6NegJHXI9SR1GlLVkE1MplFAD6KZS76AHUyiigAr5I8bal5nxI8VWMtjF8mpSJ9p/v5+avrevlj4hJDH4/8WJ8u/8AtBZv/HUrGoa09zmdHTSY7lZYpZY3++1tI9U9N0S+03c7yxSJ821433VY03SoYLpXeXy98nzTSfMyVl+HbPUrF5bh7lvIdm2w1ynWO0e5mkj2Xe+PYrbkkTbWt9phutNbyv4LeTcklZuiarrF3H5WpwW88Dwtuf7u/wD4DTdNv9NutB1NNJnaOdLeR/Jn/gwtTEC1Nojf8JVPqaTyxv8Au32Rv8r4qSz1XUrq51O31D7Pd2TedtTyfmdR/DRf/bv7enliib7LMsb74/8AdrLt9V+3PeI+2TZNIn5VQFeG/wBL1XR1/dS6KiSL8+z7la00NxHZ2P8AZjfa0+ZJXjqjstdSh2bfMgf7ySVM+ieZNZ2+nz/YI7fd8kafunzsoA6K8uY4bOD7R/A1un/AttUV02xvtS+2yxRSTpH+68xKjmvIY9HvHvYJbvY1v/qPvPhtu6nTWGm3V5Z3Fvqf2d3h3rbT/Kz4b+GgCjDDqFil19nn8yd5Plhk+796rX2lYL7T0vbGWO6fcnnWqbokw1RvDqFjNqF35XmIjM8X8XWta21WGNN9x/r7tZHi8v8AvDZQBXuU1CPWJ4k/eWvmNu/3t1QveQ3UO+WLyPJk2f8AAqtalpUkmvPdpPLGn32SN/vVk/ar77BP/asC3aPMvleR9771AFibR445mvbTdHe3fyLN9Kdfu0dgqaxuv3T7zwJ99vkqv9ptZNSlS0vFjvfJXbZyfe4Wrn2xrFftGoff20ANtnmkubl7S5Wd9qvFbSf61KsfaY77ytPvYvId/nleT3qq9ta3yM8Uvl3tx/zz/wBaimpEhvoH+eVbuySHYyOn792/3lqo7ilsfUnwlmhk+HukJb7Y4YVkhX8Geus8yvP/AID7ZPhpY7FlT95N8k/3ky1d7XoR2PPluTUm+uV+JHjCbwH4PvNbisVv3t2h/wBG87yt+ZEX721q5vwx+0J4R8QeUlxcy6FdOv3NSTav/f37tWTGRz/x4eSTxzBey/8AL3p8af8AAhI9edzXPlp8jeWiNG7J/tCvevE+mw6r4gsbjULGK/8AD1xYyJ50ibovMLblbcv3f96uB8Z/B+GO2nfw/fKjuuxdN1F9u9v+mctZShrzHpU6y5bH0BqVtJHdTu/3POkSoYbloHX+4m59n1qT+0vPSLzV8t3mWZvx+9TpoY53l8r+O42L/umuiJ58iGFFktpf7+5ahvLby3bZ+8Tds/KmUsN55bxb/ubt9WZlV687+PdtHdfDG882VYNl5avvk/67pXpD7dkX+7XA/G+za++GOqoi/OjW7r+E6VhLY0jufLaPcaPeQP8A6t3Zd391/uK1WtStre+muYrT92/mN+5k/jwzr8tZdteNBZwW7xefBD92GT738H8VXtYsGke5lt51u9s0m5I/9anzVzG51Hg/x5rXw9SNtKl8yB2k+2abdbmidi33v9lq+jvBPxF0P4hWe/TJ/LvUXfLps/8Ar4v/AIpa+T7a/wDM0qxiuFaffNIjTfxJjZtqbRH+wouoWU/mInkzRXkHyyphty/7v36uMiJRPsp0qF0ryP4b/H6G6RdM8Wy+RP8A8stY/wCWTr/02/u/71exOnmKjp+8R9rq8f3XU1tGRjKJmvDVeaz8ytT+Oh4aZkc3c2Hl1y+veFbfXLzT3u/3iWkjPs/v5XbXojw1l3lhQB5zrHwo8O6lDK8WmLHdbflfe1eQ3mm6PodhZ6hqttEml3e77LqW9oInYf8ALNv9qvppE8t1rx//AIUt/aWgy+b/AGbYT3G7zbaTTfN6M/8AEstOMhyicb5Oi2vz2X7t/wDrtXSeHvFsli629w3n2X/oFef698PbXwzcy29xPbzvDt82aOz2+Vn7u5d1Uf8AhD9N3b1aKTf/ANMf/iWqiD6U0fVf7Nf7RF+8tZtu5P79dlZ38d9CssTeZG9fOfgnXIfDkLWn/Lr/AHN7fJXo1t4kXR7ZtQt28+1272SP+PH/ALNUyLjI9SherSVm6VMt9ZwXCbtkyq/7z73NaiJSKJaKKdzQAUUU+rAZRRRQA+jy6ZT6ACn0yigB9MoooAKKKKACiiigAooooAKKKKsAplPpu+oASl30lFAC76Sik30AG+jfS802gB3NMf79LTKAGUj056a9QBC9Zuq6rDpVs1xcf8BT+/WhM/l15T8RdV+y+JIpbiWWS1Sz+W2j/veZ96rAh1vXLiSGfULh4pJ9v7pJH2r/AHtteL+IdY8Rarf/AGh9Qt9n/LKGOFtsVQ+J/Fuqarfs9xYywIm7yod6/JWG+sXkaf8AHtL/AN9rREmRce68SfM/27y0/wCmdtt21raJ4D17xHC/22+1L7L/AAwwWy7Xytc3eardQWErXumS77iPZZw71li3Ftu6Td/d/u19ZaVYLaoyJUFRicL8DfDzeHPB89o/+vTULlJf3KxfMJP7temJDRZ6bDB8kUSx72Z/3f8AeNa0NtQWV7azq8lt89WIbarXkrQQVUtVqREqT/V1Vuby302znvbueK0tYf8AWzTvtVaUiolxK4v4hfFrRfh7C1u//Ey1vb+602B/m/7aN/yyWuB+IXx7kn/4l/hL92jbkl1Wf7z/APXFa8n162htZmu7iXzHdd+zf+/uG/2t1ZykaRiamt69rHjSaPUNTuWn37nW2/5YW+G/u133wZe3k0fx6lvLLI6LpSSzfw8zzfdry2+mkurOztEXy4Hjk/0aP+P79enfBy2htfD3j396sk+7SUZP7n7+521MdynsewfDH/kU7H/drrkRpHVP71cr8Mdv/CH6Z/1zrsLX/j5i/wB6tpGcTxXxh8TrzWPMtNKaXTdO+552/wDfy/8AxNeieAHX/hCdF2L9y32V4fbabdXyXLxRbEhabc/8PDV7R8On8zwTpX+63/oVZxlqbSjodLRTadzWpgFJ/DS80zfQOJzvxFuWtfA2uSpB57/Z2/c/3818nvpuvarDK+u3kWi6d9/7HpvzS/7u5fvV9XfEh2/4QbXNkvl/6P8Af/uZr5tmez028nuN3nzwybN+/czx1hM2gV9N0uHR7b7FoVjFpsG5ds06ff8A71aV1NYxo128ayXSeWiv/FtNUUubqR4vu2CJNvieR/v5qxeJIkypaWPmO8exbmf/AFX+7XLI6IxJk1KadJUiXy7L/WrNJ93iqqXlrdX/APr5Z73y1mZ9n7rlkqSHR4bpJX1Cfz08xbeW2k/1Sf8AAVquk0Mc15ZW6/c8vb5f90Uiy5a2FxqTzxahOkEG1pokg+X5f9qprbUtN02zs7iKJftSNJ5/+2tYOpXXkQ/8TO88hE2pFUP+lXTyxWVn9kd/kWaf5qfMBcmuZp4dQl2tBavCz76Lm8tYHvHiWW/ukj2fZo/u8/w7mpsOmtHbahqEtzLI72rW+yR/l5ZK0tSvLW1tleL/AF6s27y0+/mkBj6bZ3mpQwXfm/ZLWH71nH7VN9m0vTUvHt4IoILjd5tFtJeXW14v3Fq7b5f4flrLfVdLgtr50n/taN5v3vl/w1RJtQzTfY4nsomn+WPakCesdVXt5POge7nWDey7of4qtQ6lqUFtK+jy/YHeOF1fZ83MdU5tEj1LyNQuJfM1RGXzZpPm34WolIcSjDrFraahfJpUEsl0kf37r7r/AOzUNy+sa5YfPctaXXzf6j7u2tK8vI5Lz5F/f7f/AB2o7aG+urCWW3gbz0Zk/KpNDW0dPLe5WX+NbdG/28LVO58nTYWRNvkPVrT0t40vn1C+WwgTyU3u/wDFtqF9bt9Ns/8AiX2MupI/3ZpKCCxqv2yfRLNLRf8AXbXWprn7LJf2cUup+Y8PzxW38Nc/qv8AaWpXkF2l4yWqeXuhRP4q3Lbw3a2OqwXflfv5t01WB2nwK1XTdY+JzJZW1xG9vpszyzbNq8si19EV8+/BCzW1+Kl9s3fPpcm7/v4lfQCV0x2Oae46n0yimZjt9P5qKn0AO5pN9JRQAu+koooAKKKKAGUzmpdlNoAfRTKKAH0UUUAO5o5ptO5oAOaOaZvo30AP5oo5pN/3qAF5ooooAKfTKfHQAeXRRRQAUUUygB9FFFABT6KKACkelpP7tABvpaZR5lKJZLzRzTN9LTAdzRzTN9P5oAKOaOaOaADmjmjmjmgA5o5o5ptABRRTKAH0j0tMoFIKKKPMoJDzKN/z0VHs+enECSmUj0lIB3NI9JTuaADmsHxV/wAg2Wt7msLxInmWEtAHnemybPE+p/8AXutdh8N5PM0GVP7l1Mn/AI9XH227/hJ9TT/p1V/yWuq+Gk3maDP/ANfU1APY7hKSkSlqwCin0UAM5pk0LSJs/wBXU1MoAOaOaOabQQO5ryjxV8EF8QeJ9Q1uLXGge+ZXls3tty8Lt+8rV6rTKOVSHGTifMM3wN8YeH5pd8FvqVru/dTWM331/wB1trVx6Tahau1pqumXWmTpufybqFomfH93dX2dUdzDDfWz293BFdwP96GdPNV/+AtWLpqRtGoz43sLyHWPIf5Y4f8A2U1ev7O3j0GdLdl/497j/V/9c69+1L4G+EbpJ/smmf2K82759N/dKmf7sX3a8zvPgJ4m8OabeJp95a67D9nmSLy/3E7/AC/3W+X/AMfrN03E0jUR5zfx3kmsLLbztHB5MPyfVaqvqt5Ik6XEHmQJ8m/Z83FaniRLjwzrdjZXtndWiPY2/wDr4WX5v7tV7a8j1Wa+t/K+5JI+/f6VnymnMYa3Ok6lpX2eylaw/vef/BV5/tlj9m+zxLfp/wAtZoPmVKkk8PW+saLE/wC6ng3KjP8ASmpo9xBNFFpl59g2N8z7N2+p5R6m1pU0cdtc/aG8uBFj3eZTbiwsdRuZbh1ikRI22/jTfOX7HqD3v7/ZZxvL5f8AH+821VdNPke2d7yW0+XYsM/8eaAI5ra6gmvpbe8uPPm3eUkj7lRqme/vNlsmoWf2udJPvwJ9zNSSWd9HNc3Cfv4PvxfPU2m6x9l3S3EDfvl2L/vUAXNSsby61KKWyZYIHZt0O/7/AMqNWbNfyWk073dm0aW7bF8z+NXarGpabDrE0DuzRvaNI6+W+1kyqVDJNrH2PUPNnW/gfd5VtdJuVMNVhqV5prW6h+zpt8+ZW3P/ABbTUj6e2j2ctvaN/aWxW2pdPu35qr51vHqSpLYtBP5fzPB80SVes1jg8PfaLKVb90k2ReX/AB/u3qIgVfOs5Lnyri2l026+z/vZo/mgSrmmvNHDAlvLFf2v+u86B/vVXm1VZJILS4ieC6uP3zf7tR21tZ/aLa4tJfL8n5IkjfavP+ytVHcUj6Q+AOpf2l4Dnl2+X/xMJk/8dSvR680/Z+huLXwHPb3dz9rnhvpN02zb1VK9Jr0IbHDLc88/aK3f8KW8VOn31td6/wC8Gr4B0T4zL8sWu2PnwOuz7ZY7VlT/AHovut/45X6BfH6H7V8GfFSf9Of/ALMlflT82xa2jIxlE+tvh18SLzTXaXwP4haf+OXTY/7v+1bNXsHhj466Lrln/ZnijT4tJf8A5/LFN1m/+9F96L/gNfnTHNJBNFLEzQTwtvWaN9row/u7a9A0H4365Y7U1VV8Qw/xPdPtuuP7s/8A8VvrTQNT9StH1Kz1jTYrvT7631K1+551rN5q1eR/LdXT76V8A+A/i1pb6qtx4f16XQtUf5PJun8hn/2W+9HLX2B8IvGGreMdBvn1iKKO9sbr7Ozxp5e/MaNu21Ljyhzcx3yXPyT7/wCOnXNusjt5X8c2xaq76EmaN1dG+42+hgMrivjH+8+GOufvfL+WF9//AG3Su2d/MSL/AGK4/wCK7+X8N/EL/L8lur/c3dJErGRpE+T01Jbrb9t2yPtX/TET5uf71Ta9pt1Y3896itGjSSbbmP2ZKr7LG+Rdn+gT7dnk/eifCu33qtalNJa6xO8TPB51xJuT+F8+TXMbjU1LzLaze9+55ny3MafxfJ96rGlW02lbpU+4kOzzo/mXhkWq6TWd1okD7vsGyZU/6ZbvL/8AHVqxbQzabNPs/d71kf7m5XxsoKHW32WRFT/UXW3Z/wBMn+Wuq8DfEvXPAF5bWVuy3ekPJ/yDbp/kXLf8sW+byq5nTUhvr+zT5YJP4of4X/3WqrptzNa3kFvcQfc8v9zIn3KcZESifXnhLxVpfjjSm1DSpG2J/rbaRNstux/hkWtrZXyf4Pmm0fxnodxp9zLG76lb28rxv8zxvOissn+zX1vW0ZcxjOJWeGqs0NaWyoWT+/VmBizWdUbm28ta6J4ahubbzEoA+afippum2vifWtYvdPurtE0u2hby32q6mSb7q/3lrw2a80nSrlorddUgtZpG8qGR2+Svqj4x2bf8IfqKOtfPPjDSt+pQJ/ckpRkOUTJhubH/AJ63/wD321dd4b8SSaVbS2mmfaJ0uG2SpfTfKmf4lrPh0SP+7W9o+mra/wAFMIxPqTRH/wBAtv8ArnHW0lc74efzNNsX/vwx/wDoNb0NBRY+an802kSgB9FHNFAD6ZT6KsBlFFFABT6ZT6ACh3oooAKKKKACiiigBlFKj+ZSUAFFFFABRRRQAr0nNI9LzQAc02iigApN9LUNAD6ZRRzQAx3prvTXeo3eoLIZn+SvA/2hNNXUr+x2bt6Q/fjf1avdpnrxv4qJ5+vQI/8AzxWgD55udBuI0/1rVDZ6O0l/Z75ZfLeZd3z16ReabHIn3ar/ANmxxvbJ/ck30EG9pXh6x1jUpbJ4Io9kMLrNGi7kxJur3zTbbfDXkvgazX/hIZ/+ua17pYW37laAHQ23l/w1chtqsJCsaVLzQAiJS1NUtmn+kwf71AHB+NviRofgN44r1pbu9fc62Fr80v8AvN/dWvnXxP4z1r4lTfaNTZY7WHbNFYQP+4t//imqnYQr9plluGl3zNJuST5pXz/E1VYfOuvk2/uYV+5H91KylI6IxJLy5W1uWSL9+6fO1zInyp/u03W7NYJmuLiXyIH/AI/vM+P7tOupo7WZnt9s91t/10n+qT/gP8VGq2fmST3dw3kJ9zzpP/Zagsbf39xHpSxWn+gWrwybvL+aV87/AOKvVPgnprWPhXxx5sXkeddaT8n8XEty3zV5jearHa6bF9hgWN3j/wCPyf5pUX9991f4a9Q+CEPkeDPF1wytsuNU059/97Ej7qtbkPY9Y+Fu7/hDNK3/APPFa65H8uZa434XO0ngzSv+uMf/AKDXXfxLWpnE+bby5uPOvrTz28iG8uNqf7XmvXs3w3ff4J0//gX/AKFXM6P8PbGS8vtTvW+1+deXLxW33Yk/eP8Ae/vV1Fzr1j4K8PQS6xPa6an8KRp5Sv8A9c1qIx1NpS0OmSn81xngP4hWPjy/1eLT4rjyLFYf306bd/mb/ur/AMArrqswGv8A6ymyIsiMj0tJvoA5v4l7f+EA1zfu8v7L9yP7z18zwpdX21LKL7JIy7FuZE3S7q+lPidN5fgbVXRfnRY3/KRK+ddUeTyfNmnWwtfmuF/2M1hM6YFd9KtfOs7i7Zp/Ok3/ALx92xh/drYSa+urD7JbxfOn75XrBSbzJovKs7i7fzFTfJ8qf71ak2mw6rYQPd3LyWT7YWtvurXLI6IlF5oft86S+bd3SLvltoP73+9Vi8e6jef9xbwWW6NIkj/1u7/a3VMl5b2sLLFF+/t5P++1FF5NNOmy4/dweZG60hkP9m2NjNbO+2dHXf8AvPm+Y1XhvJpLNYreD57f71FteWc8MT28UupIkmxnj+VUxRqWialJD/pF55H2uRfKS1/gUf3qAHQ20kf27fOu/wCy/wDHt9WSj7ZN9pvkt7by7r/ntdf6p6b/AGfbwQ3Nx/y9OqwyvH/d+Sr1zeNIkSRRNJPD/B/foA5vZJqVzB9onl+1W+3dDv8A3VRolnps0qW6xbP4kjq8+mtJNA7zxWj/AMaSP8z1hpqVjHDcy6fZy3b/AMXmUAdVNJJ5MD2n3PJj2/7u2obya3jSzS4vvIndVdrb61I/narZ+VFK1p+5j/1afd/do22pIdHhks4pbiXzJ7eOP55PvbqfKKJm/wBt28lzef2ZY+ZdJD/y33beKEs9W1jTXie8/s1/mdkgSughs4ZJli/1k/l7/wAvvUQ2F9q1hcy6bBLdzp8n2aBNzcUcocxk6avmaleRXC+Yny7vMT0X71SJDHB9p+bzERa9E0f4G65fW0txd6na2l1cNG+zYzNF8qfK1dtoPwN8N6VbeVey3Gtbl/e/an8pX/4CtVGDJlNHjujw3F1okUVpp91dz3Ei/JBCzbP9r5a762+Fera5qsDuy6bZQ/emkTdv/wBlVr2Kzs7XTYVt7S2itERdipAm3pU1aRgYubOR8JfDSx8K69c6rFcyz3U0K26/3UX7zV2fNRVLzVkykIj+ZNsqSoYX/wBKnp9BI+OiiigAp9FFABRSPTaAH0yn0ygB9FMooAfTKKfQAUj0tFADuaTfSUUAO5ptFFABSJS0u+gBeaKOaKAF2UlHNFABT6ZRQA+imUUAPoplFAD6Kbvo30AJRSvR81ACUqU3fS0Fj6KZRQBNRTKKAH0UyigB9FMoo1AKPMoplAD6Hem76bN9ygCeiokejfQA6imUUCkFFFFWSK9Nel5o5qZAHNNopnmUgCsnxDu+xy1rVm68nmafLQB5rZu3/CW3ybfv2f8A7LXSfDT95o95/sXkn/oKVzds6weM5f8Arxrovhpu+wamn/T83/otKAex3UdS81An3KlqyB3NJvpKKCx++kptFADuabRTHeggfRTKKAGUj0tHNABzSPS802gBd7SQtE/3H+8n8Ncfc/CXwjPeS3aaDa2k7/eexTyN+f8Adrr6Knl5hxkzw7XP2aVg8Ntp/hrXJYHTa6w6x+9Xj/aSuF8VeDPE3gvSrF7jQ2k2SN9qvLV/PiRf9r+7X1XS72R6nkRpGbPj22eGPzbi4/eQTWexvL+Zf9Y9OhhtZ7md5WX5N3lJJ/HX054o8AeHfF259T0qKd3jaHf/AKttp/3a4nW/2eNFuktX0y+utNnt923zP38T5/vVm6bKjUR4P/YPkXN9cW95LBPNuT92/wAvNWnh1a18i3lVdadG/wCuWyu61X4IeLtNvL64t1s9Sg+/Akdzt6L/AHXrm5ry+8M+Q+t6fPpt1NMsKpdJtrHkZtzoz9Ytluvsz/bIrDYy7Uk/jyv3aHTUv9JuPK89EVvK8v5quXKWt1uS7WL5GV4vM/jytZ82lSQWcv2K+eO+u1/79USiVzIH1WOSaW0li8i6mXf9z1apHhj+zS2mmS+RvX5Xg/gYq67qhm+3Wt/EksVrfwIqpLcyfLKlQ6bHHJbN9kW4sHdvl+1J9zKvREJBczX0D21vK0V/BD8ks06bZdxqOH+y47nTN63Gmvuban3lf7lNmh1KN7ZHVZ0dv380b7vmp0N/HOjfaFaB3Zki/CqiEtj6A/Zy86Pw3r6XEsU//Ew3q8f90x16zXkX7OqWtro/iG0slijRLiF28v8AjZ1f/wCIr1qu6Gxwy3OP+MyeZ8KfFX+xZs/5NX5d6l4eurGwtrt7O6gtbhf3FzJCyxS/7rfdav1C+Mzt/wAKl8X/APYLmevGfj98LvP+C0+haFZ/Jo3l30Ft95nWBfm2/wC1sraJnynwLcw+XUaVrX/7y23p9x/nqrDD/oy1ZJX8nzPlevv79g+bzPhLqqfwQ3y18E7Gjr7q/YJufM+HviW3/uXkP/s9AH03TKfRUAMd65f4lvDH4A177QsrwfZfmSD733q6Xmua+JEzWvgPXJUbY6Q/+zJUy2NInyjc6JDfabPcWU66lausiN5f3uf4dtR3mpXEN5837+D5f3M6bv7lOTUtLunlvbjzdC1Tb+9vLV/lb7/3q0pnaOH/AInFit3Am7bqump+9/7bKtchuYtr5OpaD5VvF5DvJHuhnf7jGPbt3VcsJrjTZryJ1+5DI/2af7vC1XfR47qznTT7q31a1f51eB/m4X+JaLC5mgeeK43Tokc37mT7yZV/lX+7QUamm/ZZNSsbi0by9jb2hn+997+GqNteSWrwW9xB56Q7UVJ/vJiptN+xz6lbPby/8tN/kyfeSqqX8m2KK7/fon3fP/1vH+1SiKR0Gko0HjDSLu3/AH6Lq1u7f3v9elfZDp5czJXxjYQtB4nsbu3l89E1KF28v7yfv03V9pTJ5c0v+9W0DGZ578XfH918NbPQ9Qt7aK7guLxree2kfbuXy93yt/erpPCvirTfHGlfbdMkb5P9bbSf62L/AHlrzv8AaZdo/Bmhv/B/ay7kk/64TV4/pOsXGm3lnqGnyy2k6L9+B/3v/wBktVKWtiYrmR9cU14fkrzvwZ8b9L1F4tP8QN9gvfufbNn+iv8A/E16dNC0dVGRnKJ478ct0HgnUJUi8x90afm1eI69pvmaqvy/8tG+T6LX0R8ZrZZPA2r/APXGvGdYtvtGoN/vSf8AoNIDJSz2JUkKeXV5LZo4Vpqp5f36Cz3Lw2/maPY/3/s8f/oNdBDXN+GP+QPp/wD17x/+g10iVQpFhKk31ClSUEkvNHNReZTt9AD+afUVO5pykA+imc0c0gCn0zmmWzySeb5q+X8zbf8AdqwJqKZSvQA7zKZRRQAUr0lFAC76SjmjmgAooooAKKKKADmm07mjmgBm+h6HoegBtMp9M5oLDmoneimUAHNVnepHeoZnqAKt12ryX4i/vPEi/wDXGOvVpq8r8ff8jIf+uMdKQHGvbNvoS2X7TAm3+Kr/ADS2dsslzBSIOu8DWfma9c/7sdezWcK7Fry3wNCv9sXL/wC7XrVsnybKfMWPrC8YeNtL8D2e/UJfMupl3wWcb/vXx/6CtcL8SPjZb6bZy6f4anW71F/k+2feiTP8Uf8AeavG7m5mury+uLuVru6mbezyPuqZSHGJ7V8E/HOreP8AxJ4ovdQfy7KG3t/sttH/AKqLMj/Kv96vYLPb9sg/66LXgf7MbzT6l4sd1+T7Labfwkmr3qz2x3kDv9zdRGWgdT4p01Fgm+dfInfc/wBm/iTP96oYfOvrnykiXZDt3JH91Kbo6eW+64/4+n3fuY3/AIv4t1TQzTX0yokXlwJI26GBPlTFZG5Hcva2s0qJ5WpT7W/64J/8VUOqw3F9f3m9vMRJFTfO/wC6ixv+7TfOh03cibbu6+5sjf8AdJ/wJaLyzvPEGtz28XmzokzbUj+7F9+gAvLmGC2gS3i+1z+TvV5P9V/HXsHwfeb/AIQPxU8srSP/AGtZf6yvO7bR9P2QJcTy3c6Ls+zWqen95q9W8GPcWvw617zVt40TVLd4oYP4MbPvf7VWtyHsd98LtsfgnRfm/wCXWP8A9BStjxD4q0vwrY/bdVvorSD7i+Z952/uqq/erH+EsPmeFdDh/vwwp/46lfDPxQ+Pc0HiHVUSC41bXkuJoftl8/7q3Xd8qxrW0TI+jPE/xpmS2vP+EciXQtLRpJp9Yvn/AHvLbm+98sVfNfjD48WMd5O+mLL4h1R/valfO21P+BfelrxvxD4q1bxdc+bqt9Ld7P8AVQ/wJ/uqtZsO6StSOY+7v2GPEl94m0rx1e6nP58/2y0T7m1Uwr19Nb6+Vf2AF8vwf4zf+/fW3/oL19UVlLcsdvptFFIDl/idDNP4G1VLdmjfau14/wCD5vvV863OlWtjM13cStPM7LDKj/N0r6E+K9zHa/D3WnlnaBPJXc//AAJK+cbyaaTdFp9t8/7vypr77r5rmqHTS2L1nfzSOrpH89u2zfJ/dqOaax+zSxPLLcSJGu62gT5uaopp8klzve8aREm3xJ93Zj+GtT7YtqkGyD9+jfMmz79YG5DeW2pfaZUt1t7BH2pBNH80r/71SPpsdj/pW5pLp7hUl8x/SnaleNvb7RPFaWqbnV9/rVGG/s7q+aK3nlne3aN5Xk+7QUaU2pW8b/6JF5iOuxv96odSv5pLPfe3MVpBb/deR/SnW0OqXUzRbbfTf4/3Hzb4xVH/AIRuzjRri7ladJplmbz/AJtmKCQ36fPNc28TSyTpCr+dIn7r7yVctrDUpLloX8qCB9vlTR/efFQzTR/Zmt4t0k3mR7fLT76mRFrsNK8MeIvEEzRWmlSxwW/yedJ+6Xd/wKlysUpI5G88PQyXkVxcRLJdQ/JVH5dkmyL57f8A1qV71pXwfj8mCXU7xvPTa7JBXXab4P0fTZN8Wn2+/wDvyIu7itIwZnKaPnuz8GeJL6wW7t9KuJEmZdv/AH7Su08N/A/UrqGxfWLxbDZteVIPmZ8fw17RHUvNaRgiXNnMaJ8OtB0O/nvUtvPuriHyZXn+beu7dXRW0NvYo32eBYN3/PNNtSbKciVXKjPmG/8AAKEqREp9UAzy6PLoooAfTuaZ/q6fzUAMT935tP5pEel5oAKKTfS80ALvpKOaKAH0UyigB9FMooAfRTKKAH0UyigB/mUUyn/6t6ACOiF/nlXb9xqKNmx2/wBugB9FFJvoAWnc02igB3NHNM30b6AH80m+kooAdRTaKAHUUc0zfQA7fRvXfSUUAO5o5ptFADuaTfTf9YlLQA7mlSnUUFjKKfs8v7tFADKKe6UOlADKfR5dMoAKKKKACil/jpOaACm07mm0AFLvpKKBSHc0c1F5lFBJLzSb6jooAfTPMp9MkoAKKZRQAVQ1vd9jl+Wrz1R1T/j2l/3aAPMXk8vxnB/t2ez8meug+GL/ACa0n9y8/nGlc3f/ALvxVZv/AH7PZ+TVvfDT5LnXk/6bQv8A+O0A9j0RHqWoEqSrIH07mm0ypkWPoplFIB9Mo8umVZMgo5pUpKsQm+l5pj0tADuabRRSiAUUUUwCkejfS0AMkplPo8ugBlJeWdvqVs1pdwRXdq/3oZ03LU9JspcoHA+JPgn4X8TIv7i40mdPnWbTZtv/AI625a891v8AZ+8Raa95caJqdrq27a8UM6fZpUx/461e/UVnKCLjJxPlXXtB8TeH9tve+HrqNH2u95HD5sW7/eSs/wDtiz1iazuLf/UeXsr663tHXK6r8LvCesTNLLodvBO8m9prX9wzt/tbKl0zSNQ+Y00eG1h32TeRBD91I39aa6axawwfaPs+reT88rzp5TIp/u16xqv7Ni2qQf2F4hl2Q/8ALtqsO7fn/pqlcjqXwu8eabDtl0j+0/ObZK9jMs61n7N3K51JHoX7Nnk/2b4lSKCWD99b/wCv/j+/92vYa8k+AOqxzv4l0/yPIurGSGG6T+LcN9etb66IR0OeUtTj/jGnmfCHxt/f/se7f8o3omuGkubGWL+7G9WvidD5/wAMfGMX9/Rb3/0Q9fMP7VHiHUo/hv4Ht4ryWO11Zf8ASvL+XzYxbIyq1ak8x4L8ePDel+Gfid4s0zRJbefS0ummgS1fdFFvXzPL/wCA1wNtt+xrV65hWO2ZEXy021nw7vscX+7ViGv8719rfsDP5nhvxYn/AE2t6+J/46+yv2BpvLtvFkX+zC9WQfWlN306mvUAJXLfE7y4/h74jd1aREs5Hrqea5r4keXJ8PfFXmy+XB/Zdy8r/wBxRG7VnIuJ8g3lhbySTpp98snzMnkz/L/fqaa5utK1LfEzQO+12/2/uU2/0dpPNdIvMgdm2vA+7ZnfRf39xA6xRMt3Btj/AHM/+7XMdRNbXFndO13qEf2CdGX/AE+x+Vvu7tzVqakl1Bulu4P7atfufb7Has6f7y/xVi232W+025dP9E2SR7knf5ed9XEhurF55fmgfbJMs38L4V6BSJodLjndbvT51v7VJtn+0jf7S1VmvJPO2XC+fs3f9df++qvfabG+vGuL2x+yaj/qft+mv5TPn+9V6FPt1vsuFXXbJF2fabX91eW/+8rbd1Aii8Mn9q/aLeVZNl4r74/vJ+8SvuK82/bJ/wDro1fCLwtqVsuq6fL9r2N/yz/1sWP4ZF/havu68f8A0yfZ/wA9GrWBlOR5P+0b50fgOxeLd8mqR7v93yJvvV88vtkSB0by9/8AB/DX0R+0b53/AAr2B7TdvTUrd/3f+69fOc00d1DFvbyHRmT/AGf+BUPcI7Fq5eOS/wD3v7t69+/Zyv7yfw3rVrcTtJBaXEKWv9xYyr/drwN5pI/KiuF8xEX5X/8AiWr2z9mZ/Ms/FWxvMtfOt3X+8jbX3LQtwlsdV8YIVk8Daq7/AHPLrxG//fzK6f3pP/Qa98+KNmt94J1WLb9+Fq8D1xPI8Q3lxpkH2tIfMeC2kmaNXzHtqzEIYd8K/epr2/lp89WoU+RdlNuf9ugs9W8I7v7E0/8Av+THXUQ1856V488Qabfz2iXKyWqR74vMT5k/2a2k+J3iD/nvFVEXR71vpea8IT4qeIP+esX/AHxUyfFjxB/et/8AvhqAPdKK8K/4W14g/wCnX/vhqlT4u+IP7tn/AN8N/wDFUAe50V4d/wALe8Rf88rD/vzJ/wDFVNpvxR8QalqUFv8A6L8/+w1AHtvNNrzr/hJ/EH8H2X/vhqcni3xBH/yws/8Avhv/AIugg9Dp3Neff8JZ4g3/AOosP++G/wDiqd/wmPiL/n2sP++JP/iqcZD5jv8AmjmuA/4TDxF/zw07/vzJ/wDF07/hMPEX/PDTv+/Mn/xdInmO95o5rgv+Ew8Qf8+enf8AfEn/AMVR/wAJl4i/58dN/wC+JP8A4ugep3tHNcF/wmWvf8+Om/8AfEv/AMXTv+E21j+PT7D/AMeWgXMd3zRzXCf8Jtrn/QPsI/8Av5Tf+Ez17/n203/vhv8A4paB6ne80c1wT+MPEH8EFh/35b/4qq//AAlvib/pw/8AAZv/AIunzC5j0Xmk315z/wAJV4k/vWf/AH5qN/Enib/nva/+A1HMM9Kd6bvrzV/EPiL/AJ+Yv+/NQvrHiCT/AJfF/wC/NTzIs9Q31Hvryt7/AF6T/l+/8cWsnXtV1q102e4+3N8lVzAe0O6/3qj85f71fOX/AAnOvf8AQRb/AL4Wkfxzr2z/AJCcv/fC0g5j6KeaP+9UbzR/89Vr5xfxnr3/AEFZf/HaqzeKta/6CtxQF0fST3kP/PVapzX9v/z3ir5NTxnr0nie5t31y/8AI8v5U3/LWwniHVv+gndf9/qAjI+jptSt/wDnvF/33Xl/jm8juvEO+KVXRI9n7uvO7zVdQe2l36hdfdb/AJbNVzSrxY0/ey05RLNvmpbO8W1uVllby4E/jrNS/tf+e61Y8n7dDLsZtifJs+tQB3nh7xZpOhpc6nd3Pl2u5UXy/md2H8K1y/jb4kal40tpbdIv7N0R/wDljv8Amf8A66Vm+J9NXTfCWh/aP+f6b9VSuZm3STSvcfuINv3I/vbaUpDiQ3M3yQJZfff5N7/eq1bOsGpSvu8x6p7/AD7CDyv3cG5tz/w1ahmWDUpdqtJO+75//iayND1z9mlJo9b8VPL9+aztv97hnr3a2/4+I/8AerwX9mlPL17xVLK3797O3Rk/i/1j17xC/wDpMX+9WsdjKXxHxbpPkxu29mkndpH2R/8AszU2ze61K5VP4Eb/AFMH3Uq1o+lfYYYt/wC/uvuNbQfwZ/vNUz3K7Ft7uVbRH+7pumvu6f8APaWsjoHWfh+OPclx/pcyR/8AHna/wf7zVY1J4dNtvK1DUPIR2/489NTaz5/vNWe/iS4ukW3t1+wWu77kFUb+wWB5ZbhorSB5N/7z73P+zQBY/t6aOzgisoItNtdq7Uj+8leofDF/L+Euqyvuk369G/7z+P5Ya8hmvFjhiS3g899se2af/wCJr1r4dTSXXwi1VridpH/4SCP5/wDgNtVrch7Hqnwi2/8ACMeHE/6dbX9Y0r8wfiE63XjnXJf795JX6efCP/kW/Dn/AF723/otK/L3xP8AvPE+qv8A37qT/wBCroW5jIxYbbzHrW8PeG7zxBqVnp+n2z3eo3cy28FtH952NQ2afvq774Ia9b+Gfid4O1O6fy7W31aFJ3/uK7eWzf8Aj9WSfYn7MHw0uvhPb+KtCvbyK7vf+Jddy+R91GkW5Xy1/wC+K9urj/CqNH4/8bI/30t9MT/x6+rraxLH0UyigDlPipeNY+Cb6Xb5ibod3+75iV893KXV0s7xL9kSFt8TyPt+UtX0F8UVWfwNqEXmywO/los0CbmTMiV8+po9vPtS93T/AN5J/asJx1OmEtCjYTWN1eNFE1xdv5myXy0+VGqa5/tKeFnt/KgTydkXlp+9rSh+5KkS7/Jj3y/7Ga6jw38K9c1zTbZ/NXTbLbv3z/e5/wBmseVyNLo4uHw3YyQrqF7ukunutksM77l4/wBmtC8mt/s1naW+3el1vl/3T92vXNN+C2hwJ/xMJbjUn2/9ct1ddbeG9JtfKeLT7Xen3X2bm4qo02S6iPF9K+G/ijxH/pEUUVhBu2LNdTeVvX/dVa7bSvgXpsaXP9q6hcX/ANo/5Yx/ulTFejb2kpyI38daRgjFzZg6P4A8O6H5/wBh06KP7Q0Ly+Y+7/VtuWulpiQ1IiVXKTzDdlGyn0n8VWIclD0lFQAVNTKdvqpACUtMoqSwooooAfRTKKAH0UUUAFO5ptFADuaOabTuagA5o5oooAKKKKAF2UlFHNABRRzRzQAUUc0c0AFK7+XTUel5oAXfSUc0c0ALvpKKKcQCn0yiiUQH0UUUgCn0yigB9FMooAclLRSJQAtMp9FADKKfTKALElFFFBY56NlNo8ygUZD6ZRJRQMKKKKADy6ZT6KAGUr0ecu/ZSUAHNJ/DS0c0CjIijp9O5o5oJIqKdso2UANokp9MoAa9JT6ZVgFHNFFQWHNUNW/495av81Uvv9S1BB5Pq3/I1aR/t28n6Mlbnw0f/iceI0/g/wBGf8/OrH1jbH4k0X/bWb9Nlanw9fy/E/iNNv8Ayxt3/JpqAPSIamqvDUvNWTEe70UzmipkUPoplFIBd9JS76bvqwF5o5o5pHoAJPv0vNHNHNBA2inc02gAplPoqwGUUUUAFFFMoAlR6WoaKAJqKi30b6cQ1HSUUeZR5lEg1GUUU+mLmGp99n/jf+P6UlP8umUCMrxgnn+DPEaf39Lu0/OB6+W/2lrf7V+z/wCAr1F+S3msP++XsnWvrS8h8+wvIv8AntDIn5rXy78bI/M/ZR0b/pjb6S//AKAtOIup8g3n+pk/3ay7P95ZxVqXP3GrPs/+POOqGR7PLr66/YGm/wBM8VJ/07x/+hJXyTX1Z+wY/l+IfEf+3a0AfZPNHNHNNoFIK574hWzXXw98WW6L5jzaPeps/v5get6sfxa7f8If4h2ff/su62/73kPUBE+NZoZNN1LfF5to7/P/AHf4qmv79vOVLuziu4/Lj/fR/LL916a+sXnyp5/2uD+5P827/gVWr+50+RP9IW4sJ0t4X3xp5sX3X+WuU6ojbOwh1KzvorRvM+aN3hk+XZ9+pLZLzTbydPmjR42doZPuv8rtUdro632m3MUXlX6PJG7eR/BhnqTTbm4juYonn8yBFVPJk+b+/UCHJeW91NL5q/ZJ/MX54/mifLf3aqzWdx50txaT/PC03761f7tSWs1ndJvdZbR/l+ST96tR39ncQfbLiJvLfzJP31q/3M1YG0+sW8dzvvYG32/yLf2L+VPtH8Mn96vti5/dzSp/tV8M+IZoZEvPtEHmQeS214Pll5WvuJ38z5/9Zv8An/OtYGUzzn9oSwm1L4bslv8AfS+t3r5jmfzLbZdLLJNuZN/8VfS37QL28fgOD7XA1xB/aVvu8v7yff8AmWvA9kN9c7En/tKD/njdPtnT/db+Kh7hHYr23nff/wBZBt/l/eWvcP2YLyGez8R28S+Wjtb3H5q614fDpskdz/o8vmOn/LGT5Zf/ALKvXP2YLzzNe8So6rHdfY4dybNrcNQtynserfELTbrVfB+uWWnsseozWcyWrv8AdSbbui3V8t6Dftrniprj/T7RPs6o2m3SeV9nk+dWX/ar7CuYWuv3Sfff5Fr5x8GeLbrx/wCDINVvYIoLrdsl8h/3T4VG3f7NWY8pw/iqHWtHtoptEluL/Y2yW2km+baf7vy1TtrzxFfW0D3FtFafL8yT3Lean/fMVd1eQ+Y9ZN4lBJh20Nx9s3yqv+r+/WjUvl050oAh2UbKm2UbKoCFKdsqZIaNlOJBBWr4VTzPEmmf9dqo7K0PCv8AyNWkf9fUaVQHr32NY/4ak+x1eeGoYbyzn+5cxSf8DqAIfsa077H89XkeGT7kq1MkNApGb9i/2aPsa+lank0eTQIy/sa/3KPsa+lajw03yaB8xm/Y1/uUf2etaXk0eTQIzf7PX+7R/Z61peTTvJoHzGX9jX+5Uf2Nf7ta3k014aB6mX9jX+7Ub2a/3a1nhpvl0uUDLezX+7Uf2Na1nhqPyaYGW9mtcv48tvL8K3n/AAH/ANCrtpoa5P4ip/xR95/vR/8AoVGoHj/l0eXUyJQ6UCiVXSoXSrzpVV0+Sg0PPU1KP/hNp02t93Zv+ldhDXJp4evv+Ewa7eD9xu3799dkkNWBHs8z5Ko+IbxdH0G+vfKWR4V+VJPu81rJDWP4/Ty/BOq/L5nyr/6ElAHL6DNceLtSXT9K1O4gunXer7PSvdPBnhv+x9KW3lZZHeRnlf8A2jXhPwTh8z4i2LvL9y3uNqf3Plr6gsbb7qVnIDn/AIqWrQeG9B2ff+3SbU2f9M687vIY7V7zzW893X7n8NelfGmHy9B8PJu8v/SLjd/3yleYzXPlzSpbwNPO/wDHWMjaOxVvEkksLb7Q3kQfN/B6f3Vq1DNJJqWy3i/3v71WLPw9JdbftbeY8LN5sMHzNz/eb+GtLzFtYfKdl+7va2tf4/8AeakUekfs2Wa2OseJf36yTva2+5I/m2Ykevctnmbk/wBmvEf2crz7VqviOJYlgtbe1t9sMaesj17VNN9ltZ5f9Xsjkff9FreOxnLc+MbPWLrUrCziiVYEePf9mtU2r92q9tDHa3kVvdSrBP8AwpH8zVDo95JJpsFvEvkfu1TyYP8Ado0+zW1uVS4n8j5v9TH8zVgbRJk1VfO/0KD7Ij7fnk+aV80TabNIzSv+7Td/rp3pqXkclyqWVt5CPtTfP8zU17C61K8Z9ss+yT78n3UoKiFzeWtqkGxZbt/l2fwxJmvWPh19of4J3z3ESx/8Tzevkf3QsNeTzPYwOqXdz5k6Ku2GD5q9O8Kwzar8LdMvUbyLWx16bdbb2/exvGkf/odWtzN7HsXwl/d+G/DX+xa23/otK/LvxImzxDqX/XxJ/wChV+mnwruZv+ES0q4eJY3eOOZUjf7mV3LX5p+MIfI8W65F/cvpk/Jq2iYyKNn98VYs0WewaJ18xH3J+dV7Orlh/qa1JP0C/Zv8Q33i7wk2sam2/Ubi1tIZZv8Anr5DXMe6vW+a8e/Zatlg+D+iun8cP/jwkmr1ySspFkjvRvqPzKEekBl+LdEbxHoNzp6T/ZHuNv77Zu2YauT0H4OaPpqM2ps2rO6qjJJ8sVegU3ZSlEuMirb6VY2sKw29jbwQJ9xI4V71c8uipeaOUREiVIiVJ5dFIA8unIlNp9ACpS0c0c0AFHNHNHNABRRzRUDiFFHNIlBRJHRTKKAH0U3fSUAPokplPoAKKKKACn0yigB9FM8yigB9JvpaKmQDuaOabRSAKKKKACiiigB3NHNNooAdzRzTEp/NACb/AJ2Sl5o5o5oAOaKOaTfQAtFFFOQBT6alJSAfRTKKAH0UyigB9OSo3/1lOqwH0UySiiUQCimUu/8A2qAJ+aTzFqOn1BY9Ho31GjtS0APejfTKKAHU+oqRHoAmkplM30b6AIbmwt7q5guHi8ye3bfE/wDcqzzTN9LQA/fRvqPfRvoAfzRzTN9LQAUUyiggfRTKKAH1DT6ZQAc0c0c02gsKrXj/ALlqmkqG8+41AHlOt/J4h0H/AK6XCfnsrU8Ev5fjnXE/6dY3/KR6zfE6+XqWkP8A3LiStDwk/wDxX99/t2LP/wCREp9SD0iGp+agSpaJEDuaOaOaKRYUvy0nNHNABzTadzTHqwFpHpaKCAoooqogFFMoqQCimUVYE1FQ0u+gB1FFFAD6Z5dFFAB5dMp9FVqLlGUU+mVIw5pN9O2UygkXfTt9MoqgH/6yvj/4u+P/AA3ffs8QeH7fXLOfW4VsoZdNjf8AfpsZP4a+vo/9clfnH8Rby403xDcp+6nTcr7LqFZf4f8AaoFKR5vNtkSs+z/481rory/0+6T/AEjSlgf+/YzNF/46+9ax3Sxj3JafaJET/nvt3UDKslfUX7CT/wDFSeIf+veOvl1/Jk/vV9NfsNzeX421xE+49vHVgfa1N30lFTEUgqtqsPn6VqCf37WZPzV6m/jodN6Mn99dn50SCMj4f02++1abYvcWKyJtX54H21cv0t53gRLny38mPak/3v4694f9nLRbWzit9H1O4tERVTybpPPX/wBlavN/FXwN8ZWsMTpp9vqSJD8yWM27++u35ttc8os2jJHF21ncabDc3Cb4Hdo3+0xv9/Df3lq9o9/NPc20Vx5V2jrH88n+tT5fvbqpw2d94cv76yu4LjTbrbH+5uk2tyz/AN6tDR7lp7+2S4iin+7++jTym5qCyrZppt1CrxXLWjzeXthuvupn/aWm39hNazXNwm6P5m/fQPUKLZ3UKolz/wAAuk27/wDgVTX9ndQXlzcIssG9t/nR/degC1f38c/mxTQK/wAqorwfLLytfbGlXP2rStPm/v2sL/mqV8V6leQ3fn+bYxSP5a/PB+6l5WvtLRHWTw7pTp9x7G3f840q6ZlM89/aQdY/hurvF5if2hb7kr5tv7aOfyHt5/L/ALqT/wDxVfTH7Q/7v4Y3j/LJsurb/Wf9dK+Zbx7Oe2if5rT+6n3lonuEdi5Df3GyLT72BZ0f7vn/AHk/3WWvbv2cr+HUtW1x0llnnSzh3JP/AAKW/vV4bpr3EHkJt8y13fNs+Za9e/ZgeOTxD4j+zxeX/oMO75/l/wBZRHcp7Hv27y7iJ/7jV8w/CiFYPDeuaf5Cx/YdSkt2Tf6L5f8A7JXsHxv+Is3wr8GL4jitre7RL63t5YbqbyleORtv3q8r8H+PPCOsXN8+mS/2TdatMszWc6bd8h3/AHWXcrVtymPMYPj+8utK0+2uLdtj/alRv9tTVq/T56j+J1tNJo6/Z4meRbhX2RpVi8T7tEifiRVRKPJqwiU7ZRECr5NGyrWyjyaeoFXZRsq15NGygCq6fJV7wv8A8jNov/X5D/6FULpU2g/u/EOlP/cvrf8A9GJQQe8J+7uYHdfMRJI3ZPo1e/zfGLwFM266gbL/AMc+nfexXgElb1h4m1WxtLS1ivfLhtJJJYl2L8uV2tT5R8x7FJ48+Fl9tWe00yT/AK66YD/7LSx33wkuv+XDRF3H/oG7f/ZK8k/4TO8k+R57CRP7klnBtrNhdfJXY3mUuVE+1fY9xEHwok+7Don/AHxtpkmj/Cmb+PSE/wC3jb/WvFaKOXzD2nkezt4S+FEn/L9pcf8A1z1T/wCzpY/h38M7pf3V/au3/TPUv/sq8UpXRZPvrRy+Ye1XY9sj+DvgO4bEV3K7f3Uv6nb9n/wvJ9yS/wD+AXNeEfZoZP8AlhFQlha/8+0X/fFPl8w512Pc/wDhnzw//wA/Wof9/V/wqB/2dtFfdt1bU4/xj/8AiK8bT939xmj/AOub1MlzdR/cvLqP/rnctRyvuHPHseqt+zjYfw6/fj/gEf8AhUUv7OMRHyeIrj/gduleapqupR/c1XUo/wDrneSf/FU7/hIdX/6DOqf+BktOz7hzrsd837N82Mr4l/7+WG7+UtR/8M2X4+74pt2+umn/AOO1w6eLdeg+5rmpf+BLVMnjjxMn3dev/wDvulysqMl2Opk/Zw1j+DxBY/8AA7Nv/i6q3H7OviJE/wBH1DS5/wDrp5kf/srVhJ8RfFH/AEHrz/x2pv8Aha3iuNP+QzL/ANtIVqeVh7hW8SfBHxN4c0W+1W7l0n7LaRtLKkFzKzbR/vRV4x8S0/4o+5/66Q/+hV61r3xH8R65ps9le6qz2sq7JU2Ku6vJ/ih/yJk//XaH/wBCoiGh4+iU7yamSpNlaFFV0qF4avOlQulQBRe2XZUfk1e2U10pxLKaQ1i/EKH/AIonU/m2fKv/AKEldMiVi/EWH/iidT2L5n3f/QkqgOJ+BqL/AMLCsdsXyfZ5t03/AAGvqjTUr5p+CdnJH8RbF5duzyZtkP8Ac+WvqDTYamQHM/GDTftWiaHviaSBLqTds/6515vDf29jCqfL/uWv/szV6B8ft0fhvQ9jLG/26T/0W9eVwzW8H3IvPf8Avyf/ABK1i9y47Go9/NJZ/wCjqsFr/EkfyrWfNMsd/O/zyPt+b+FadeTTT+RLdyrGn+3/AOyqtQzOsdzLsj+d/wCOT5v/AB2oKPYP2aZpp7/xHv8A3cCW9rtSNNsX3nr2jWP3ej6h/wBes3/ot68d/Zs+0SXniqW43f6m0RfM/wB6avYPEMy2vhvWpf8Anjp9y/5RvW8djJ7nxXpU11PDAkW7Z5P+ptU/2amtrBbG52XE62j7m/c/eam6bNeSJBFE/l/ufuWqbV+7RZ2H2W/+eWKN/wC595uawNyT7ZDHNElvB/d3TXX/ALLRMl1qs3ztLPs+6lENzb+cv2Sxaf7u6ad9v/jq1I/26+uVtEnl+eT5baBPvZoGVXsIY0i+0SLabF2f3m4/2Vr1rwNcr/wpO78rzY0h1zZ+/T/rjXK+G/hLrniCGB7ex+yWvl/8fN9+66V6Q/hK48D/AA6n0+4uYrt5tUjuN8abeuz/AOIrWMXcybVjqvhp/wAiNoKfx/2bbf8AohK/OP4nPHP8TvGbxfcfXL3b/u+e9fo58Pd0fgzQ/wDsF2//AKISvzV8W7v+Ew8Q/wDYSuf++vMetokFOzq1Z/6laq2veprO5WNF+arIP0O/Zx8mP4M+F4ov4LPe3+8ZHr0yvHf2WtVtdY+FemPaRSxpaQx2LeZ/HJHv3NXsVZSLCiOiikA+imU+gAp3NHNHNBQU+mc0UAPpyU2ipAfRTKKUgJaOabRUgOo5ptFBYUUUUAFO5ptFADuaTfSUUAPSkpEpeaACijmjmgAoo5o5oAKfTOaf5lABRQj0UAPoplO31AC0UyigB9FMooAfRTPMooAfRTKPMoAfTuai8yn04xAdzRzUVS80gE30lFFADqKRKXmrAKKOaOaACijmjmgAoo5o5oAKKOaOaADmjmjmjmgB/mUR0yl31kWOjooo/wBW9VqA+imUUagFFFFLmAKKKj30cwElMo5ooiVqFFHNFMUhEm8yaVf7m39aWk/ipeaBBzRzRzRzQAc0Uc0c0ALvpu+l5qKgB9FMooIH1Uuf9S1WPMqvM/7lqCzzHxb/AMfOn/8AX5s/NaueHplk+Is/lfcexk2/99Q1T8Yfu5rH/r+X/wBBejw9uj+JcCf9ONwn/oFBEonqSPU9VIasVYRiPp3NRU7fUAP5o5ptFADKPMoplWA/zKI6ZRVkyH0UR0eZQII6KKKgAkplPplWAUUUUAPplPplUA+mUc0c0AFLvpOabQA/fSc02igB3NHNNplSLlH0Uyir6CJIf9cv+9X5y/GNPL8T3n/XSv0WR23rX55/HuHyPGd8lESJHlc1VYfuN8v8VWJnqqj/AHv96kVEjmr6K/Yef/i5Gp/9etfOsz179+xPN5fxUuU/v2LVYz7v5ptFFBAUySiigBuypERvv0tOqWHMVNS0Wx1yza31Cxt7+1dt/k3UKsvFcTrXwH8L30LS6ZFcaFep917X97Fx/eievRKkRKlxRUZM+Zde/Zy8Sab8+n3lhrSQr9zY1tK//AX3LXH+JPDGveEXlu9T0rUtJg3fPebP3H/fS7lr7O/1iVJDI0f3G8us3BFRmfEv2mPUUWJ4Le7do4386B9rcrX2d4SmW68JaDKn3H022dU+sSVg6r8IvCOqzebLodraT/8APzYp5D/+O11Wj6bDoelWOmW+7yLS3jt4vM+9tRdtEVyhKSOJ+PczQfC7VXT+CS3/AIN3/LRK+W7ya1urP97A0bu334H/APZWr6s+NlteXXw01dNPiuJ7rdC6papul4kT+Gvk+5v1nRIriCKSdJNkqbPKlRqme4R2JtKhmjuYHtJ//H/KavZP2a3WTxtryPB5d0mm/wBzazqZ0rxmztreTynSdvvfckT0/wBpa9k/ZmS8/wCEw1xLjdJAmm/uvn3L/rE+WiO5Utix+28nmfs661/sX1l/6Pr4n+Bt/eQfFfwhaJct9lm1SFJYf4eWr7k/bPh8z9nXxL/sXFp+k6V8J/Bz938XfBP/AGGLb9ZK7Ix0OWR7d8Wvi1N4D+Kl9pVxK0lk9vDMqTp5sSZWu08N+J7fxjoMWp2irGjMyfu33dK8H/a0h/4vTP8A7el21ekfs5J5nwli/wBjULhKmUdDSJ6YiUbKm2UOlZFkOym7KsbKNlAEOyjZ89TbKNlOIFd0o03bHqti/wDcuIX/ACapnSo4f+PmB/8AptH/AOhUzE92mT52rY8Np5mvaKjqsiPfW6Mn9/MiVjzf6xq2PD//ACHtD/7CFr/6PSgNT6o/4RTRWb/kE2P/AIDJ/hVab4f+GrgbpfDuku3+1YxH+ldB/DSVkdPKjh/EPgfwno+i3t+/h3S9lrC02PsyKvC/7K15p/wk3gKTUpU/4RWJLLy/leSHazyCvS/i5rv9j+EL6JIEnmuoZIdr/dVSvzM1eB6P4evvEE2y0XzHrSNrXZjJO9oo7u8j8EwaOt3/AGRayO80cOyB59v+1VK/s/C99/ar6Fo9vdpbrG+ySaeKsXVPCviDwXbxNqEH/EvaRd/z7oN3+1V55obXw3rVxZRRWk7+Rbzp97+J/u1UbHPKLsNSz8OpYebcaU0E+1d0P79uv91vNq1Z6V4Tvry2RNPuv3zKjPHcyLszXJ21/JG3z/cre0HWFjm3vAux5Ifkj95EqpRI5mdhrPwVstPe2aDVL8JcXSw7H8ttivWg3wCsvl26zfD/AIDHXd+Jvu6f/wBfkdbtZ8zOuMFJvQ8lP7P0S/c1246Y+a3Q1Rk/Z9nK5i8RKP8AfsN38pa9p3GomdURnb7q5qeZl+zj2Pnaz+E+oaj4m1nRYtXg8zTY7eZriS2ba/m7/wCFX/2K1z+z/rg6a3Y/+AzVU1Bte8YRz6+s76Fp99teJLV9srxj5Y/MZazdP1nW/Ad1HfQapdX9pG264s55mbeo+9t3Uc/mRyKPQ1pvgF4g2futT02d/wC7Ikkf/wAVWB4i+EviXw/pN3qN5/ZclraqzyeTcSs//oFfStvdR3ltDcRMrwyKsit/smua+LX/ACTfxD/16SUKTKcFY+U7n7jVw/xO/wCRRb/r4hruJvuNXD/E7/kVf+3qOtjGJ5bDU2yiFKm2LQaELpULpVzZTXSoKiZ7w0OlXHSodlAyNErF+Iv7jwTqD7f7v/oSV0SJWH8Tkb/hA9Q2N5f3f/QkoA5P4GvI/jyx81vL/wBHm2w19RWCV8v/AAHhj/4WBZ7N2/7LN8//AAGvqawSgcjhfj9/yBPDiPu2fbJn/wCBCOvJ7PzpJpfs8Hl7F+/H/wDFNXrX7QPyaP4aRFWR/t023/v3Xlc0Nx9pbzZfLRF+5J/8StZPcIy0KsyQxwxb5fMT+5H/AB5/2mq5v8u5ZLdV3/N/q03NVeZIYEX5Wn/25/lrpvDfhjXPEztNpljdT2Tt/wAsE2xbv95qBnffs0wyR6r4xe4b948Nl/tNw1zXsniR/L8Ma0237mn3L/lA9cH8Fvh1qnge51y41CK1gTUI7dFhgfcyeXv+9/33XpVzbR3VtPbyxLJBMrJKkn8amtIx0IlLU+LfDdnfarbL9nW6u0hVU2WMLbeflWuu0T4CeJp/3rwW+m79v/H1N83P3vu19OQ2cNjZxWlpBFaWqfdhgTyok/4CtRulHKVznl+ifATQ9NRX1C8utSuv+/EVdtonhvS/Dif8Syxt7T+9NGn71/8AgTVsOlRUcqiTKTGeXXL/ABI/d+Gf+3iOurrkvij/AMil/wBvENMkk8Ep5fhLR/8AsG23/ohK/Nf4i/u/iR4xRPuJrV6n5TvX6WeD/wB34Y0j/sG23/pMlfmb48fzPiF4tf8A6jV7/wClL1cQMlKm01PLd6rw1asH+etQPvb9kKNY/gtbPt+/fXP/AKFXtNeLfsh7v+FLWP8A1/XP/oyvaawkWFLspKKQD6KZRQBNTqbRQOI6im0UDHUUc0c0pAPopnNHNIB9FMooAfT6hooAfRTKXfUFjqKPMooAKKZRQBNTuaio8ygCXmjmoqdvoAfzRzTaKAHc0c02lR6AFoo5o5oAfRTKKgB9MoooAXfRvpKKAF30lFFWAUUUUAFPplFAD6KZT6AH0ny02igB9O5ptFADuaOaZvpaAHc0c0c02gB3NHNMeloAXfRvpKKACkSlpHoAfRRRWRrqFFFFAaj6KZRQA+iSmUUEj6ZzRzRzQAc0c0c0c0FahzRzTaKokKKZRQA7e1LTKKAH0UyigB2+lpklPoAZTKR6XmgA5qKapeagmoA818bIuyB/+n6OnWs0cnxRttjeZ51vJ/6ClR+Of+PPf/cuoXpumo1r8RdKSX77wzfqtAHqENS1BDU/NWQP8yimUUAPoplFAD/MpnNFFABzRzTadzQAc0Uc0c1YC7/npKOaTfSiAtFHNJJ9ymQLT/MpnNHNAD6KZzSb6AF5o5ptFACvSUyigB9FMo8yqAKKKZQA+m76N9JzQSL/AB1+ff7Qn/I7an/sSMn5M9foElfAv7SCeX481XZ9zzpP/QnpxIkeMvVOH/lvVqZ6qw/8taoCN692/Ywm8v4x/wC/YyV4VzXtf7HL/wDF7Lb/AK85qsD9A6KKKgBlFFFADkqRKhjqRKCZElTI9MpUoESVLzTaRKgCapt9Q0+lygOrE8Q+D9D8VPv1jRbDUn/v3UKtL/3196tvmmPTHE8p1j9nLw7qL79Mvr/Rf49kf7+L/vl/mqb4P/B/XPhz421O+vb6wv8AS7ixkhimtdyy7vMRl3K1epJWglASkzxP9sKFf+GdfFX+9bfpOlfAfwl/d/FfwP8A9hqy/wDR6V+hH7XSeZ+zl4z/ANiGF/ynSvzz+Ff7v4o+DP8AsNWX/o9K3jsI7z9sOHyPjHF/t6Tbv/49NXffs2p5nwlb/sKXH/oMNcf+2rD5fxms/wDsCw/+j7muy/Zm/efCif8A7C1x/wCgw1m9i1ueqIlFSbKXmsjUZspadRVAM2UOlSbKNlSKRC6VV2fvl/3qvOlVZv3ab6ozke4Tf6xq2tB/d69pH/X9bf8Ao9KxZtu9q3vDf/Ie0b/r+tf/AEelPl0Mep9ct900kdKzYo7fNWJ3HiHx71+Q6laaNFu2fZWln/u7WlTb/wCgVw/h7xBceHJopYolk8n59klep/GzwO2uWiazasv2mxgbzIv78deXaPbW+paJcyy7vk27a005TGN+ZnrLfESPxH9h0p/Ds1xa6hDG8/mfMnlyVx/w78A2Ot23iPRL2ebfaXkf75Pv7U3rXpng2ztG8N6dLvk32sKo033dyisP4I7brR9U1XzVd9QvpJtv9xamMtGE48zKTfs+2Od0WsX0f++sbf0ot/gZLbXUU0esoFSRXaN7P7+PpJXrFFVzMORdjK1vSzqLWSiTZ5dws35Vq1E0ib4938X3amb1qTVWErO8QW813oOpwWh2XMttKkTf3XKYX9cVo/w7qT+E1ImeDfEXVZvDOq2elW+23063hjh2fe/diuPh15r7VVX5fsrts2SUz4jW81r4+1uK4maeRplliZ/+eZXctYVnYTaxeQWVuvmT3ciwr+NEYoxuz6x8H2Laf4R0W1f70FpCh/BAKzPix/yTnxD/ANecldDpdl/Zum2dozbzDCkJb+9tXFc78Wf+Sb+Iv+vSSqW5pLY+VJv9TXE/E7/kW4v+vqOu2uPuVxPxO/eeG4P+vqP/ANBeug5Ynm8NWaghqzzWRpEbUNT7KjkoNIleSiptlMoGMRKw/iin/FB33y+Z93/0KuihSsX4nWcl14Gvre3ilknfbtSNGZvvf3VoHzHJ/ARZv+E5g+7Gn2Wb5K+nrBK8D+Dngy+8M+MLaXUIJbSea1kSJLp1ilf/AHYvvV9BWaUEyOZ+K/hXVvF1hodpo8HmOl1I8ryTeUqKVqnoPwB+7LrGq+W+3/U6am7fn+9K9eqWCVoJS5Q5jl9K+GPhnR9rppUV26fx3X7/AK/71dYn7tFRPuJS0UzPmciWOpagSrX8NARK8lVXq46VTenEohkqF6mkqKqAK5L4nf8AIqt/12jrra5D4o/8it/28R0AWvC3/IsaZ/2C4P8A0QlfmP4wdZPGfiN0/j1S7f8AOd6/Tjwq/wDxSunv/wBQu3/9EJX5d+IX8zxDqr/37y4f85HqogQw1Y0+q8P3KsWH+r/4FTA+/v2RU8v4J6Z/19XP/o+vZq8f/ZIX/iyelJ/08XP/AKPevZNlZSLEpNlPpXSkPlK1FPkpnNAgp9N30lA4k1FQ09HoGSJS81F5lFLlAl5ptM8yikA7fRvqKigsn30b6jooAfSb6bRUASb6Wm0UALvpabRQA/fSUc0VUgH0Uyn1IBRTKKAJUpaZT6ACnc02igBd9CUlO5qZALvo/gpu+l5qgCijmmb6AHb6Xmm07mgA5oo5o5oAKKTfS80AFFHNFACpTqZRQA/zKPMplFAD6KKPMoAfRTKKAH0UUUAFFFFABRTKKAJeaTfUFPrORrqS80c1F5lO30iST+Ckpm+jfQA+jmm0m+gB/NMejf8APS0+UAooop6gFFMopRAa9JSOjfLsb+KlpgFFFHNAC76SjmigAoo5pm+gB/NHNNpnmUFajnqObbso31C70Bqec/EL/kGz/wDXaP8A9Co/1fxC0P8A24f/AGhR8Qn8vTbz/Ykj/wDQqhmuV/4Tzw1/f8v/ANpvQSenQutWarQ1NVkEvNFHNHNABzS76TmjmgA5ptJvaloAdzTaKKsAoplFBA7fS0yigB9FMooAfSb6bRHQA+imUUAO302iqt/qVrpVt9ou5fIg3bN/1oAtSUVkp4q0mT/mIW9TQ63p918kWoWsj/3I5lpcyFzLuaFFRo+9N6t5iU5HWR9m5d/39m/5qZURKKnfTbyNN/2O42f7lVX/AHdPmDlH80x3paZ5lIWoeZXwb+0t/wAlC1X/AK7S/wDo16+76+Dv2nH8v4l61/12kenEyl7tjxW5qiifPLVyaqqfelrQBr17N+yE/l/G/TE/v2s1eNvXrX7Jz+X8ctD/AN2b/wBBqolRP0Qopr0lSSPplLvpr0AOSpkqFHqRH+eggmqRKbvpybY6AFqXfTaciVMgJo6KKKQD6ZJRRJQBIlaENZ6VpQ/6ugUjyf8Aa0XzP2cvHX/XrD/6PSvzh+G7+X8S/Bz/ANzXLL9J0r9KP2qIfM/Zy+IP+xpu/wDKRK/NPwB+78f+E3/6jFp/6PStY7BE9k/bktvI+MGkf7eir+lzc1037Mf/ACSjUP7n9sTf99eRDWT+3snl/Frw8/8Af0eT9Ll61v2Xf3nwl1X/AGNak/8ARENS9jRbnrX8CUeXUke3YtDpWRqR+XUmyl5p/l0AR7KNlSeXRQKRC6VTmT5GrQf7lU5qcTM9mrc0G5htdV0q4lby4Iby3mlf+4okSufR/kX/AHVrQf8A485/+udbJcxys+ubu0uC7TJqDwR/3CistVrrUPOmNlbatapfNHvWEqrS7f723cKu6uw/si8c9Ps8m7/vmvGfBGqXWufEbw3cXsHkXcOltbyb0aNtu3dWKi5JvsdbmotLua/jLwv48vtUb7BqEl1ZIvy/vlg3Z/vKK5/Sfhb4qtbqMS2CQQtKpdvtMbmvf1oJFTc0UUZF5oiXXh2XS5HbZLD5TPD8rc1LoOhWvhvS4NPso/LtYl4rT3Ubqkso2d0908yvbSQFDgGQfeFXG204is3UtFg1SPZcK0if3d2KIkSvH4UchqXxBsYfEEVtcXlnbwW8jPLJJN/vptrZX4gaBuGNc0scndvvkWvm+aFbWaeKL7iTSJ+TVC9dXs0cUajufTUPxA8NzNtTX9OP/b1HVPxB4h03WNEvYdP1axkutu+JUuU+8Pmr5tdFk++tQzW0L/8ALCKplTRftmegeM00/wAQaPBcefF9qsf3P3/m2muZ8N2cdrefaEl+e3+dX3/drF8lf7i010qY03a1xe01vY+j/ButX32FrvU7nzIZdqwfh96m/E7VbW6+HfiFIbiKR/sbfLvr5mms4ZH+eCLf/uU3+zbX7/kRRun8eyiNN9WHOyOZ/wB3XE/Et/8AinoP+vpf/QXrtpv9W1cP8Sv+QJbf9fS/+gvWoROBhqWmQpU3l1ibRGvUb1N5dNdKDXUhplTUmygkIawfivqtx4f8B3N7bz3Fo6TQ/Pa/63aZEX5a6KGuF/aHufI+FF98vyTXVvC3+6ZEoKOb+AO2T4wW0rwXCTva3L+dfTbp5flr64s0r5D/AGY7DyPiXY7NI/s2B7O4/wBY+5n+WvsK2T56UtyTYs60qo2dXo6ZAUUUUExiTQvVz/VpVGGtCP7lBRVeqs1XpqozUAVXplPemVYCbK4/4rv5fg+V/wDptHXbIlcX8XU/4oyX/rtHQBY8Np5HhK2/2NJh/S2SvzHudNm1XxDqSW/3/OuH+/6M9fpx4e/5FOD/ALBMf/pNX5gzX9xpuuXNxbytBOlxN88fy9WqwKv+r3VY0/79QpU2n0Fn35+x5+8+C1j/ANfVx+sle514d+xz+7+Dlt/19Tf+hV7nUPccRmymulS0yZKjUZTemUr1HQKRLzRUVS80DCijmjmjUBUpKOaOaNQCijmjmpAbRRRQAqPRvpKKCx1PpnNFQA+n1DT6AH0UyigB9O5ptFADuaTfSUUAOoo5o5oAKKOaKACn0yigB9FMooAfTt9NooAfRRRUxAKKKZVAPoplFAD6XfUdPoAVKWmfNspaAHUv8dJzRzQAv8dJRRUxAKKKVKoBKKKKAH0UyigmQ+im76dQII6KKKsCFP8AV05HqCl3+XWETXoTO9LzVZ5loSakMsb6dvqr53yU7fQPlJ6Ki8ypeaBD/Mrk/iF8TtB+Gtgsupz+ZfTLvgsIP9fLWb8Y/i7Y/Cfw39ofbd63dqyadYf38f8ALST/AGVr4te58SfFDxnFFul1rxLqcny/h/6Cq1cYgepeJ/2qPE2ozTvbz2+hQfwpGn3P95np3g/9qjXtNvFbU76LXdO3bGhkRVb/AGtrL/FXsnwl/Z+0H4c2dre3sFvrXiVPvXkibordv+mK/wDs1cn+2H8Oodc8Jf8ACYW6+Xq+mNGl1NH964tz/e/3arQD3TQdesfE2j22p6ZP59lcLviertfK37FXxFmun1rwldz+Z8v26z/9Blr6o31Mo8rAXmjmm0UgHc0c0nmLTXoAWiimeZQA7fQ9NqN3o1Hyjt9cD4w+NOg+B9ebR9QttSuLpIVl32sMbLz/AL0q13Ez/JXyv+0Ju/4WKz/37GH/ANCesK1R04n0GT4KGNxKp1Nj1b/hpPwfI/8AqNZ/7aWcf/x2h/2jfB/l/L9v/wDAavmNK3vCXhJvEejy3fmSxukzQ7I/ZUrlp15VGfUY7JsHg4e0ex6l4q+LHh/XLO8iinuI3m2uvmQ+jJUcPxL0GfxB4cvf7QWNLeNfP8xG+TC14vrFnJpupfZN3ybW/wB6rWiaDNrEMrxfwNsraM5XsePLL8HKl7a9on1VD8ZvBcf3/EdvH/10SWu+/wBW+x6+CdbsG03zbe4b59rbfkr70uX/ANPn/wCujV0Qk7+8eDjcNSpRjOi7pjqfUNTVseSFFMooAc9LTKZQBNUNFFBAu+jfSUVYD6KZRQA+imUVAD6KZU1WAymUUu+oASue8f8Al/8ACMXjyt5aIu/fXQ1znxCSSTwfqqRff8lttEhS2Z8t+IdY8QeH9Y+yXt9LYT29v50vmTK2+Et8slN0Hx/rlrfxXfmtPAm7d8n8IXdXplt8VPDupalY6ZcbrSD7HM8r6rDAuzC7l2szVDbfEvwXfXNtdpYrJBcXS28tzdaJBtiUq/y7q05V2PPilfc900G5jutE0+4i+5NbxzL+K14v8ftH02+8c+F5b5YpN+n3aKkif3JIf/i69Q+Hsyz+DNK2L5aJDsiT+4o+7XB/GzSpNS8beCdkW/fb3tv+cltWNRvldj6DL4xlVXNsecw+HtF0q8g/0aW0dNu1IJvK35+Za9k+G7tHctsvrq/tZof+Xq5aXymDf7VZqf8ACUaU/wBnig06RPLVFSR5f4F2qrfNVHwf52lfEKxsrvbBdXDXFwyRvuV8q/8A7OlctO8ZLmZ7WKjCpTbirNHsFMp9Fd58rIZzXwd+0/5P/C1NXi8+KN92/ZI9fd9fMHx1sLXUrbxn5sEUk9pqnnK+z5kzaQ04yJkfINzVWP8A1z/7tXJn+eqKP/pLf7tMIli2tvtV5Ej/AHP4q9O/ZamWD45eHH/67frHXlLv89epfs5bYPjH4Xf+Pzm/9BerJP0aek5p7ffqKpiA7mmO9LTKoByVIj1DUvNBBKlTVXX79WF+/RJgPqVHqvUyVAFjfQ/3KTmjmgB9HmUzmmPQBYR61IX/AHdZMdalt/qRQKR57+0ynmfs8fEP/sEyV+YPg9/I8YeGpf7mqWj/AJTpX6jftGw+Z+z38Rv+wHcV+Wfh5/L17RX/ALl9bP8AlIlaw2YRPo7/AIKC23l/Evwq/wDf0+5T8p6vfso/vPhLr3+xrX84Eqb/AIKKW3l+NvA7/wB+1v8A9J4aj/ZL/wCSV+Kk/uaxH+sFZfZNFueuL9yjy6dH/qVpak1ERKdsoRKk8ugCPZRsqTy6PLoAhdKqzJWg6VVm/wBXTiSepWz/ALlf91a1Jv8AkHz/APXOsW1fzIYv91a3rP7lbROSZ9K3XiazvvD13p9vP5l1/Zcj/J/1zrldSmksfip4f1JopPsTafBbeds+XdI01cz8J9Svr7xJJpUTW8Fq1lL5/l2y7pcfKu5v+B11Pws+L1vqnhnS4tXRNNdYIYluGmXZK2ys5RcWzbmi0rs9X8xd23dUvrXnPi7xJ4j8Ki51JUs77TEk+5910jrQ+Hvji88VNfw3+nLYXFtsyyPuV8ipcGlcqFZTbR222jNVBaybsi4biTf90fd/uVy3jy/1TR4k1Kz3T2dvHKLq1EPmbl258z/gOPu1mtWbN8qOxkkWNWZuFWk3CSMMvKtXzdd/EbxDK120OoNbpdLs8mP/AJZfN8vl7fu7Vrrfhz8UDpunSWfiTUPLKsqW0053Svn+9Wvs3Ex9sjy+5fzLy8f+/cTfrI9V5HWOP5qd/wA9W/vySP8Am1WtK1JtH1KzvUi8x7eRZtn9/FdZ58TN+0wyf8tVps1zHB9+VY/9+u9f4pxvLeNL4M0ed7v/AF/z/wCtx/e/dfNXOeG/Ek3hnUpbu30+zn86GS3aGTdt2vJv/wDsKz17GnKr7mLvX+9ULzR+Zs3Jvrv7f4iaTa+ds+HmiR+bH5TeRMq71P8AD/qKz/EHjbQ9U0uHTbfwVFawLItw3kX/AJH7z/gMTbqnmd9g5Vbc47/WPQ/7uOnJt3tsXy03fKm/ds/4FTbn7tMIlGT7j1xfxCh8zR4P+vj/ANleuyf7rVyvjZ/+JVF/12qJHRE4GFKm8upESpPLqDaMSq6VG6VadKjkoLKuyjZU/NJsoFyjYa4v9oK2jn+Fd9vi8zZcW7qm/b83mJXXXN/b6aivcN99tkSRpullY/wxqu7dXE/HXUmuvhRqqPoupQQO1vuefyFXb56f3ZWan1Gc/wDsxw/8XagR1s450sbnckE3ny19fQp89fIP7J3kyfFKD7Ppn2BP7PuPnkm81q+xIf8AWVMtxcvKjStkq5HVWGrVETMI6H/11Oh/1lFsnn3mymAJWhD/AKmqP/LSrUL/ALmgB01Zr1emqi9AFeaoasXXaq9WBbriPjH+78DXP/XZf/QXrtk/1dcX8Y/+RGnT+/J/7K9BZJpSeX4S2f3NJ/lbV+Xt5/x/3j/9NpP/AEKv1Ctn8vwlO/8A1Cf/AG2r8wbnd9on/wCukn/oVVEUiulWNPqulTaa9MZ+g37IS+X8H7b+59qmr22vEv2Qt3/Cn4P7n2ySvbaxHEKZNT+aY9SVEz5qiqWb/WVFzVCH0Uzmnx0BqPoplFAD6KZRUgH8VHmVHG/3t9LSkA+iiOimAU+mUUDiPp3NRI9S80pFBRRzRzUgFPqPfUlAD6KZRQA5KWmeZRQA5KfzUVPoAdzS76ZTuaACik30tABT6b/BSUAP/ioplFAD6KZRQA+imUUAP8yimUUAPp9Q0UATUm+m0UAPpd9R7/LSnb6mID+aXfTKT5qoCRHpKOaOaAF30lHNHNABRRzRzQQLvpKR6XmqiArvR/HSc0c1IFLzKa71D5lO31B0A7tTkRqXmipAfRuam/x7P4/7lJS5hkqPWX4t8Z6b4D8Maj4g1WVo9OsY97JH95/7qr/tNV+vjr9qL4oyeLvFr+GrSX/iSaHIyTpH924uvut/3zWkSZHnfxC8VeIPHHi5tY1WCWTVNWWP7DZwIzfuT8sEcNfYHwB+C0Pwn0FrvUFWfxXqEf8Ap1z977Ov/PFa8f8A2Qvhi2sX8vxA1hfMgt2a30eGT+OT7ss1fVnmVUmESxVHXtBtfFWg6nol7/x66nbyWkr/ANzeu3dVh3qN7mOOaCJpVjebd5Sb/v4rOIOJ+dPwN16b4ZfGzRf7Tb7I9vfNp18n9zLeVLX6QP8Au3ZP7lfnz+0z4JvNN+NmvPb23lwag0d8r7/v71+avrr4dfFG1u/h7ot34j1W3/tfydk6QPuldhVTkjSMJT0irnpW+nV5rrHx48L6VuTdcTuv8GzbWboP7Qln4t1WDT9C8K6trT+dGk81r9y3U/xM23bWcZqR0/UsRbnlGy8z1zzKbv8Anpr0lWcI6k303fRvoAfzUUlDvTKUihk33a+W/wBoT/koUX/YPh/Vnr6gm/1dfMP7Q6f8XFs2/wCoXD/6MmrjxPwn2PDf+9o81/3K7D4Y6VNdXEF2li0lr5zI15Ht+TC7ttcbH/FXpHwlmjtdEuZZZ/L2XUnyb/l+6lceF+I+s4iv9WfKcn48Ty/ELf7ta3gaaP8Asq+t30+4v0eaN/3f8GKx/G0yz69LLE3yV0XwxufI02+33K26PN9yR/v/AC12Rt7Q+VcZf2co21Ob8fp5eseUq/wttr7cuX8y/uf7nmNXxP4823Wt74pfMT7m+N/Wvta4/wCP+5/66NXRDdng4yLjQhGSJkpaijqRK1PFJKKZzSPQAtFHNNpxAdRTaKoB3NNoooAdRTN9LVdCB1FNoqRyHUUc0u+gQlHNFFVEA5rnPH7t/wAIlqez7/l10NYXjZGn8K6gn/TOmKWzPm/wN420HStE0W31iCWefT/te5/sCz/LI0LRf+gVqa38QvC+peHvEdlZQeXdXdxHNa+Zpsa9I4V/h+7WL8N/iR4X8P8AhiLTNdsVkukuJnim/s2O5+U/w/NWl4k+J3hG+0e8srKxXfcWt2nnSaJBEySFf3FVzI8+O257R8I5vM+HOkf7EeypvHMMM95pnm/f3SJE9ZPwNuWn+G+mb6q/GnUm0q20GXd5f+mbP/HXrCo9Gz2sEnKpG27Gvomkxzb5ftnyf887mRa5nwYkn/C1NFfz7i7RGuUimndmbyxG+371dJpWt69riRXcS2caXCyTRf6z+BvLaqum63eal8TtDt9Q8rz7dp4dke7tA/8AerljbmR9FLmjSmnr+h63RzRzTa7z5OQV80fGP95eeP03f8vEL/naQ19KSV83/GD/AJD3j2L+/wDZv1tqCZHxnNVP/l5/4DV6b71Z7/8AHxWpI7+KvTPgU/kfFTwq/wD0+V5nXefCW5+y/ELw1Lu+5fR0Afpk/wDrKZT5tsc1QyUAPqGn016ABHqRHqFKWjmILcNWE/11VYasJ/rKAHN9+pEqGT/XNUkNQBY30PS0ygB9MoooAtW33a1Lb/U1k2/3K1rP/U1EpDON+PcPmfAT4jf9i7e/pBX5P2E3l3Ni6ffS4hf/AMeSv1q+NieZ8CviR/2LOp/pbPX5Hwv+5g/3o/nraEtGDifYX/BR1Vj8SfDt/wDZ1b/0K0rL/ZP/AOSY+Mf+wtD/AOiK1P8AgpB+81r4ZP8A7Orfr9hrD/ZO1CGD4e+Oklnijf8AtC0dfMf1jes3L3TSMdT2aP8A1K0tUk1iz8lf9Ji+7/fo/tWx/wCfyD/vusZSNoxZoJ9yp+apJqVrs/4/Iv8Avupv7Ss/+fqL/vujmCzJ+aKi/tK1/wCfqKpPt9n/AM/UX/fdEZInlYOlVZk+SrT39n/z8xf991Tmv7X/AJ+Yv++60jJEyiekWb/Iv+6tdFZ1zNm/yL/u109n9yuiMtDjqmvY6XrEd5G9oy6a7R71uXvFtv3Z/wCBL8tYthdQx+Q6eVs3bFT+F8fw111j441/ToYLe31WVIIvkVNi1Zh+I3iOBpmTUvnlZXZvJWq5mQaHwy1iw0nXrqy2QQPrEi+VDAirFuG/5a9o8PaHDocMoVt8lwyvK/8AtBVX+leKWfxa8SWO7Z9gn3fOzz2zf+ystaSfG7Xh96103/viT/4qlPmmFFRpNt9T3KoLq1S9t5YZV3RzKVZf9krg14t/wuzWf+fOx/75elf45a3/AAafY/m9ZezkdftoyOg8R/BuweC1/sWdtGkt2+Xy/m+X+7Xj0PhWa+vNTR55dlpeSWjTRw+a24b/AJtrNXW6p8ZvEN9bywJHZ2m9f9civuSuMttYvLV7l0naR7iRZpXk/jYb/wD4uuiN4rU4ZS958uxX85Y0+eVaN6/3qvW/ie8tUgRFtZEhhkhVJ7ZZV+dtzfK3+5Tv+EquvOuZXs9Lke42+aklhGy8f7LVV2ToZM00cf8Ay1WOnI6yJ8jVrzeNb7aqppuhR7JPN3x6cu7cKT/hMLrezvpWgyO33n/sqPdU8zCyMioHo3+XCqf3Kh8ykBMlR3P3advqvM7PQaRK8n3HrkfG3/IJi/67LXYTfu4Wri/H95DY6Issv3PtEaVlI6KW5ysdS81lJ4hs/wDprTn161/2qxlJHZGLLj1DVN/ENr/tVXfxJa/3Zam6K5WaNFZX/CSWv/POWmv4ntd+zyJaOdE2YW23/hP/APSPv/2Sv9nP/teY/wBr2/7Wz7LWX8fv3fwl1V/N8vZJb/P/AHP36VYvtesdShiSWC4+SRZopoH2yxMP4lri/jB4k1aT4e6hZXEtnd6c7Q/6fIjQXUWJE+8q7o5f/HKFJXK5JFX9l258z43wbL64u0uNHuXledNvzBoa+wrD95Xxb8KL+x8OfFTwnqcup/2la/Y/mm03dFKjSttXd/ej/vLX1N4S+IWn3UNz9r3WjpeTIqSJu+UNtWiU1cqVKUVsejR1YjrBh8VaTJ/y8/8AjjVch8Q6fP8AcvEojJHPKDNLf5b1JZvsud/+zWf/AGtayfcnWpobmPf/AK1aLozlFlr+KpP4aj2NJt2L5lTfYL6dN8Wn392n9+Czkl/9BVqsojd6qvVy5s7yBN9xp9/An/Tezki/9CWqLpJv/wBRLv8A+uLVQyGao6mmhkj/AOWUv/fFVd676fMgLkdcP8Zn8vwHP/12/wDZXrtkddlcT8aU8zwHP/12X/0F6OZD5S5MnkeEtQT+5pciflBX5dv+8eX/AHmr9RtSdZPCWtSp9x9Nm/8ARdfly7tsaqjImUSNHqawqulTab9+rJP0I/ZF/wCSNwf9fk1e2fxV4j+yLt/4U/B/1+TV7VWUnqa6j6ZJRTZn/d1AFOaouafJUVVqKQr0vNHNFGo9R+/y6a9JzRzSkAm+l5ptMpAPpd9R0VAEiP8AJTt9MooAfvpKRKXmrLH0Uyno9QA+imUUAS80U2l/hoAWl3016SgBUel5ptO5oAVKSjmigB/mUUUUAS80c1FT6AHc0c02igB3NJvpKKAHc0c0c0c0AHNHNIlCUAH/AAOl5pN9LzQAm+l5ptOoAKXfSUUALv8AkpKR6XmgB8dFRpUlAD6T5qbT6ACnc0z+CloAdzTaZ5lFTEB2+lplFaRIH0m+m1GlSWZe/wD3qmSvO7OGbxB/pGjxfZNO+bbqV9eXc7XGP+eMSyr8v+1vpt4+peDt13rEratpH/Pzo808F1E38KtA8rqy/wC69Z8x0Rg5PliddqWpST63Y6VaN5bptu7yb/nlCPu/8CkeuB8f/EWbUrltP0e5aCyT/W3Mb7Wl/wB3/ZrzW88W61Pquq3EWoXk9rq2150n+XZj/ln/ALW37itWbNrDX15BpWmQeZqlwywwW0ny78/7VeXiMT9mB9Nl+BUH7WutvuNRLW+1zVYNK0pfM1e4b5X3/wCqx/EzV9OabDNa2Fnb3c/2u6SGNJbnZt81gu3dXG/DT4dQ/D3TW3st3rdwv+mXn0/hj/2a7PmtsPCSV5HHmeKp4iahSXur8TjPjT8Qm+Gvw61XVbdvL1F9tpYf9dn/AIv+A18H+D/DF9488VaR4asp/LutQm2T3Mn/ACyX70sjV65+2Z4zk1TxtpHhpG/0XSYVuJf9uaT/AOJStL9kLwMsmm+LvGd7+73wtpNm/wDwHdPJXpR92J4R9Iabr3hHwXp+leHNP1Ozggt41t7Gwjm82V1H91V3MzV0kN4s6b0WX/ckTa1fI/gB2n8YeHrt9m9Gj/3q+rIayLcSbVdbtdHsJb27n8iBG2b9m75j91VVfvNVG81u1ksGfVdKvLTTvvtNfIu1MfxNtZmWqfi2zmutNtpbdfMe0uob7yY/vOsbbmX/AHq8x+NPxgsfsE/hrSp4pHu4f9PufvbI3X/Vr/tVEpKKOrDYWWKmoQ3PPfjxr3h3xd4hs30rXG1pLe1aFrmeZdkS7ty7W+9LWH4M0TVtVtp7dNTsIP4987+VF/3033qw7zUrfbLFb/v592xvLStj4LfYfCPjO28QXF9YaSircQwXOpbvsvnbfmVlRt1cPtHVZ9PPLZ4KHtaLu0epfDT4V+HZNWgTxLK2u6pcM22G1dWsEUf3tjbmr6EsLa30qwisrK2itLWH/VW1qnlRJ/wFa5nwZ4ws/Ee5E17wvqV07fKnh+83M6/7r/NXVTQyQPsliaOSuymlFWPm8VXxNZ3q3/Qd5lHmUzmk31vqeaSUeZUe+l5o1AfTKKKkogmT5K+e/j34S1DWPE9jqdptkg+yrb7PoztX0NNXN63YR3XyOtROKqKzPRweMng6iqU9z5Hfwxq0f3LZXqrD4S1by2SWCLzP4Xkr6YufDC/3Vqi/hhf+eVc8aKie1UzrE1viZ83p4S8UfL/x6/d/2q7Twx8H9a8RQ/Pc2Fps/jkRmr2CHwwv/PKum0TSltYfk21tGC7Hn/2nWWzPH/8AhmPWJE+TxVpsH+3/AGbI3/s1fR1s82xftEqzz7f3rxpt3t/FUMMPlpVqOtoxUTzcRiqmIa9o72LCJT6hp9M5B2+lplFBA56bTKXfTiA7zKKZRS5gH0VG7rH99lqF7+1j+/cxf990cyAtUVRfWLH/AJ/rf/vuj+3rGP8A5fIqfNHuVys0aKyH8Saf/wA/K0f8JPpsf/Lejnj3J5JdjYSl5rG/4S3T4/8Alq3/AHxR/wAJVZ/9Nf8Avijnj3K5JdjZ5o5rCfxhZ/8APKWoW8Zw/wAFtLU+0XcOSXY6GsLxn/yLOp/9caov42/uWP8A5GrL8Q+LZL7RLy3+zIm+Fv46znUXK9SZwlys8D1LwxoMEOx7FbfzvkV493/fVbVn4V0eSZn/ALKt5PlqjpsLeONb1BEnWw/s+G4T+9vx83/sla1hM3kqkrL/AKvZvkrxvaSg03I8CF4yPXPhXHDH4YZLeJYIEk+VI/up8qVyf7RSSSWfhi3iVpN15NN/3xH/AOzebVzwfrc1jYTw2kq7N339lYfxU1a6vrPSPNn+5dbFfZ6rXp+0VSB9Xl/u1IzeyKf/ABR8Fyr263smxvl/4+dqVN4bvLGf4o+F/wCz4mjtd03+s+9u8h68/ms76S8aJJf36fPXUeGN1rrfhW43NHetJvZ9/rHMrVMIyvfsfQV6lOMHq22fR9FcR9vuP+fiX/vuoXuZpPvyy/8AfddntUfKumzuHr5z+Lv7vxV44/210x1/78TV6Y7/AD/eryf4kbY9b8Qf9NrOwdvw+0rRGfMY1FofHt19+s+T79Xrz/XNWe/+ursJiPrrfAE3l+LdDf8A6fI65Kun8DP5fi3Q3/6fIf8A0KgZ+nz6lb/89ahfVbf+9WDC/mIv9zbSVy84+VG//akPo1RvqsP91qyqieZaOdhyo2P7Yj/utQmqr/drDSZdlSedRzlcp01hefan2ba6Cz0rzvn82uL02ZY3WuysL/y9tDm7EuJpQ+G47q8VPtL7P78aV1Fh8PdFkeffqF5sh/557fnauVh1JfO3purqIdbWOGX5q82tWqfZYcuhrQ/Drw/8u+5v/u/31/8AZVo/4QPQfJ+7P/3+rLuNb+7sapE1XzPK+b7lccZ1pPVkyiUfGXhvS/D9nLLaK3yKv35t3WvN/wC1ZNm/dXXfEXxC2pabLEi+Wm5a83879zsr0qc5W1ZUY6Fi81i6+4k7U5dYvPm/0yX/ALZvWPcv++q9ClVzu5tymD8VNSup/hX44i+0yyb9BvU2b27wPX5mxu0lmv8Au1+lnxL/AHnw38Yp/f0W9/8ARD1+Z7v5em/9sa6qcnYzlE+mP2xv3j+A7j+/9v8A1W2rJ/Z4/eeG/Fibf+W1p/6DNWt+10nmaP8AD5/9q5/WCGsf9m9/M0Hxmn+1Zfr51EvdiVCOp6Yn+pipuynJ/wAe0VFefKTPSjFGhb/cqZKqw/cq0lHMHKiRKfSJUlHMTKI10+SqtzCskLVcqvc/catoSOecT3Cz/wBTB/1zWuws7aaNIvl++tcbbP8AuYv91a9a0f4iabY+E5NIe0jkmlX5rv8AiXd/wCvQjLQ82pEx/sNx/wA8Go+wXX/PCWtrS/Gel6a8v7q3u3ddi/ak3Kmf9mreh+O9F0iR2nEeop5ezbMlaXZx8srnOfYbr/n2lpv2C8/59pf++K3tO8a6LZXCyywQakm3/j2mT91/48rVc0rx5ocGsfariW1t4PMab7M/3Uz/AA/dojN9g5Xocqlhdf8APtL/AN8U7+x9SkfZFp91I/8Acjh3V1+rePvDtzrkV1b3GnQw/L/o53bXx/e2pWla/Erw03iiC/N/Z21t5OzMPmN/7JWkZMjlep51NomqQIzy6RfwJ/fktm21ReGT+OJ69o8Y/FDwpqnhy8t7XWreSd1Xauxv71eR3OsWMj/Jc1SlzIUouL2IbPTbrUrhbe1s5bud921I0+bii50q+gmaKWxuIJ0+8jp81dT8OfEml6X4stri7vorSFFk+d/u8rWxdePvDEPjTVbq4eLVLOb7uE3r91Knm1sacvu3PNns7iP79tL/AN8VG6NH9+u8ufHPhX9/t02K73yb133Mi7VP+6tca+safG8G+CKfybiOZn3tudQ27y/7tBMbmfNUP+r2o/8AHWrqvibRbqPUorTQoLR7iffbXEd4ytbr/d8tUZa7DwV8RNB0OTUNt3f6NDcSK6W1rtnXhUX7zpRzaGkYu5wU1tNGn+ol/wC+Gqv9gupP+XO4/wC/LV6f4c8d+GdHh3/8JBqNrdNuRvJhVl27ty/eSodS8eeExq8F/b6hPqLtJuuUvodqN/45Ruxcrtex5tc2F5HbSu9tLsRfm+T7leb/ABU/5FX/ALeo6938X+MtC1iDVBppWySW3VIrdE2/MGSvCPil/wAie3/X1DWFTY3oXueWpTnpqU5686UtT2oR0IZKheppKiqeYrlRE9QyVI9QvU8xUYqRHv8AnqHxVokmueFdT2LFJBaQ/a5fM/uoyVJs+eu6+G9t9ufxHbvZxX6TaHMnkybdv+vhqo3kzSLUJp9j5f8AtM2mzQahZTy2l7C2+KaB9rJivbPg/wCIbzxNpTXd23mTPcNuf++1eI39m1jYRW7zxTui72eB9y816x+z7+88PN/19UO8Uz28XGMoKa6nu0P+rq5Z/u91Qonl1ND/AKypjI+clE0rbtWxDct9si+ese2f9zWgk3l3kFbRkc8onWaLra2Nz8/3P3m2vffgrqf9oaTdr/caOvmKGZZLyJHby03V7r+zpr0cjXtrv3STbX2/Ra0jIx5dT2LxBenT9KnlH91q848Q+JJNtm/nt/ub6seONUa6trmW3lbY7eTs3/LuT+KvLb/W5pLD7/3GqpSBx1Oi8SX8l1YWybv738frXjviFPL1KWuyTxI06Ro/30XZXE69N580r1jKXKbRiVa5H4rv5Hgy6f8A3v0V66iG5XZXI/Fp/P8AB8sX9+T/ANleqjIJRKLu0dhcxbm+fSf7/wD0wr89Xev0KvHW1trx0/5Y2LfpHX54pu8la6oS0MZxCrGm1U5qzpr1tzcqIPvT9l28mtfhRYojffmkevYP7YuN/wDDXiP7M1z5fwrsd7fcmkSvWHufnrllLlZrGJrf23N/dWj+25pP+WS1h/bKPtNY+1NuU1n1hv44qjfWP+mVZc01V/OqvaE8huJry7PmgapE1uH/AJ5NWDvo30e0DkOg/tiH/apv9sW/+1WG9yuyq/nUe0DkOk/ti3/vPR/bFr/z1rm/OqN3qfbB7M6j+1bP/nvR/atr/wA91rk/MplT7Yr2Z1/9rWf/AD8xVJ/aVrJ/y3irh5qEep+sFRondfb7X/n5i/77qT7TDJ/y3irgZKcjrVe38ifY+Z33nL/eWpEda89R1p2+l7ddg9ieg0V595zf3mqRJpP+esv/AH3T9uuxXsX3PQKfXAfbLiP/AJby/wDfdH9oXX/PzL/33U/WF2D2L7nf0VwH9pXn/P5L/wB907+2L7/n8lqvrEewexZ3VO31wv8Abd//AM/LU7/hIr6P/l5o+sIPYs7mnc1wf/CSX3/Penp4k1D/AJ7/APjlHt4B7Fndb6N9cP8A8JPqEfyeav8A3xTf+Eq1KN/vRf8AfFHt4B7FneUVwqeLdQ/6d/8AvipofGF9s+eC3qvrESfYs7SiuR/4TO6jT/j2iqZPGcn/AD5r/wB90e3j3D2Mux1FFcv/AMJt/wBOP/j9TJ4zj/582/77o9pHuHs32OlornE8Z2//AD7S1J/wmFns/wBRcVXtI9w9m+xv0Vg/8JbY/wB2Wn/8JZZf9Nf++KPaR7k+zfY26ZWT/wAJVp//AD1b/vij/hJtP/56t/3xVe0h3J5JdjWp2+slPEmn/wDPej/hJNN/5+Vo9pDuHJLsbPNHNZSeIdN/5/Fqb+3tP/5/IqnnXcOSXYv80qVn/wBt6f8A8/0X/fdSf2rYyf8AL5b/APfa1XMu4csuxboqBNQtf+fmL/vupkmhk/5bxf8AfdPmQcrFopP9xqWjmJH0UUVYBRTKKAHyUyijmgmQUc0c0c0FHl2leKtNsfD0DptgeGHZ9m3/AHGH8NcX4heTxjrzfaPFX9m6W+3yLDYvmrXzTNZ+JLWbzYtDljmf52SN1bfVyFPG2pTQRJot1JeuyvA/9z/gVcNTa1z1qDdJ8y3PTvHlnN4V8VLo9veNPBcW8dxA8/8AGp+Vv/H0q58HPD15qvjm23zrYPDHcPbPPYLPumGzdt3N95UffU3xR8Daxrnhvwre3qxR+JbdpEb7sXyuu5v/AB9K8p1WPXPD9+v9p2bR+Tt238H8DD/aX+KuGcFFqZ9DRxLxEHRm7Nn29pUN9YwypqGq/wBrO/3X+zLBs/75q55wr5b8GftG61pTrFqf/E6tU+RkkfbdJ/uy16xpXxp0PxBDv09bjf8AxQz7VlrshWUl2PEr5fWo9LryPjX406w2sfFzxncbvuapPb/9+28uvsj4IaOuh/BPw1abfnuNP+1y/wC9L+8r4/8AjrpTab8SNV1DyGjtdWupL6DzP4mf5mWu+0X9pnxFpvhLStE0y2sIH0+1jt/tMibm4XatdnNzJNHDyMb4DvP7N8QaRL5XyI0e6aT5UiUMn3mr2zxz+0t4X0PTdQi0fUG1LV/LkS1+y23mxJJ/DuZtvy18l/2xrWv3KxW8Etw6fJ+7TbEldRo/wK1bVVWXU76KCB1/49rWb5v++mWs3OMd2V7KUjuL/wDbM8RQJbbNI0v/AEf/AI/PvM1ww/u/3a2vEmt+D/F2vS6hqd9FPdX0ez/RU8j5v4W3JXN23wQ0vTrNnfw9FOn/AD2ur9mb/wBlrzGwhtbHUt9lrkUn/PLy5o/9HxWMqkZLyO3DUqsZLkdmaXirTbzwr4k8Q2Vvffb7LT7xoftOz5X/ANmvSv8AhGdL0Ows0uPs8909vD595HD5v76Vd3y7v4Vrg9StrW60eBIrmL7c+7zXS5j+fP8AtLTdB8Sef/oWp7pEmVYd8H73Yw+63y1x80ZO6PoHHERSVSVzsIfg5qHjBGt9MgsJLqHb8k/7qJ879v8A6BV7UvDfxS+Dum/2g9zf2GkJ96bTdSaeCL/eX7q16B4JtprHypftMXnOq/6h/m4/3a7Ca51CTckuoXWx1ZGh37d+aqMzmqYyrB2krx9DnfgD+0DeeP8AWP8AhGtbiWfUUha4iv7VPv4+8sy17zXlX2y4jhW3SeVIE+6kb/KlR72/vvW0cQ7Hh14Rq1OeCsj1J7mFPvzxR/8AA6j/ALSs4/8Al8t/++683te9W6r6x5HP7Bdzvf7YsY/+XyKmvr2nx/8AL4lcJTKmWIfYqNBdztpPEmn7/wDX/wDjlU7nxDYyJ95v++K5WmvU+3ZXsYm1Nrenyf8APWof7es4/wDlhLWLTd60e2YOnE2k8Q2/8FtLVhPE/lp8ln/4/WClNkqfbSK9nA6b/hMJP4LOL/vumv4zuNn+oirm0/dpTU/d0e2l3D2cex0H/CbX3923/wC+Ka3jDUv4Gi/74rBehP3aU/aPuEqcextf8Jbqmz/X/wDjlQt4n1KT/l5asvfSVHtJdw5I9jR/t7Uv+f6WmvrF9J/y+XH/AH3VClSp9o+4Wh2LUl/cSffubj/vtqhd2/jlam0yjmkTyoe+3fTKOaKnmYE1PSq6VNxRzASUR01KdVahykvNKj/PTKVKBBJ9+m76c9R0AOeqepf8eF1/1zarVV7xfMtp0/6ZyUSloYTXuM8F8YX9x4Zud+mTy2D30MnnvB/Hnerf+h112j366lpVncf89oVesnxJZ2t15DXcXmeSquv+758KtWhpUMdrbNbxL5aQzSIqf3PmrzK01Kmu58pzHeeD5P8ARrlf+mi1i/F3/kCWL/3LqN//AB11rY8Fv5lrc/71Y/xX3R6OrrXo4Z+6j6jB/DE5mHUpI7CW4dv9UuytTwlr0N1rGg26LL9qSRnZ5EXbtEb15vYeJ40m2XC+Yldt4GvLOfxJpT28UuzzmTf/AHPlevSitGejWm5r0PZ6R3qKleueUjh5SOZ68n+JH/Ixar/t6TZP+U8y16hM9eT/ABFk/wCKtvE/v6Hbv+V29aUjnqRPkvUv3dzKn+1WW/361NYfy7+5Td9yZqx3/wBZXpxOYk31veGH8vW9Mf8AuXEP/oVc/wCZWpok3l6lZv8A3Jo//QqsD9JNNufMsLZ0/jhjf81qx53z1g+HrnzNB0x0+49rD/6LSr3zV58nys3jHQ0HuqheZdlV99R7/noK5Sx51OSaqr0JUD1Na2ua2LbVWrm4Xq9bPSkB2Gm6l916uTalJJMvzVydtc+XV77T5lc8o6gdhDrHyfd8x6dDqTSJXK/2l5cMruyxoi72eR9qoorze8/ar+G+h3LI/iVbt9337G2kni/76VaI03LZESionrHiebzNP+9/FXJx1xepftP/AAz1nyLe38R+Y8zbP3ltOq/8C3LXWQzR3CLKsqyI671eN9yPXRyOK2KiQzP++WtS2/h/3ay5v9ZWla/6lKzUdRmP45TzPBPiVP8AqF3f/oh6/MWP95pS/wDXGv1E8SW32rwrrif39PuU/ON6/L2Hd/ZUX/XGuyHuowkfTX7VaeZ4J+HNx/faT9YIawf2cn8zTfGaf7Nk/wD6OroP2ov+SV/De4/v+X+tpXO/s5fvLPxn/sR2n/oU1E/hNIbo9ShT9ytMp8P/AB7LTf468+R6US5bfdq4lV7f/V1ajoiEiRKkpqJTqepMgqGb7tTVG9awMZ7HtFv/AKmL/drQhqjZo2xav812RPNkSu9RvTqirUkdSu9MoqtSApUqHfSU+Zj5SffUfmUVG9HMEYknmUeZTOaVKQcpLUTvSUx3piIuasc1EiU56Q4kLyb3pyfcpOaV6XMA3fXM/Ev954Pl/wCu0P8A6FXS1zXxI/5FKf8A67Q/+hVjLY2jHU8vR6SkSnPXHLc9CBDJUL1YeoXqTQrvULvVh6qzUBEjruPh19okudQ+yNLG6afvby/vbRPDXEpXonwfhmk1vV/K27E0mZ28z/rvDVU5e8glHRngfxvfzPHN9/1xhrpv2ft3/CNt/wBfTVy/xw/5Ha+/64w/+g12Xwf8Ma9pXw6g1V7ZoNOuJGmWb+J1LferSUeZnr1JcuGhzHo3iT4u+E/B2twaZrGqraTuu9vkaVU/3ttdR4e1rTfE1n/aGlX1vqVk/wB25tX3LX58+Nrm+k8VarLe/aI3e4k2+ejL8tdN8B/HN54H+JGmPFO0dlqEy2l5D/C6v/FWnsVY8CVR3Pva2m/crV5JmnvFRKz3/cQ7f40anW1z5d/vrnkRqXo5m+b/AGN1dd8KPHMPhHXoLi4l8tPmT81rg/O/0WV91cPeaxJJN8jfxURlqLlPp6bx5HdPqeyX5JvnWuJv9Yb7TLs+49eX6P4hmjm2ebXUQ3jSJW0pBGJpXl02/ejVReZpE2U55vkqm7/O1ZSNokm+uD+LU15Holn5O37Dum+2f9+/lrta4r4x7v8AhBp0T+Ntn5q9KISMn7ZdSeEr57vd9qSxk3f9818Jo/yV94a8/l6brn+xp8n/AKDXwf8A8s1rup7HLU3GVZ01/nSqdXLOtnHQxjE+1v2b3b/hV1n/ANfElereZXlP7N/7z4Y2f/XaSvUnT564am7OymtCwj0O9V9/l0b65DfUJpqh30TVGlWLlJN9HnUymUBykn2n3o86q703fWcpD1LG+jfVN5qak3z1nKRcYl7fRvqj51O30cxZad6j31D539+neZUASb6SmeZTd9AEiPUm+q++pEejUfKPpnneXQ9RvS5g5S15lFVUept9HMMWlR6TmjmkAu+h6ZRQA9KdUVPSgB3mVC9TVXm/dvQWOSpkeq9TJt30AS0m/wCeo99O8ygB2+nb6jooAdvp2+o6KAJt9JTaKXMA7mm0Um+jmDlG0eZTKOaOYB/mUyjmjmnzByj/AOGn1DzRT5g5Sak2r/dqPfTqXMw5SRNtOV2/glaOoaclKMmRyosJNJ/z1l/7ZvR9vuv+fm4/77qLmm1XO+4+Vdi3/at9H/y+XH/f5qcmq32z/j8uP++6pU7mq533J5V2Lv8Abl9/z9y05de1KP8A5fpaz3peaOd9yeVdjR/4STUv+fx6P+Eo1T/n5/8AHFrN30vNHtancrkj2PCrDw9cQeVv1BY9n3Xgh+asPxbreuWMNjb+F/EcXybknhkvI1lqPxD4z1DTbxtPt4Io3h+RrmSuZuftWsP9rvb64nnT7r79qpis/aH1FPJ61Vu2hsaJD4qgRbiWfS4L3zpLiXUrrW7Rpdrqke35pa7zw3rc11YS2+oSxX86NsZ4Ns8Tqf8ArluWvN/O1K+tvKuNTvLuD+5Jcs1amg2celTM6T3EaP8Ae8h/Ss/aKSOz/V+vT969ze8YfDex8QWEsumRRWmqIv7r+GJ/9n/Zry3TdYvvD95BcSxS2D7m+edP4h/DXqSeMJrH5H3Xe/73mVsWGq6fqX+kfY1guv8ApvCvm/8AfVHPpyh7LEYRe+rosTJZ+JvD0H9p6fFPBcLv+zTpu2Zrj7zwZ4V01N8Wi2v+5JuZf/Hq6DWNVbY3zV574s15oE2ebW0JO2jPD9mqlTY1P7Vs7WbZbrFHt/gj+VUpzeJNQ+59u8tP7kdec/b2kff5v3q0ob9v71Yynys+swmX0ZI66bW7X5Uext766/vyJu+aqv2b7d893FawJ/zxtYVWsW2ufn37q6TQby1kdUuKxdSR9BDA0KUeZIjms4Z/3Vuvyf7lWIbBfl/2K0tY1LTYJtliqxon3Uk+ase51vy/+W9Y852Qo06kdjWRIZP9bbeeifdrWsNek03/AI91uoE/uR3km3/vlq4ubW12M/mS1RfWGkT/AJayPWkZswqYGlU0aPdNN8c+Yn+kWf8AvPvrrIZlnhV4W8xH+ffXy/YalcedE8UTfe+/I/3MV754Dv2utBlfcuxLy4SL/dEj11RlzI+EzbBQw7TgrHZQ/u6nrKe/8tN9fNvxF+LvizTfGeoWVlq8tpa27bIkjRa0jFyPnY03Nn1PUDzV8cv8XfF0kLb9cuqh/wCFl+JpPv6vcSf7cm2q9m+51Rwr7n2RNeLH/FVd9Yt9n+vir49/4WF4m/6Dt1/47R/wsXxR/wBB+8/77p+zfcqOFfc+srzxJDAn3t9eR/Ff4r+MvDN5ZzaCth9leH96l3Duldg38P8As15H/wAJ54mkT/kYdS/3PtLVDN4w1z7765qT/wDXS5arjFRYSwb7nSf8NIfEz/oH2cmz/nnYVpQ/H74nSQxbNFt5Hf8A552dci/ifVp3Xfqd1/s/vm+SoZtSupF/e6hLJ/10mauyMV2OOVHl3Z3D/GP4vXXzJY28H/XS2jWqb/Ff4sSbt95pdp/10eBa4Oa/tY0/e30X/bR6h/tvTY/u3MUn/XP5q05Y9jNwR3j/ABK+KU//ADMujR/8Dj/+JqFvH/xIkTdL4402D/rmjM3/AI7FXGpfrOm9La6nT/pnbNR9sk/58br/ALaJto5V2DkR7h4b+M0OlaDZxaxqt/q2qIv7+5gtlVXzVp/j9Yx/ctdSk/4Gq14L9pvt67NPePeu/wCd1WpP+JhI/wDqLNP+uly3/sq1n7OBtyo9om/aEm/5d9Il/wB+S/8A/iYqqzftA65/yy0+1j/66OzV4+kOpSJslubW3/65ws1OS2m/5a6hL/2zhVaPZx7ByrseqSfHvxdIjIkthB/1ztq7j4P+PNa8Y6xqtvqdzFOkNurxJHCq/MGr51+wR/x3N+//AF0mX/2VVr1z9nKby/FWrp/B/Z/y/wB7iRKmcFFNpEziop6H0AlSVCn36fzXAcg/y6clNojoAloo5qKjUCxUiVX305HpcwpEz0lRTOu+jfRzBykm+oZE8zcn99dlO30b/Lo1M57Hh/jCzvtS8jT7KBf9Ihk3TSPt2YZKtaJeXU0N497BFBP9qk+SP7vPzVvJbeYl5vZY3t/6tUc2mzWNt9ofytny/wCrf1ryZXlG1j5KUXzHSeD3aOzuf9uRayfi7f8A2Xwe1x/zxkjq54YufMtp6q/EvR77xN4PvNP0+2+13TyQusO9V6SJ/er1MN8CPpcL7sEeS2fhi+1i8g2Qf8fcMd3EkfzMkZ+VWrrPAds3h/xVBb3Evlo7KjQyfwSfw1n2HgP4gQXkVxaNYabst1t/3l+v+rH8PybqvaP8K/E0fiSx1jxB4o0uR7e8huGS1Sedn2MjbfmVK9CUtDubXc9ifUqP7SrJeaqd5frarvesdZMxsjcmv1k3V5T8QpvM8bMn9/w38v4X6V00PiSxupvKS5Xe/wB1P79cH48v1j8c2P71fn0G4T8ru2auilF3OWpax8z69/yFLz/rs1ZL1teIU/4nd9s+550lZb2zV6i2OQi5q/YP++g/3qoc1as//ZqgD9HfBNt5nhXQUVfkTT7f9I0rzvxz+0z4R8F3M9pFFca7dQ/J/oLqsX/fVcn8b/iFfaH8N/DXh/T5/Le70uG4vH/8dVa+WbndIjO/7x91ZciubxufTkP7aul+cqP4FvPI/vx6wu7/AL5aCvWPh18Y/B/xUf7PpV9Laap9/wDs2+Typf8AgP8Aer8/0SSR9ir5jv8AwV2Xgnwl4ig17T9Ttd2k/Z5I5lvP7mKl8tuxtCnUnsj9Cn0dqdDojSVe+Huqr4w8MQX33J/uSp/tCtyGFtm+qjBSMZNxfLI5220OST7lTf2bJHXVWMP+venXNh50Kuit8lEqasTdnJpZyVYTdW9No7R7f9uqepW/9leR9tlitPO/1TzzLFv/AO+qxdMrmPlH9tX4hXUH9i+BLSVoILiFtR1Py/413bYI6+X4X8z+L50r0j9q7WG1L49+I/mWRLdbe3i8v7u0QV5Wlz5b12U48sbGMryZaSZt9fYn7JfiHUtY8E6rb3bb7Kxmhhs3+qvuWvjOF1r7Q/ZOs7q1+Ht95v8AqLi+3xJ/wH5qmpHQqJ7E6VpW33ErNd/3jVe09/Mhrh5dTZjtVVpNK1BP79rMn5q9flfY/wDIHg/641+rnk+Ykv8AutX5Q6V+80S2/wBuFf8A0GuqETGUj6s/aQmmtfgh8MriJvvrbQ/8BNhXI/szfc8dJ/052j/+PPXXftJ/vP2dfhbL/fk079dNmrkf2Zn+fxwn/Tjb/wDoypceaLKh8SPUof8AUrRRbf8AHqtFeXI9SJet/wDV1ajqrb/6urUdMJEyVJsqFKmSq1ELSJC0j7EXzHenPXP+J/B9v4mubaW41PV7H7OrbU0288jfn+9WsNzKUdD1C1+OHw7jhXf4x03/ALZ+Z/8AE1J/wvj4d/8AQ3WH/fE//wATXg8PwH8Lx/8ALXVP/Alf/iad/wAKQ8N/3tU/8CV/+JrujKJwygz3f/hfHw7/AOhvs/8AvzP/APEUx/jx8Pd//I1Wv/fmf/4mvC/+FJ+G/wDqIf8AgTVqw+CHhme8iV/t+x22N/pNVGUTOUGezf8AC+vh7/0NFv8A9+Z//iaP+F8fD/Z/yNEH/gNP/wDE1578YP2ddH8HaV4Ru/CXhPxB4h+3NepqPkJd6h5Xl/Zmg/1X3d2+Wtf4N/sx+FvGPxc8MeF/F+g3lhZan4T/ALZnhjvLm2niu/PePy62fLFXbM4xcmdP/wAL48A/9DLD/wCA0/8A8TTf+F9+Ad//ACMcX/gNP/8AE15n/wAKE0+f4OXnivT/AA5qWpajb6tNaLbWr3Nyzwi58pW8pK4tPhpff9E78Uf9s9Ev/wD4iiKjLqD5on0F/wAL++H/AP0McP8A4DT/APxNN/4X94B3/wDIxr/4DT//ABNeDp8HNakV3X4c+MP/AAT3tdZ4M+A8Mln4cuPFHhPUtF/tPxZDo06aqk9pL9idf9ZCrbarlj3M9ex6Z/wvvwD/ANDCv/gNP/8AE1Inx18Cyf8AMc/8lp//AImqHwn/AGVfCPxE8TQaKwfTpHhll3PNJL93/Z3rXtun/wDBNzw9b7WufE8lx/1zsnj/AJztR7kd2HLI8rT40+C/+gu3/gNPR/wt3wfJ/wAxVv8AwGnr6I0f9gj4ead8073939ZNldHb/sb/AA3t/wDmHXH/AAO4q1Kl3DlmfLH/AAt3wfGn/ITl/wDAOes+5+OXgmD7+qy/+Ac//wATX2F/wyN8L/4vD2763En+NfNXx/8A2bfh94Z8ZfYtO0yWOFrNLh4ftMnysXeo5qciuWVjhH/aB8Ax/f1yX/wDn/8Aiahf9o34f/8AQcl/8AJ//ia4fXvg54VtbnbFY3Gz/r5krDf4S+Gf+fOX/wACWrGTjc2jBnqX/DSfw7/6DMv/AIAT/wDxNU9b+M3g/wAcabLo+iarLd6i+11hktpIun+0y15m/wAIvC//AD4y/wDgS1VZvg/4VuofJfT5dn/Xy1YylGxpGLiztkelpiU565DsiRu9QvT6Y9ZSNCN6rVYqB6qMgG7Kq+JPJ/4Ru8SVV2PDs/eVc2VzPxd/d/D28+9/rIf9X7tRGPM7G0JqDU5dDy3Unt4LBkRlgRP/AEGvprxn4n0nUvBOg2WmXksml/Z4fssMaKzSqFryP4CLbyeM2iljWRPscj7LpN2zFbXj/wCN+i2+vWOmWVjcakk15sleCFdzsf3a+T/E1dUYOLNMVjI4i3KrWPI/jG9951sjweXao29Urm/hjo9x4g+Ivhyyt4mnd76N2/2FDbmavr68/Z+bxjZ7PEEUtpBu+5H/AK2m+A/2ftJ+GvjNtY0e+upIHhaH7NdP5vzV0S91HkylzM9SabzHZ/77U25maC8ao/4KHTzLn568+UeYZDNN/oE/+7XF/wByusfb/Zs/+7XO2Fss83z0RjqXEbv/ANJrcvPFun+EfDd5rGsStHZWn3vL+87H7qx/7TV5X45+M1n4L8Qz6Pa6LLrV1b7ftTyXn2aJGP8AD9191eP/ABa+Lt98QksbSW2i0nTrTc/2OCbzd8h/5aM1e5h8unValNWicNSuo3Sepvax+0z401LVpbuyvF0m1dv3VhHDHKiL/vMtbnhX9rTVrG8VPEumW+rWX8U2mp5E6f8AjyxtXgPnLsoeby6+kng8NKPLynDGtVi73PvzwH480f4leHl1jRJZZLXzmt5YZ02yxSD+GRax/jTu/wCEGl2fxzbPzjevnH9mz4hf8Ij8QorK7ufsmkaztt7rzH/dJIP9VJX0Z8dUj/4V01wkqzwedvR433K/7uavk8VhlQnaOx6lOo5xvLcy9SeSez1z+++nyf8AouvhOF/9Gir7+1K28i6163/uWP8A7Tr8+7aTzLOJ/wDZrOGxMyepbOqu+rFn+7rZ7ExPur9mCGOT4V2Luy73mkr1CaFfvV86/s2a81r4Gi3t8n2yZK9+sNS+1P8Aerhluzop7EclOSo/EV/Z6HYS6hqd5b6bYp/y83T7Vrzn/ho34dwX8sX9vN+5/jjtpGV/92seR9EdHMj0qZPnqFK4Wz/aH8A6rMsVvq7Ru7Kn7yFlWu8hdZ41lSVZEf51eP5kejkZPMNm+5Vd3q06Vl3NZyKiSTTVTmmqG5mqrJN5lYykaRiWkmqRHWs/zKmhfy6yLLjvUn2mqbvRv8t6Ci5vp3nfJVHzqm8yjUCbzqd5lVXejzqkXKWt/wA9OR6q+ZTt9Ay0j0tVt9Tb6ABKmqKnpUFkm+jfUe+jfQA6imu9N30ATb6N9Q76clVICZHps37x1qKnx1IDno/1b02mc0AWOaTfSUUAO5o5pm+h3oAfzRTEenI9AElFR76WgB9FN30nNBYr0nNNplBBJvpu+m+ZRQA7fTkqOjzKCyTfTt9R76k30RAdR5lNd6N9BA6imU+OgB9FMo/hoAdvoem0UAO30f6tKbRQB85/FHTWgeDUNvyTfI1c/Zo06RV6V4t0dtY8PXlv/Ht3r/vCvM/D266rz4z5on7Vh4KLZtJbfJsWpEh8urSJUn2aqieg9insj31NC8kf+qZo0epvJ8tPvUfLGnztVnDWpKorNFfUryTZ8/8A5DrzfxPN5kjfN86V6kiW8iNXm/jawW1dZYt0kFddO9z4vGYP2UueBz6/fq9DtkrLR6vQvU1InpYOWxpQ11Hh7y5LyJPl3u2yuVhrovDf/H5F838VcMj6SPvRZ1nie2+y3n+qij+X/lmlczNXWeLZvMvGeuRmqZRNKHvRQ2b79VXqxc7t7PVXzKRtKI5JvLhb+59/8q9u+GiSWPhue0uF8ue31C5hl/3hJ81eG7PMTY9e5eDLz7VDrVx/f1S4f89jV209j4fPo6I6K8m+Rq+U/i6iwfEXU/8Ab8t/zVK+oLyavmX42bo/iFeO/wBx4YXX/d212UZanx9OXLI43fTkeqqPUiPXUd0ZFxHod6bZ/f8Anpuzy/krORtEdQ8nmJsplLv/AHbURCRauU8y2iT+B9u6ibTbHf8A8eMWz+H+KmzP/ocX+3tqx/drojI45x5mCW1vB9yztY3/AOuK7qtfbJJP4qqU+tzHlJPO8xfnam76bR/DQHKWPOWdItm7ft+bzHpnNMkmaTb/ALC7Kaj0Byk2+kpiPTt9PmDlHb69O/Z4f/itr5P7+mzfpJDXl8f8Vejfs/Ov/Ccy/wDXnMn57KxnLRmM46M+jEqRHqulPrzjgJd9SI9Q0R1JZNvo31G9NkoAm303fUdMoIJ3f7tHnVDM/wB2oXegCw91TXm8yqbvTfMpxFKJD/wjel+dK7rdTu//AD0m2r/46q1aTTdPj/5h9vJ/103S/wDoVCTeXQ81HIuxzqhC/NYb+7gTZbwRQJ/cghWKoUm/2qbNNWbc3NVE25TUS5qOa58x6zUuam87zHrSMhk1zcrBCzuy7Er5b+M3xkutc1KXTNMn8uyh+Rnj/jrc/aK+Jd1Hc/8ACNafL5abd90/9/P8NfP7vXoUaelzinNmh/b2oeTsS8ljT77eW+2qb3kzvv8APaR/78j1DTK7ox5TnkXXvJpE/wBbU2mzNJN87VmpVqwf56Bal6/h2fPTYfuU2/m8zb81ENQM92+Me660Hwhd/wCsS70OF1f/AHGeNlrxW8T/AHq+gtV0qPXPgb4OeXb/AKJHG+/+7G7bZa4fWPhv/at5Y2+j23l3V8u+KHfuWX+L7zfxbK4J1lBnpUaDqptdDL8JfubNZZYl2J919ldhpXifTZ7yC3S5b5/k+58tZ+m2FvrOlRW+77O6Lslh2bZUx/eqjeJovhW5Z7jU1kdPuw/el3GuX3qjPZjy0opX0Prb9lHxC2uWHiOJIFjtbS+VIH/ifKusu7/Z3pXt3k+X/wB9V8f/ALIXxmsbv4o3nhx7H7ImrW/7ibf9+ZPmr7Cd/L/ir0o3ikmfPYi0ptrY0NHT55U/v1auZlghaKsuwv8AyHZ65f4kfFHw/wDDXR11jxLfNaWXnLD+7haVnkP8Kqtac3Mch4j+1v8AtIal8OZrPwf4Sn+ya9cQ/aNR1L7zWUZ+7HH/ALTV8P6rdTeINSn1DVZ5dWvbj/W3l8/nyv8A8CarHjPxpqXxC8Var4j1hl/tHUZmmlSP7qf3VX/ZVKy0fy62jECZNsCbE+5TbxGtZvm/jXev+6ajR/kavStV8N6bHD4Xt5ov9N/seO4l8z/bnm21UmOMTl/A2lf2lrcT3cDXECfPs/v190fA3Sl0PwHbIkXlpcSSTbK+efhd4Mt/E2vWdvLLFBBu+VP7+K+tIYY9NhgtIvuQx7F/CueobaRRM7/erU03/U1i+ZW1o6f6Mtc8Y6kykbFmnmPX5J6P/wAgO1/64r/6DX67aOnmX9sn/TRa/I/TU/4lsCf3I9n5V1U48xzzkfVX7RX7z9l34YS/7Wmf+kE1cL+zNN/p/jNP7+lwv+U9d98fP3n7JHwyf/a0r/0kmrzv9mZ/+J34v/7A/wDKdKmUdGb090exW3/HqtFEO37GtFeTI9SJetqtR1RherSUhyLNSpVdKmjpxJkS80c0UqJVRM5DUqR0p2yjZW3MzOUUN8urWmp/pkX+9UOyrlj/AMfK1pFszlFH2R8KLZrrwjc7P4Lr+a187/GyHy/2jfD33t/9hx/+j7mvob4UeIdL8P8Ahm7/ALVu1tPtFx+68xGbovzfdrx34kPZ+IP2ovDz2k/2uD/hHf8Aln/13monJ8ziZwjex0n7G1n5nwc0zZv3w3Fz+kley/EbxVbfDHwPqXijUre/vLSxWPfbWO1pZcskfy7mWvJP2T/E+i+H/hjLb6lqCWkkWsaimzY3aeur/aP8c6B4g+C+u2VhqST3LyWmxNjf8/cNYqb51EOXS5leHf2itF8TeJ9D0T/hF/EFg+szfZ4Lmea0liSQLu/eeVOzLXL/ALVdh5Om+F3/AI01y3r5B/YrvNL034raW9sl1a20Nxpc159r2t++MV2ski7K+1P2ite0vxJD4Mi0+58/f4qsk2bGWu6slSqKBnH3otnD/B+2WT4kaZ8v8Vx/6C9fT1z4Ys9ctorfULZbuBG3+TJXy/8AC7WLHw54zg1XU54rTTrdpvNuZ3VVTKuq19Rab4/0GfTf7QSWX7L/AM9vJ2rU1L/ZMeaMfiZND8PdFgjXZpkEf/fVec/GywXw/wCCdVl0xfsk6Q/upoHZdldPd/tIfDi1ma0fxXZGdPvJG/nbP++K82+LXxd8G+PPB+q6VomtRatqN9ayJFYRwybpf9nbtope0uroJVY291njvxO8aXUn9lS6Vqt19luNPsLjfHcyfPmBN1dl8bLa1sfijrMVpbLaQeTbPs2bfmMdeD31teeHbaLw/dN5/wDZlrbfY3/6dZI0eD/xx6+hv2g/+Staj/t6faV31rRS5TGEnJs8H8Tp/pjVz710Xif/AI/KwXrzpS1O6GxTmSouanmqCs5SOiMQ5o5opXrGRZXemvUjvTOakCB6j2VNJUVQWMrk/jA/l/D25+by/wB9D8/9z97XWfxVy/xg/wCSe3PzLH++h+eT7v8ArErelH3kZzejPPdB1v8AsOzvrjz/ADH+ysi+X97mu+/ZD8AXHirxhfeO9Qi8vS9G3Q2f+3dlf/QY0rz228M3Hiaw1O3t4Gn1FLGaa1SD+OQV9iJoln8NdEg8Faeyx6dp9vCkU38VwxXdLJ/wJ69SMeZnC5M2k1iS+hllRv3DtsWs+5vPLpumosej22z+KsPXr9rWaDZ/G1E4oqJ0iP5iVHM9VdHuftVhE/m+ZVi//dw1584mkTNvJvLh+99+s2wfy3o1KZfsFUbaZU21nHc3PnP4/ak1r8cry31CO303TrhrbbNs274SqbpGrD8Z/DrVtK1KCLyreT7QzJEljc+fFtH3W3V9carpWl+JrP7PqulWGtbFbyE1K2WTY3/Aq5v4uzNpviHT3SDy4JobebZGn31Hytt/3a9r67VjBKPQ5oYaM569T471vSrrw/qU+n3q+XPC3/AXz/EtUftPl1658QvBN54jhn1PTG8/yfuw790rxj/aX+KvFXm8t9n+rdP4JK6KePdWPvbk18L7J6bFizuLiS83xSrG6f8APSvpbwrDfWv7M0r3crfZbjVJHtYZH3bIxHNXgvw38Nr408c6LoiT+Q+oXCw76+sviF8PbX4X/BxtHsry4v4ftzS77r5m5jmbb/u1w4ip7Rkxjyo6TWH8y88UfN/zDW/SCvz/ALV2+xxf7tfd14/nv4v/ALiabJ/6Ir4Rtv8Aj2g/3axphMHqSF6tWeiTX1u1wktvHAjbN8k23rV7W9Bh0e8lit9Ttb+BNvzxvWz2M47n0B8BE/4oNf8Ar8mrrPHPjPUvBfh5tQ0+VfP8xUXzPu81zPwH/wCRAh/6+pqvfFrxPDo/h77J8sl1cVxS+I7I7HgPi3WL7XL9tQ1vULi/1F23t5/zbM/3f7tcm7/Pv+ar15eST3jO/wB9/wCOs25fzHroMZXJobloPuNXffC742a98PdSieK6lu9L/wCW9hI+5XX/AGf7ted2dtcalN9ntIGnf+5Gm7pW5beCdWnm/wCXeD/rpNTlHQqMj9BNE16z8QaVY6nZSrJBcRxzL8/3Mru21HeTLI/yV4z8H/H9n4V8GQaFrtzb2j2jbIJrV2l82M/Nuk+VdtelWesWesQ/aNPvIruD+/G9efOLudUJIsXjrVPfUk01VXrjlE3JPMqRHqmj1YjqALW+jfUaUb6UhxJPOoS58uoXf5KhekMuO/mPTvOqilSb6cSy0k1WN9UUept9EgLPNTo9U/MqZKQF2ioeafUAPpEptHmUAPplHmVHvqwHI9TI9Ud9TI9Q5cxZZ5oqDetO3/JQBM9JUW/7tDzLGlBAXlz5EO+vF/E/x+a11v8As/TFik2SbJXk+7tqP42fGy38M+fpVvuk1F1+5/Ain+LdXzPc+J5Li5vrhN0c83zq8f8AeFdlGg5e8Y1KiifR2pftCXUGtNaaVpn2+C3h/fzPc7Yt3+9s+7W18Jfjw3j/AMQ3mjy6f5DwwtcfaY5vl4bbXx++t30ltLb/AGyXyH+dod/y1DbX/l7vvfP97y39K7Pq0bHL7Z3P0kmvIbGHzbueKBP78j7amR6/OGwex+2faNQ82737n2SP99v9pq+ivgt8ZvDOj2C6FcXV1aT+dsie6dpYn/4E1ctXCuKvF3OiFdSfKz6Uo8ys/TdVtdYs4ru0lWeB/wCOrW+uE6CbzKPMqHfRvoAkR6HqPfRvqwH0r0nNHNQAUUm+jfUyAkp9Q0u+kWSO9LTPMooAl5optFADqKOaTfQQLRSb6N9AElH+sSo99G/+GgDzeZP4d1eWzbfD/jC5t5Yv3E3zrXqlzu+bZXnfxIsV8mLUPI+eH+NP7prxqE1sftnwssfbI4HbYq/7NV5tYk/urWTZzXGpf2VZWTRR3WoX1tpy3M6bli82Ty922vpxP2NtHjdkuPHGvT/9cLO2i/8AZXr1KdGVXZ2OHFZxhsG1Cpv5HzbNqsmyqs2sSSPX0dr37Nnwx8K3Ntaa744160upl3qk9/aRf99bYKsf8Mx/D2TSotQtP+Eg8Q2szKivBqW7fn/dVK6I4V3tJnFW4go04Kfs3Z9bbny7Nqlx/BK1UfFUzSeG4nl/jkZK+rv+FCeBYHlRPBl/P/t32pSbX/8AHq4H45eANB8OfC7VZdM8IaHos6NHsmjfzZ/vfw7l3V3Qwrhrc+axGfU8R7kI2ufLaVctnWRKzUdo/uVchmrjqRPUwk9jUhb5Nlb2jzNBcxOi/wAVc/C/3a2NNdt8X+9XnyifUUZcyPRPGCLHcwfd+dd9cnc/errPFsjSJZv/AAeXXLzJWclys6qHwoqv+8Sq7pXZeA/Ddj4m1uW31D7V5ENq1xstdqu+GRdtejab8IvC88z282kapv3fN5833FP8XyyrRzaHm4zOKGDk6c9zwX5d6/NXrnw3maTR9V3/APQSkf8AONK6i88G+C9HfYmgtO+5ofy/32rnfDflwX/ii3iiWCBNS3xQx/wKYEr1I0ZRpKfc+Fxmb0cxbpwVrG5M/wAlfPPx+hWPxnZ3H/Paxj/Rnr6Ad68J/aHVY9V8PP8A34bhG/BkooS1PHjueW76cjtUaPTt/l16EjsjIsI7SVJvqqk3+zU3nf36xlE2jIkR6fzTN/mJS0jUnmfzLCL/AHlq1/DVGb/kGyf30q4j+ZCtdMdjklHUfzRTaXfTMhaKTf8AJS81rEUhHpyP/fpu+l5qRBT6ZS76sodXonwEm8vx/s/vWs1ec71rvvgV+7+IsH/XGb/0Gsp/CzKezPpTzKl5qt/FTt9eYeeTJRvqFKk/goAfSb6bvptAEvNM30tM8ylIBz/cV6ru9TTP5kK1Vd6kBrvTd9D/AOrqPfWkQJN9Neb5Kj3+XULvTI1GvNWXeTVeese8erJJIbpv46vPM2z5Kx4am1KaaHR76W3/AHk6QyPF/vVUI6kSkfHfxF1WTUvG2r3e7zN1wyK/+yK5rmr/AIkTyNbvkR/M/fN89Z1e1T2PPkx++mu9N3+XTZK0kyCSP7laWjwt50TotZqbY69A+D+m2esePND0zUJZYLW7vIbfzoPvJlvlo5i4xORv38y8k/2Gp0Ne8ftefA9fh7r1n4o0lFTQdZkW3lh/597r/wCJevB4f3afPWfMZPc+vvhdZx6x8LtBsn/eedYsjJH977z1N4V8JyeGPDEGn6hP9kvbS4byryBN2z+622vq39nvwLoZ/ZM+H8upeH7Cxvrix+eG6h2yz5b73zVw3xF+G/he6hlT7G0Dp8jQwOy18Risdz1HBK1mfR4KUYH51/EZL7TfGF5vgawuv4ntZv3Tt/s1x/8ArHr6w+JH7NN5rjtd+HNYW7dF/wCPDVf/AGWVa8TtvgJ42n8Sf2VcaG2mv9/zp/8AVbf95fvV9FgsZRqwUb6nFioT53KOxsfsteHrjXPjr4Ve33bNPmbUZ3j/AIFjr9Hnm8x2rxH9nj4G6X8IbO5u0n+36vfLsnvJP7o/hX+6td98QvH9j8OfDd5reoRNOkKt5UMb7fNkC7tu5vu1283Mziicj8V/j9Y/CHxDPZahtu3msY5rGzjm275Cz7vO/iVf9Vtr4v8AjB8bPEXxev4P7TuVj063+eCwtE2xIx/irk/E/iG68Y+KtT13UP3l7qEzXEvz7tmf4f8AgP3Ky62jEmTIU/3qms7aa+uY7S3XzJ3+6lNhh899ldV4PttLgma7uL6KOaHb5ST/AHf+Bf7NbGcSHQfBk114ntbLUNsFruXz7nfuXb/vLTfEPidtc8Q3l2jf6KkjQ2v+xCPlirQ+JepLpuqy6JZX1rdpCv7+bTf9Q+fm2x/7K79lcvY6bNdTKn+o3xtNvk/uihM0a5tEfSX7KnxE0e18VLomt6Ppsl1cLs0zVfJ/fpN/zzZv9qvqLUrmOSb5Fr5H8N/A3Q7Hwz/btxr1vqz+T9oieeZtPiTH97bvavUPhR8Qo/FWrX1prHiHzPEtvdTW/wDZsd5HLBLGP+WkO1V82s5R5tg5eU9WttQW+v5dPsoLjUr2Ha89tpts07xZ/vbN22tSw8T6fY/6Pdz/AGR/7l0jLXI/DHxhqmq/BH4s+GpZ3guvDfia5uHSD9x9ohuGeSPdXzfrdnDBMyeVFH/er2sNlsKq956nj1sZKnPlS0PsvwbrkXi2+8bzprFwkfha5gt10vSkRWn82HzVuJJ3Vvl/h2p6V8beKvCXg20mnhi8IW8Cbm+ex1ifdXtH7GHiebR/jZPpjzy+R4m0GS3Xy5tredZtuX/d2xPXL/Gnwk3hzxPqNokSxwQzSIqR7ZVRf4fmX71d1CjClWdGSujlrVJVEpp2Kvx7+yyfsl+B/sjP9lhm05IvMfc3EE0e2vL/ANmn/kZPFCf39Fk/SeGum8c6r/aX7KP2R2+fTPEkMP8AwF1eRa5f9mX/AJGrxH/2BZv/AEZDXg4qn7KUl2Paw0uZI9ktn/0an81FZ/8AHt/wKnPXzstz2oly2erCPVGGrCPSGXkqwj1TSpEqhSLyU5KhR6mSnERPT6jSpkrSJEhau2afvlquiVesEbzlq47mMtj6U8N2H27wxF/sXTfqtcPNpTf8NS+HLfa2/wD4RWSb/f8A9JmrqLNLyTwrbfYvtnyXUnmvauy9V/irx3xhrV5ofxms9Yu4te32+lrafafJkaJFLO3zS/w/fq5wcqjdzOE1GB3HwH0f7V4S1d/+ePibVrf8rmt74zaUum/CvXLjb9xbd/uf9PMNcz4Mm1a6m/sf+z7y3ukja4W2k3RSv821m2t81Yf7S2ia1B8AfGf2i2vILLyYd3mTfL/r4a5/Zv2qlfsbe0XK1Y8X+AngDVvhr45s9Q1vT7iO11C+soYEtYfPllWJZtzKqf8AXWvqr4qaV5c3gzyl894vFmnPL5HzbIxJtZq/Of4da9/wgfjzQfEqRLI+mTfaNknzK+Fevth/H/jiTwnofiP/AIRPzLLWYY7iCGDTblp0U/8APRVlr1q9CUpKZ58Ky5WrHnvxm8SX3gPwbPrFvp/n7dSVG89G2pln+avCZvjH9q/e3Gg6XJPu+/JbRtvavqjxPba58StHvvCl3BpckGrL9nlS0mZZU+b73zM22uRT9h+SfxDLbpoem7JrVZoPL1uf70bbZf8AvrfFXVTqKCtNHDUo87ueH/8AC+9SjSL7PY2Ebv8AwRwrUn/DSHibyVd9sb27LNF5nzKjCvdvDf7AGtRwz2974a0nUrq3mb99Jrd3FvjPzR/drQ8Sfsb6lpvhvULe7+HmkfZXhbdc2upXcs8X+1uetJYiF9iY4dnE+M7nWL7w94M8a6hp91HBqHhXTPtk0ds3kI3ztF833V/uV9F/Hr9/8SnuD+8hfS7RN/8ADuG/dXLeMNV8SR/B/VbXXbbwrYeELfR1hnuftNzLPFDHGiqyqvy7lrx+w/aY0O4+GnhpdQ8R6TPq6Qxw31tJDPuTZ8u7d93dXHKTqLbY6o+6bXif93eVgvXO3nxv8L65cxbNQi3vIsKpGkjfMar3/wAaPAPh+ae3vdes5LpPkb5JGRGH+0m5WrnlB32OiM0bz0yuI8K+P9Y8TeIbz7RLpv8AYm7fZvO8Gnyywn7rR72Tza9EvLOxtbPzf7e0nz3Zttn9vtvNf/d2SturGUGdEZqRmvUb0I6zorxMsiN/HHS1zyibRInplPemUxjHeoqV6o63qX9j2H2jyHnd/upV06M6jSRFSoqavIsP/rKPiF8LvE3ir4Stqej6V/a0DzbNkb7W3Rt8y1ztn4ztbp9jq8D/ANyvq79m+8s/Dl/q/hW7uYtmpzRzRJI//L2F8tlX/eSvUo4OUZe/ocNbErkvDU+Q/gJD5Hj/AMryJYJ/s80LQyJt2MP4f96veNYebxHfzy+bFHBCqp50ntTfjHYWvw9udO0+43SXV342jsYHjf5orQ7Jf/Z61tbtrexhbzVWSyh+6+/5a6J01S6mdOp7RbGDN8SvDejvBplxPdQSQx7PtMlm3kO3+yy7qx/GGsQx/Ybi3ZbtHWR18t/lfH+0tcf458T2t9c7/ljRF2Km+uJ1i8utK0HULiGLyHuNqK/3flrn+JnZy8qPYPgt4kk8Rw+I5Zblp/Jvo0WHZ+6ijMe1dv8AvbK7y/dY3rz/APZ+0qHSvh6rp9+7upHZ/wDc/drXdaxXLOOrJiYOpf8AIPasVHrcvP3lhLXP/wAaVy8uptGRsPr1rYor3c8Udcv4qs5vGlhPZaFO13qMMcn2Wb/nkpbc0f8AsrJWbf3Mcb3N3L99FZ1/2FFc74P+IuueGfD3/CR6fLbzvfQtNPZz/wCqTZvVf++a6ox0Ki+Vl7QdKvvD7rZahp8um3SLvls5/vJmsvxb8ItD8RyNqHlfYLp9zyvH/HWlonifVvEej2OseI2ijurjbCiRptXln21H4h8SWuj2ctxey+Xaw/wfxO391a4+SUZXgz0vaRlC01c5fwB4V0v4V+MIPFcsC6s9o0nlQz3P2SK3yu3zPuvuavUviX8RbH4lfBa51PT1ljS31RbGX/Yk+zPJXldh8PbrxNNLqHiuWVHdv3Wm7/8AVKf4WruNes1k+FGp+HNMgW0S3ZtRihjT5pWEbr/31srsdu+p5c4/yo66ZPMm8bfL86ae278Y6+G4f3cK/wC7X29rEywa34zRW+SbSfm/7918O2z+ZZxf7taQOOZJDbefu+ZY0/ieT3rW8SaPb6HrE9pb6nb6tAn3bm1+69Yu9fJlSmw1UiYn1d8CtsfgOL/r4mrifjTYX2m+P9Tt7v8AebI4X/65ZX7tesfsi2dvfaVFLcL5n2SaS4RK81+Mdnp/hz4l+KPtssutahd6lNfLZyI0EEUMreYvmN96X5H/AIa55e6zupWPHZtSj3tF83yffes+GwW+v4kRvLR69Im8WTeTd6fcQWqaXNumis4IVWJJB91lrL8N6bb6Ul9e7fMd90MCf3M/eapjM0nTZg2zTWkLRWkvkQf3I/4/96pIZJPuVc8nyJt77fP21G8K+TK/8aVtGRyyizQtnm+zfw/wp+8q1oPifUtH1Jbi3nlgdfk3x1yM15NG+zc2x62ra8jtYVl/gmqZBE+nPA3jZfF2lb32x6jb7Uuk+v8AFW9NNXzv8PfGH9j+MLGL+C7ZbeX/AG8/dr36aTY1cNSHKzqjImSariP5lZqP89XIXrA3LyUtRQvUjvWI4jXqF3p0z/u6ru9AyRHqTfVaijUC2j1YR6oo9Tb/AC6XKBbqeGaqKPUiPSLNDzKmR6z99OSby6gC9vpOag87zKHegsm31C70lI9A+USkR6bRHUCJkqTf8lRc0v8ABQA7+Gs3xVrdjo+lNcahPFBap97zH29a0Ll1+zM+7y6+Vf2gfEmqXTtZS3Kz6duWbZXTSp+0lYicuWNzzv4qeJLXxV4tutQt4PLn+4z/AN9R92uP3/JTd9R/N81e5GKikjyZS5mP5o5pm+lqyR3NL53mJUe+loA+i/2YPiQ1r9p8L3cq+RNNvs3k+9uP3lr6cSavzdtrm4gdXt2ljdP443219hfs9+J9Q8R+DILvUJ2u3RmhWaT71eZiaS+JHdh6nN7p7Bvo31X86m7/APargO0tb6POqj51HnLJQBoed89O31RSb5NlWt9AEiVJvqulSO9RICWioaXfUDiS0iPUe/8AuU7zKsZLzT6r1LUEj/MojplP8unEAplPoqiBlL/t06mUAcReQ+Xu+Wsu/wBNt9Ss7m0u/wDUTR7G/wBjNb2pQrH89Y8lfL0pcvvH7hUjzRPE7CaTw/f6Ul23lz6frVo8v/AJ0r9CviX4wbwjbbLTU9G03Ub6ZobObXJmiiRv721UbdXwH8ZtNbSpl1NE/c3G3d/vJX35YQ6f4mhs727s7e7urfd5TzorNF8yN8v/AHxFX0uFxEeeMO5+c5z7tVVbXt3Pl/VPA9npej6jrF34+0S+f7K2qMlq9zdz3GVml+XdEn3vKlrsLzwrp+m+IbbR/CXiPVPBmqJM1pPc6Ppvn/aJBcw226RXZfN+eWvoCHw3pMflPFp9rA6KturxwqrJH97y/wDd/wBmsuw8QtrDy7LGX5IY7iJI7nzWfLOvzLXpulGUlPsedVzfG4qPK1ouyRyfgbxI2saavm6vf67/AKP539pX2g/2XvXc8f8Aebd9yvP/AI/bbr4UeId7NJ9198cKqv3q9qm3QQyvcWcumon/AC2uk2r/AN9NXiPxy8VWM/gbxno9xqdvHdbY/sttH+9ldSu6vSpx578up83eUJqVRWuz4pR6tI9U4d2yrEL/AO7Xi1Y6s+/wk+aKNKF2TbXQaa9c3b/w1vaU/wA9efOJ9Vh5aHpWvbpNHsZZW8x9vy1zNx/rK6i/2yeHtPdP7tcvfv5cMu37+2uOe53UJaHUfCV/L8YRf7dnMi/71exPbWuleJNV1XT9MuJ9UdltN8j/AC+Wfmbbu21RvPhXY+H9B0O+8D6Qs/iG4sYbiW/1zVbtYIt8aN92BW3V22iaP5ibNb0+WTYv/H5Y6rdrv/3YGlbb/wB913fUZVIrWx+X5tmFLEYhyg7Lb7inqtg0f2x4oIo7KZt7TbNy815LolxHP4q8X+VPFPA9xbur2j7ov9X/AA161eeDNBkmW4/4RWwu5/8AntdWccsv/fT7mrm/Gfnf23bJLB5G+zXyk3/whq9aUHCgoPofN4dRjWcl1OdevFf2h0bZ4el/2rhP/QK9qf8Adx143+0JD5mlaHL/ANPEyfmtcNGPLJHrR3PGUepN9V/9W9Tb2316J0RkWEf/AGac9Ro9OTd8tRI6Ik0P9ypv4KqpU9Qb6j5tslhL/u1Yh/eQxVVTdJZy/wC7U1tJ/oyvWxyTLNFMojqjIfRTN/3q6Twf4ej1JJb24/1CfIqVcSKklBXZz6QyO/yU1HrvNe8ByfYPtdkzb3/5dv8AnrivN7m5h3xSxL/vfjVSiccKyky7Tqg31JvqTujIfXc/BPd/wsWx/wB2T9Y3rhK7X4P/ALv4i6V/wL/0F6zl7yZNSOjPprfS0yjf5aV5x5RNvo30yigsl8ymc0zfRvoAkSmyffpu+m0ASSfcqq71M/8AqapvUADvULvTnSm7K0iA1XaSnPUmzy0rH1LxPp9q+xJ1kf8A6Z/NTDlcixc1i3lQ3PjnS402SzvHP/c2VV/tixvv+PedaDNxfYtI9c/8WvEN54Z+HuoXFozJPMy2yvH95N9bSP8APV6+0e31zSp9Pu4vtEFwuzZW8Hyu5jKOh8Lzbt3z02vZPH/wEbwzo95e2U9/f3X2yOG1h2KyvGf/AB7dXjtzbTWszRSxNHOn3kevWjJSV0cco8rG+ZUlslWLPQb7Uv8AVRV2Wm+APLhV5fv0OpGPU6KeHlP3kjl/7NWNInlb79dx8NPh1rHjjW7HStP3WiTSK8+sR/NFZRj70jf7X92uX1uFrW52fwJXsn7KPxGbw/4tufDT7fsWuQtcL/sXMa/+zJRGRnOPsz2b9uTWLeb4UWNvcMvntrEL2v77dLLiN68O/ZG/Z5m/aS+KcHh+VpYPD1jCt9rVyn3vJ3f6tf8AakqL9qX4kaf4u1vRdC0qXzLXRmmed4/u+c+xdq19Xf8ABPC3TwT+zX428UYCX+u619iV+/kwRf8A664cbUdKg2tzGEeaR9LfEXxzpenXP9maesXnJCsKpH/BGPl/4DGteSvrdrqsm+Jmu/8AptBD+6rHRG1y/uXu5VktYZF8/wD6eJv7v+7H/drchm8zalfEwi5e8z2OVQRXvNBh1L5/ngn/AL8fytUKeHppEWK4lWRE/jroId2yrUf3K9SjRjdO2pzzqO1r6GDo9q1r/o/9yvkH9ue5uE8f6HpktjZx2v2Fb6K5jhXz5fmePazV9tPbLv37a/Pv9pDxDqXjz9o3VbfVbGXTYLHbY2dtJ/z6J91v+2m/fX0lCSsccveZ0n7PfwW0++t4vEfiWzW7ebb9jsJ0+Xb/AHmr2T4hfBDwr408K3iWmi2Gi6vDHvtbzTbZYG3D+FlT7y1D4P8AEOh2uh2P2jU7Cwfbs8mSZV6f7NdxpXiTRbqHZ/a9hsf/AKbL3rqU1fcrkdtj89dS0eTTbye3uIvLnhbYyVm7fLuVr074921v4f8AGc6RTxTu8kjt5b7l8v8AhrgbOG31jUra3eWWBHb968cLS7F/ibatbSlpzGPLqdB4Y+HTeKvP1C9uWsNEtF3zzRp5ssuP4YVr1LUvBK33g/TLh/8AQLrTLWSZfMT5ksh92OSsf/hIbPw/o9nFpk8Ulrt/dTRvuV6zfHPxLvE+H8un3Cy/ar5mhV5P+ef8VcfPKUj0IqMI36mDeeMNN0fyn0z7PPdJIr+ds3dKw08T+RrdtrGnwfYNQiuGu2mR/wDloW3btv8ADXJo9aFhbTXUyxRL87/dSvSpnDOXMfaX7K/xCh8a/G/xHFcQNaJ4y0Nre8trWbbvu41/hZvu7q85+IqWvh3xJfaVcXNrHqNvNJbtbWqfNuH8NU/hd4St/CKRam86z6v/AAv/AA2/+7X0Z4M+K+l6VDsuIP7Nnf701in38/3q6KeZqhUehz1MtlUipnh/wiub7w/8SPCtx/pWhXun6paXcT3Vmy/6JdyfZJW2vt3Kz+VXF/Gz9ojxR8QvG2tf2hY6Npv2e8mtNmlQyKr+Wzx7vmlavdv2ins/Ez+Htb0S+invbvTdT0ZvLf5vORUvLT/vmW3lr4v1i/8A7V1vU9Q/jvrqS7/7+N5ldEsY6svaR0Zy/VlTXLJHrHjyFfD/AMK9MXb+78WaTpmqb/8Ap7tp5op//HLiKof2Y/8Akc9e/wCwHcfpJDXZfEjQV1X9lf4b6rt/f2O6H/gMu/8A9nSKuJ/Zmdf+E81f/b0G5T/x6GuKrJ1E5S1OqnaLSR7BZuv2b/gVSb6q2P8AqW/3qs814Uonsx2J4Xq0j1RhqxHWfKLmLiPVhKoo9WEquUZcSpo6rx1MlVGIuYtR1aSqaPVhHquVmfMXIa0rD/XJWbDWnY/66qjHUzlI+z/gGkVr4U1KeV1Efnjfv+6ihapftKa/YXXwN8XppV/Zz36QRPHFazIzcTpXm2peNtQ+Hnwlu9aTRYtS8PW8nnaxNJfrbPbxjZ5bfdfdVPR/F2rfGnwZcy+GvBlxf6XcN9n+2QarAy7h/ssqV3+zdubocMpO9rEHwJ8UXusfGHT7vXNUe5MNnIiXF0/qs1ej/tjzWvir9mnx7pWlz2t5qNzZqkFvHMu5mEyV51o3wz8a6LLdyR+DdTRprWW3Se0v4IJ4N67dyt/eWsS5+C/xHntXi8z4iXAZfu3XiKBo6dOMeZOexUk7Hw/N8E/G18jWj+E9ZgS4XZvjtl3f+PMtb2pfD3xp401C88QXHwtvL+9uG33l4lhA32iYfK0ixbd1fRfjb4feKPhR4fn8UeKr/wAS6Fotmy+beR6r86Zbav3a7/TfhX8QtK1WC4fTPHWrfZ23+TqXieOSB/8AeXbXuVsXQ09ijheHl1dz4lf4UeMN/lf8Kk1aT/uXv/tVYs2j+EdNmiTWPDl1Hqnk/v8ATf7KtIFiz/elbc3/AI5X3tbeIta8TXkuiWnhG4u72XzreWzk1JVbjesv3lrkfFX7NM2sa3BLe/DBbS6u22RQpfwLFwu37q1yvFc2jVjONCR8R21not1f7bfwZo0jv92Gfy/n/wC+dlak1/H4Vv7ayuPAGjWGo3C+dBDJYXO64U/xLtl+avq/xx8D9M+C/hKTXfFvw8srTQYpo4mee/WfbI7bV+VK+qP2Y/A2lWvwl0vUbbSLPTU1iH7XGlq8jbreT5ow272ojXhFXcbor2NS+58DW3xy+JVjYQaPqfge/gSa3bb9qtp7aK4Xb91fNta4W/8AivfRzfaP+FZeH4J5m2b7uw3S/wC637pGr9cvDfwv0rwv4gu9Yt7rVLi6uF2bb7Up7mKJT/DGrs22vz7+LXhez8d/tGfHLQtVll+y291pV3Zun37SYwbWaOpjUo1JO0bGjhOK3PAZviprk7z3H/CE+GYHt4f3T/2O27/d+9WbbfHvxBps3+iaR4Z01/8Ap10fym/8dlrsvEPwl/spF0/TNa897ib7l1bbd+Ff+JK8Z16zWx1K5tH2x3VpNJDL5f8AeSuqNOjUTsYuc4HXf8Lm8Waq8twmh+Gbv5m3TSaUv/s0tdt4D1jxpqt/Z6hd6f4ZsNL/AOfnTbZVnRv9nYzbWrzn4e+A7zxdbT3aSxWllDM0PnSfM24Kn8NeraJ4Mh8MzNcJqd/93fKkjqsT4/2Vrz68IQ0W53UZSkrs0tKma702CWXfJPNudnk/vFqt81U0rd/ZsDuvl7l37P7mfmqzXjyiehGRE9JzT5Khes+UOYjf/WVyvjLUIfsy7J/MkRW81P7mK6x08zclc74ke38P6DPKttb7PlTZs+XmvQwzcJJnHWjzJnIw6r4HutNg+0a5cXd79+X7Lpskuz/ZVllr6ovHt77ba299FYXX9oR7b+O2ZWt7gSbvM+7Xx/rHjOSTTZUSdbeBF+5H8te7WGpX1rc61cahPfx77xfNe1tvm3FZlbbur3rKTUmzx+Z25UtD0z9ufwq2j+JPA/xFaBbt7GSe3vIZPlie4jXdBur59fxPrnjiwXULLSotN064+8+9ViST7zLur3b4l/Fez+O/wcXwvEyz3qK1pdTfwpf27PGrV8X6PrF9a3ivpWoXGk3tx8k7xvt/76rkqJVeux2YabgldHsmm+CY4ZluL2dp5/78ifKlY/xcddN8GX128TSPCq+Ukf8Ay1kLbVWsG/8A2gWgm0/RNEgtdd1f5YZZo/l+0Sf9M4FrsLbUpNcsFTxhpmm6Te291DcQWcd4rb2jZJFbbXnSfIep8Z7hoOgr4V0TT9H/ANY9jGsMr/35B95qk1VPM3V5z/wvK3/tJbS4+z/at2+X+89dJYeP9L1hFT7SsE+37k/y1z31uDiy48KyWDVx+pTLawtXceT5mms/8G2vL/EPiTSdH8QtFqeoRQeTCs3kyfefP3aqMeZhEjuYVtdHnluPvurO3/xNcb/ZS6xpUWnv+4gf/WpAm3r/AA1Y8beM7O60dbtLlZNO8tbjzv7+ao6I91pXg+XUL1Wge43TbJPvc/dWiRqUfGGvX2palBo+iMu+xVpmuZP9VFj+L/gNHg/wlb6bc/8ACS67eNO9ovmwPdP9zH/Lb/4mqfhKz/4/L64i+S72vL/tqP4f+BPXO/FTxdJqtz/Y8Uv+i27b5/8AprIP/iaIkTnyo7Cz+OXhm6vJElW/tEeTYtzPCvlP/tNtZmWuyfUmjeKWKXzN/wA6vH8yup/iXbXy66V3Hwr8WzQPLoVwzSJt32b/ANz+8tVKJManMe8Tax9uTxHqH9/TZP0jr43h+S2iT+4tfT2lakv2PWrV2/4+LG52v/tCN6+X/mj+R/vpVQ2MakR3y/x06F6jkoR60kZH2V+ypqUNjolytxL5bzRzJF/ttuSsv9pbw9Y3Wq+H/Ed7q/2Cymjk06d4LZp5XVP3sXlr93d/rfvVyfwim8zwfF/12krqvHOgzfEbw3Bo9xqH2T7PdR3MVzJD5vzBXj+7uX+/XHOR20t0zxGbVbXUrzZZWf2TTodyQQyP5svP8UjfxNVzzmjm2J9zb9ypPE/gDUvAdzAlwy3dlN/qr+BPkdh/C391qk/sHVJ00pLTTLqe91nc9jDs/wCPiFN6tIv+yuz71YHdKXMijqXlz+Ujt/uvWbND5cLVcm0fS49YW013XJdn8T6Gizrbt/wJl82s/wAQ6DceHNS+zpfW+rWu1ZoryB/lljP3W+bay/7tbxkYyiZszLdQqn8e6q81ysD7KbM7b98VZszySSVocsom1oN9NJ4h0r7Ozee91Ci/7xavsq8fzHavhu2ea1miuElaB0berx/eRhX2B4V1ubXPCukahcf8fVxaxvL/AL33WrnrR0Kg9TeR60rab5Kw4Zq0IX/u1wyOqJsJMtSeZWak1U9b8Qw6HpU96/7zyV37P79ZFRJPEnifT/DNh9r1Ofy0/hT+J/8Adrgbn4uyP88Vj5Cfw+e/zV5frGsX3ibW21jVZfM/ggh/hRR/dqi811fXmz5pHrdQUUaRi5HYax8Y9cg+eJlrBf49+LI5v+Pm3/78rRN4b/c/vq4nVdHWCZni+5WkHCQVKcoo9+8B/G+z8QOllqf7i+f7v9169U+X79fEtjDNHcrKv7t0+f8AKvsLwff/ANpeHrGV2+fy9jVnWSiZwubyPU0f36qwvVpKw1KiSeZTkptEdRIomR6c70zmmO9SWSed/BTfOqP/AHKZUAT76kqHfQj0AWEqT5apvNs+euL+IvxUsfh/pTSy/vL112QW399v/iauMXJ8sRNreR03i3xVpfhnSpb3U7pYIEr4p+J2vW/i3xhqGpWUsv2WZv3ST1D4t8Yat4x1Jr3WLyW7n/hT+Ff92ufmr2sPQVL3pbnm1KnNotjPb79N31YuYWk+dKrc11nOFKlMpEeggfT6b/HRvoLL2m20l1eRRRffm+Rfxr7K+D/hVfBfhv7J9plnTdv318X20zRzK6NX3R8Or9tS8H6RcPH5c7wq7JXFiXodFCPvHTb2+WmzTU13+dqjevKPQF5p6f71Vd9SI9BZoI61YR/krNSZo/4atI9AFjfRvqPzP4KkR6iUhxJEenedUVOqBk6PTt/l1XT+/UyUagLUqVFzVn7HcJYWd7LbSx2V2zJBcyJ8suPvbavlcldESkojd9LTaelTEYlLv8t6cj0UgGUUUr0AcvN+/s1rFmTy62NN2zwslZdynlv/AL9fJQkfu848tzjvino/9v8Aw71u3iX99bw/a4v+AV9K/DHxJ5/kI7fJdwq+/wD2q8T/ANZ91vv/AHvM9667wxcrYpbJEyxpCqov+xiuTMcXPCujWgvhevoz4fM8Mql/M+krZ/u/3N1fKPhjw9rnj/xzrmhf8JHqVpa29xcvdTRzSMqYZ1Vdu6vpTw3rC6rpqy/x/wAVcj8Lo9DsbnxZp+n30U+t3GtXdxfW33ZeJ3WL/eVUr9GoVo4ujGrB6Ox89lmIlgYV2oXl6XPCZvg//oHiyy1C2lu9bTTdkU0lt8qb2STzFZt3/PKVKm8eeGLPWdB8WeIPNuPtSaTb3Fqm9Vi8sWltu+X/AGvNr2bVbOz8Y+IdeS4+1WiaSsNut5Im2J8t5su3+9tdNleL+P5o9Sh0NLf7mp6PNffY4H+aKE21sqrJ/wCA9e3l6cZtLS6PIzvFTxMITqR1TXyPlnw7Z2d9NElxK0CPuTfv27MV2X/CB6PJpt5cW+qyyXVvDJMsO+Nt+F3Vyfg+2mkeKWKL7Xsb7kb/ADc11yeJtF0p7y3l0q4gutsiN5aR/IxXy/4Wry6usmelhZTsrHI2z+YtejeEvh7NrGlf2hLrmh6TD8vyalebZfn+7u/u7v4a4WwsLOfyrdLu8knf5Nkdhub/AMdlr2bwxoNv4j0TVbe6ub/Tbq+s7Sx+zXWiT7H+zLtVty/eVkrzVDmkfUTxUqUFZ2LHiTQdQ8M6PBZanEsd0m198b7ldT/drm9HsIdY17TNPuN3l3cywt5fytzXdeJ9etfE2mwRXt80f9mWcdu1zBYLErsGfdtV2T5V+5XE6b4k0Hw/rFjqCz3k7280NwqPcwW2/Y27+69c06LlLY1oZhT9i+aVpH1Z4Yv1uvCvhXymij87RbLyoY39Y0/vP81WEaSfc8TeekPzyum3t/u7t1eU+GP2nPh34f8ABegaY+r39pdWOnw28ttBDHcsmxdv3m2U7W/2uvBM8PlWUviaf+9NA8EX/szba+hpJ8q0Py3EW9rLXqz1K5SaOFXSC8kSb+Dft/76rzHxhNcT69bPLsj2WsybI/ad65N/2nLfxHdT2nh+xlnutqzM+seIVWJMfxMqqlQ2fifUvEGpae2oXmjSb7O5222lfNsYTpubdufdU1pe6yKFuZampN/q68l+Pyf8U9pTv9z7Y36rXrFz+8SvLfj2vmeD7F/7l4tebS+JHsRkeEVp3mm3GmpbPcfcuIfOirPtkjk+/W94hv7e6sNDiiXy57e12T/73mPtrslc2iY+zy0+TbU0Mn8f8aVFzT46g7IEjv8APRvqPzKclBtylpH/ANGanWb/AOhxVDb/AHGqSz2/ZlreJzziWP8AV0fwffqOn0zHlHu9eteD7CGDStPd22Qbd++SvIdnmbUrYm1u6kTZ5vybV2pTjJRM6lB1VZM9UvPFtvdXn+hM0ifw/wB3ivG/HCefr149vFFAj7XZP9o/eq5/bFxH/FWff3Mk9xLLK3mO9V7RSM4YBwd7lWzdpIV3/wB2rPNQJ+72053ag2jHlLEL10Xwfm8v4qaV/vVy6V0XwuRo/idob7vvzbKmUdGTPZn1jzSJR/FS15h5pNSfwU2On0AMoo8yigAkp9FMoAc/+pqu6VM/+pqu7/PQA35aq3Nytr87/wAFWnf5N9eM/EL4hTT6lPpun7Y40+89XGLkyDQ8c/FddNeKKyi8yD7kv/2NcLN480/Utbsf3DWiTfJPNI9Y9ynz7n/1e5tqfe61RfR11La+3+Kuh00axm4o6bxVrGk+H7lpbKXz9/8AzzrNsE1CSwi1N/K+yzfP+7fd/wB9Vl6PDZ2t8yXf7xH+6n9yoUs1utV+w/LHA+5/3lEafKjT2h3ng/xbNBeRRXH7yymk2f7ma9it/wCGvnW2hs9H+Tc127/Iqf3MV6N4D8fxzWa2V799PkWaiUeU56i5tUd14t1hdH0FneCKed9qQJJ93d/erw2b4e2+q3k97d/aJ7q4kaaWaR9zOxr0zxVef2rqUVum37Lafd/3j96qtsiwfP8A6tFr2sJQUo3fU+FzDMJ0qzjDSxxKeBmsU3W7eZR9j8uTY6+W/wDcrupryzjT592xPuvsqvDbafrCb0niu0+5vj/gratlqnrB2YYLiqdH3KyuvxPFfiFok08LXtpbSyIit5rwJu2f7Vee2epXGm7bi0naCdF2LNG/zbTX1BN4VutHuV1PTJZY7qH73z/Ltrh/HPwotfGNnPqfh+2i0zxDCu+60r7sVx/tR/3Wojg5U492dU86pYmt2TPDYf3fyIvlolfo9+zZdLpX7Ffhi4T7j69f+b/vCdGr84XRoJmidfLdNyMn0r9Bv2Jdas/FX7KPiLw1NJvm0TxJ9pkh/uwTx14OZxcqDse1RkrqR03hXVW1LTYvKb5N0k0r/wC08jtXZWFeW+DPEVjofhF73U7lbCBLyaH94nzOw/hVVrWsPjl4R+0vF5t/H/tyW3y18vTg7LQ9rllNuyPVEqwk1cfD8S/Cs0MUsXiXTo9/8E9ysTf98tRqXiqzkeBLK+tbvf8APvtblZf/AEGvSh7qOOcH2O0+0xxv87LXz/8AtdfDSPWPCX/CdaVAv9veHl3y/J/x8Wn8StXq1tqs0kavFbeX/tz1ch1VZ/kllin3/ehk27X/ANmuinUcZEcmh8L+BvFtr4j3XFvF5E+1fNT/AGq9W0eaORFrmfi18GYfgz45g1vw/A0fgrXP3Oz7y6fd/e8v/db+GrGiXiyfJuqq0teZHu4ZqVM8p/aNVbXx5Y3CfcuNPj/76DPW58HPCTaHZtrd2vl3U3+q/wBha6TxV4Vs/F3jC21C4/eQafD9nVP4dxbdVH4neIY/DnhuW3t28u6mXZB/sZrupV+ZKBw1KCg3UZ5zefYfEHjPUHRVSySZpm/uuw+9JXI+Ktb/AOEj1hrhP9Qm1Iv90VV86aDTWiRfL87/AFr/APstVdletCmjx51Ahh8yvZL/AODOoab8N9K8Z6ey3ekTWcd3eQzp5V1aN91m/wBqOvIYf3dfWn7Nuq6T488AXnw3vdV8zV9Thu7aC2k8xtkJjrocdDljPlZ434S8WyWtwtvLcrJB/f316RYa3Y2s2x7lJH/391ekeD/CPgXxd8AfD3iD4gaLZ2k+mae1pqOpSJ5E6NbN5TbmT5mb5K+b/Enh6+8HXMVvFpWrWKSySPZzaq6xNcWm791I0H3oq4Z4XnfMetTxihHlPZIfFVnG8UqN86NvX/YYV5/f/CvwvfXi3EV9dWEG3Z9mgddv/AWZW21zcOt3nkqjz+Y9N/tVY23u1dFCg4dTjrYiNToena98QrHQ/h7pHhe9sdSk8PaTNDNFcx6atzE/lSb186XdtrjfCvjbw7ofie+u/C+g6zJqN8syfZrWFf8AVyfMyxxbm21X0Tx5Nod+sqM/kP8AJLD/AH1NekPeWNrrcSS6L/x9rviuYHVd/wDs/dWvWjUjFckkrHmyg/jizBsfivp9rN5V74e1m0R22b5EVvm/3flr0jSvEngOSw+0ahrV5HJ/z5wWDLP/AOPVyfiTXNFg0e5m1Dw9/aWlwq32y2kvGil8v+JoWX7si/fWsO28PNqUK3ctzLfvcKs32mf/AFsuf4m2/wAVZyrUobRTCMak920dVr3j/wAL3VhPFo8Gpabq8M0b2r3W2W1vbf7sqtt2+VIv36xU8Z3n/PW3rBv/AA35fiTw/Ft/4+GuP0jrprbwSv8Adryalptu256EZOMUrkieMLzf80sX/fFTJ4zupPuNFU0PgZZP+WVaUPw98z/lhWMYeQc77menjO6j++0VCeMLyR/+PyL/AL4roLb4aeZ/ywirUtvhpD/GsVVGn5A5vucunjC8/wCfmKpk8YXn3/tMVdtbfDTTf+eXmf8AAK2tN+GNjv8A+PFdiVpGj5EyqHmsPja4+79pWSuo8Ma3fXV4vm+bJAnzt5aV6hpXw00+N1320Uddpo+j6fpTrstlraOGMXWPafgr4es/FXw71nTda0z7Xpd7/ok9tdw/LcLt2tuVq/PDwH8aNa8A+AbzwlpmpX9jZJr1zd/8S2Zrafb93a09fp58Ilx4cmlG7Y8ny/gtfGf7If7J/gr4wfC++13xbBqUmrf2xd2++3vpYV2o1dVCUKXPz6pWMp3qW5dzyF/2hNc+Zl1rxhsT5Gf/AISeeoX/AGjfEkf+q8R+Kv8Atp4hnr7Qf/gnf8IXDDy/EG3+7/a01Mb/AIJ0/CP+74g/8HEta/WcL2MfYVe58LeMPjNq3jzQZ9E8Qarr2taRcbXls77WGlifH3f4a2l/al8fQNu/4S7xL8v/AFEv/ioq9c/bC/ZE8CfA34C+IfGXhptY/tayaHZ9rv3nj5k29K9TX/gnX8Mbq2gdZ/Ese5V+5qVaqrhpJO2hnKNWD3PkLSvj3rWj6l/aFlqevWmobpH+0/2rG3zP9771rWxcftReOrpGZvE/iry9ypv+3wdvmX/l1r6b0r/gn38M7q+u7eXUPFCTwyfc+3r93+FvuU2+/wCCevw8XUrSxtdW8S+YzebL/p8fyw/lTdXCxfvL8CYe0lqmfJnj/wDaA8aeMfCWp6LqXiDXNS06+WNGttSmgZeGSTd8kSV9JfCW4+I8Hwp8GJpmvNHp39j2vkJHqUHyxmOs39pb9jHwZ8K/gz4h8W6TqmuyX+lrC8K3V0skbFpkTGMe9fWn7N9ubf4BfDmJl2Ovh6w/758hK58RUpSpp01pc3pxqc1pM8Df/hakib38VXEb/wDYS/8AiUrwmzsNUk+Mfxu1C91CwkurGHSXvnurz97KwtHb5f71fp35a1+e8mg3Wq/HD9pm3traWSa71HR4kk2N5W0QTNItY4eSqpxsa1JOFr7HiGq6lJrifbbdZY53bfE8ny7I6+ffEKt/wk+q7/v/AGqTdX6Aaro9vdWyxPFFIlfDPxOs1tfij4st0+5DqEm2t8OnFsipLmSL3w91K4sdEnSJpdn2pn/d/wC6lbV/qtxPZzp5lx861qfArw9JrnhXVZk27E1Jof8AgXlo1dpc+D5o/k8iuWtuzanLRHm/9tzbPknuI9+1/v8ArUL69N/z1lrtLPw20lhBvg+58jfh8tQzeGP+mFcvKjbmOR/t6b+OW4/77anQ620afelrvrP4XXV1o/8Aafl/6EjbGmgTzfK/67bf9VXP694bj8OPs1CeK03/AHfPmWL/ANCrop0OdbGbqKLsczNr0n3/ADbj/vtq9w+Ff/CE+NPDEVp/ZVhPrdpD/p9tqVms8suP+Wy7vvLXjfk2M/8Aqry3k/65zLRbedo9/bahp88sF7btviubV/mRq0+rt7ImVZH05Z+BvB/ktKmleH4P9v8AseBamudb0uxaBP8AhKNNg+ztJ5SSXixbMrtavlO/vNY1W/X7FHFJezfIsP2CBmlmdk2/eWuTm+JHjTSryeK3l+yPDIyMklhbQSow+8rK0Xy0PC1IoI1ISPrbVLaHXJopbLxDpEk6N8377zVf/gSVyet6beWt4tpFq+rWCTXUif8AEqhae1f935m75pU+89fOb/Gb4if9By4j/wCAQf8AxNU7b4i+NvE1/bLe+I7qNLeT7Qr/ALtdjBXXd8q1jyVIm3NA+lIfD15G6p/a/iiREmVN8dnBEu0r97a101dBo94sdsqXen6zHP8AxeXDZfP/AN83S18yp8XfE1juRNcvJJ/+m7q1etfD3496brHhWDT9Q8UReHvFcO7/AEbxAnm6Zcf7sv3oN1YyjIqMkega9Z6b4j0qXT77w1qWpWr/AMF1NZRKn+0rLO21q8x8ZeALrwXbQarZQSx6PN8n2aS5+0y27f7yr92sP4hab4k1h7b+zNe17wZ4huG+XR59en/s7U1P3fsVzv2/8BryvUvHPijQ5LXR9Qn1aw1fT2b7V9umbzdx/wB5vu1nGBtGR6onir+zbOW4iuZYE2728t68v8Q+J7fxH4k+0XE7TvNJGn7x/wCEVatviLpOpOsXiDw5a6nA/wAjTWr/AGRv+BKm1Wrsk8K+DfFyeb/Z+l/Yn/gguZ7S8T/gK7latoyUDSMeZDbyx0/xH/ZiJ/x6294txLbf39ivtWsvx5fza5cxaejfuHb97/u1Xs9K/wCEVeXTLW5aREbf5z/efNamj6V5cM9w8X3G/wBdJWMpcxpGPKXNSuVutKn+zr5E9vGr7PpXhczySOzv9923s/1r2TUoVvrOeJF8x/4fn/iNeU3+g6pprS/a9MvI9m12fyWZUzRAxqRcjNerXh6byPEmmPu/5aVR85ZPuVveDNHa6uZdQf8AdwQ/Ivmf+PVUpGKi7np2j3nmalFcbfPgT5Nn9/P3q8X8baOuh+KtQtInaSDzN8Tyfe2mvTry5W1hWV90cCf6pI/vStXmfjmbz/ELb929IY0bzH9KIRZVTYwKVKSkSqkc8dz374OP5fgmD/r4mr0izdt9eY/CJ/8AijIP+u0lejaU9cM46s7qcuVFjxhZ2epeC9VTUP3dqlvJN53/ADyYfdatb4xw3Xi79n7w5rGmbbCfT9BtnbyE/wBbYPGjTw/7q14j8aPGd1dXjeH7RvLsrfb9q/6ayH+H/dWvfPg5450Pxd8K9B0e0vre71HTNN+w6jpU/wDrUUfLu2/xRslaQpu1wc9T5LsNKm1zz0t4JZEtIZLud40/1UY/iampNJOkEUzeYkK7FrsviWy+Eby88FaPBLYaJbtHcT+Y+6fUGPzK0zL95V/hWuHR6lxcTojJENzYLv8AkqnNbNG9aW+rGm2f26b7tEZHPWnGnFykV9H8JXGqur/6tK928DfaNH0qDT3/AHkEO5Ind/u1xdg8OmoqIvzv8n7utZNSkjX54mj/AOB1MvePkamZTjU93Y9IS58utaG5+SvL7bXpPl/ftXVabrHnpsf79cconuYXMI1XaWjOo+01z/jaZZ9K2fwJ8/8As1eSaqPiG2W602Xe3yVjH3We9CXMeav9ln+R1WTZ8m+poUhg2+Uv7z+J6p/bNLtJmR77592zZHU1zfx2KebFF5//AF0es6kme1SjGw3Unkn+RK5u/wBNb77tWl/wmyyTMkq28ez+CBKpzX9vO/8Ao7VUFKITtIzY9N8zd93ZXtnwl8W6fB4b+yXd9FBOjfKkj143f7oIWdKdoLtI9m/leW6TLteStJS5kcfs1Jn1cj1chesvSv3ljbP/ANM1q9C9YxkcfUs0rv8AJUe+jf8AJTKJN9JUXmUViWS80c1F5lFAE2+kpm+nb6XMBT8Q6xb6PpstxcN5aItfFPjbxbN4u8SXmoSs2zdsiT+5HX0R+0V4qXTfCUunxMv2q4r5S5r1sLBWvI4q8n8I/wA6mvN/BUb1Dvr1Lo5C1N9z5Khmh8ynJS0iCo8NN2Vceo9lGpBD5NHktVjy6sWG37ZBvl8tHkXdUlxNrSdHtY7CeK43fbbhY3g/u7f4vmr6o+Bt/wCf8N9P2y+Yibk31xfgD4Mwz2E9lrEi6lpE22aD59sqNXq3hjwrpvgfR4tM0eBoLJGZ/v7m3GvMxFRSVjuoxd7ms/8Aq6helqKZ64jtHb6Wot7b6N60D5S8lWvM/g3Vno/3auQvUCLUf8FSVCj1NHQUO/gp9MRKclZyAclOplFEQNvwxokesakkVxPFBCn76XzH++o/hr6es7FfjL4bn0mW2sINIij+Sa0+9byD7vkrXzH4V1Kx0fXrO61Oza/skb97DG+3r/FX1h4A1K1j1iC6spVk06+t9kDx/d4+7X0+BjGdFq2p4eNlUjJT7Hyz4t8J6l4H1ttK1OL9/wDfimj+7cR/3lrJRFr7Y+IvgHS/HmlNY3sX+3Bcxp89vJ/eWvj/AMVeFdS8D622larF5c6fPE8f+quF/vR15mKwrpPmj8LO3C4pVlyy+IyaJKKa9ebGJ2jqhen80c0SIOKsJljvF/26m1iHy3b7tUYX8vbsati//f2EUtfE05an9BYiOzOdhT95srW0e68t6zf9W++jyZp7bZb3P2Sf+GbZ5uz/AIC1XjKH1ig4HyuNho2eweDNek025Xe37h/vJXI6l4G8H65421XU7f4nrHqP2xrhrPQ4fPntWP8AtJKzLXP2dvqVo8CXHifVrjfuf/iXW0MWzH+/updH+HvgXx3qC6xca9r1v/aEP7+8sdb+zfamT7rTeUi/N89YcPYz6i/q+IleLfnoz42rUr4dOth9G9+t0dbryeE4NH/sy98R+I5NLeGTzbaOzW0if7m5pP3Cf3/vM9cTeeMPh3I6y6Z4ebUrqxs1sYLm6uV8pFiXbF91nrtLD4OfCvwWktxFZ3E/nKrtNdX892z4+7826tKxs/Dum6rBNo/hPz71G+W5ktvm/wC/77mr9dpyUfeiz5GtiJ17Ko7pP8T8+9Kdo4f3X3/ub63ksLe6T7RcXywTu371N+6suws4Y7+5tLu5lg2TbN8aelejeA/D2m3V5Ojy29/9n2p9pkRl3q/3vlrzp+9I+kw9TlimZfhWwtYPFWhvb3NxI/263TfBt+6ZE3Mrbq9C1u5vNDv7bT7jWrqwSHT1uPJkmj/1hkeP+Nf7lcjo/hWbTfD3h7xBt8jUXvoZv3f3fJfZt/8AH69q03RP+Fm/DrTLjxBZxefcQ/aF8j79ux/5aR/738UVYxhq+531a8eVT3Wp7J4k0T4e/D3wrPqGoeHNBgtYVk8i2uoY2a4b73lrv3V4qn7Ql1BcxPo+h+FfDyOuxdNgs4Jfm/3vlr3bWNK8VaxDPLoV9o1giWsaWr32m/aWSQq+5vnX7v8Aqtq1YsNJ8aSTN9r8WJHpfnW0yW2m6UtpKyiRJJVklWX+LZsqp05TXuux4uExeDwt3Upc8n56Io2fxm1DwzZ2MXiPSLy01GZtnk+H0kvtmP4m2Ku2u0s/GcmsWbXFvPqkaJufZPbTwS/98uq1wth4Y1DRnguNQ+JGpT3qLB5tzvgtmfyvtLMv3m+89xv2/wDTKrGiWa6Vbf2hd+M9U8Solqtj509/5sTyeZ5nmbYl+9WmHhUpq1SV2ebiKlCv/Dp2l+Bsa3rDalDsuNOvL9H/AIJ0Vv8Avre1eQ+NtB0m1m0+9tNFsNNukaaH/RUWJnV9n8KKv9yvSNSubWOzgluJ/LsptrrNdI218r/edlrgfH/lwJZ2lvB+4TbN9pjT91tO+tpx5os4oR99HF3PevNfjlI3/CB7Pl2PeQ16Rc/drzn43/8AJPZf+Wn+mQvXl0/jR7B89o9Tb/u1Cv36m+5t+WvSkdECbf5jrTkqGOrEdYHdAKdspaX+Gg1JIX+Sizf9ytCfcam2f7utYmEtyw7/AD07zKj/AIqXmmYku/8AfVJ5y+dVN38utJ/JjSJ9v31V/wA6fKHtlTB3WTdVG5fzKjv9bt4H2IrVR/tVZE+41HsmT9dUvdsXHff5X+7Tnqun3F+WppKYiZK6b4abf+FheHv+vyH9WSuXhroPAb+X458PP/0/Q/8AoxKfNoKWx9cb/npyVH/HQleYeWSJRvplFAD99JTN9DvUASb/AJKj31HvpOaqMSCV3byahd6uaPo91rkzRW+35drs8n8FcP8AFfx5cfDLxVY6U+lWcmnTWvnLcz+ZulYferSMWJsq/FrxtH4O8Kz3G5ftT/JFD/fzXzvoN/NPuuL1mkebc7TSfe5q58SPGcPjzW1uLi2ltLKH5Irbzt3zVl2CLpNnBcW6yyac7bF8/wCb5h/DXZCPKiuV2OifWIbW28p5fMdKp/22sib4m8uudvLmOSZtlanhiGOSZnl/hqpSNIx5mV3eaOZtkvztVF/O+07pd3mJ91/4q6jWIfIb7RFtrj9V1Kae4Xf+72VUJKRnUi4mlZzLHNvfd8nz1Ys9V8y5ZNrfe3qlU/De2+1LZK37vbsZP79XPE/hWbw/NFepukspv4/7jH+GiZnGR3Gj+IWj+SWtz7S0jbn/AOAp/cry+wvG8lfmrrNN1Xz0+eurC4r2T5JbHg5rlSxC9rT0Z2UN/wCXReWdjqT+ajLaXT/8vMfyt/wL+9WPC8ny1chvPL+SvqKdRSV0fluIw8qU3GWjR1Hh7Uptn2fU/Kkf7m+N/ldaNY0H7DeQXFu3l/8APCb+5WSkMN9Dvi/cT/wvHU2q3kmq+GL7Sr2B5EZf+WHzMin+7Wko6XM6UlN2eh5r8ZvhpHqVnP4lstsGo267762/huF+95i/7VYP7M/xoj+DPxAe9vmlfw9q1q1jqaQf3T92Tb/s17N4Y03UNHfzUvnu54ZN8TyJt342V5p8VvgnDcWcviLwhbN/fvtIT/vrzIf/AImvIxWFVWL5Voz7HLcwVKSoVXddGel/F3UobXXoPKlinsriH7RA8H3XV/4l/wB6uD/tWuR03xJH/wAKl8OfaJ2kuodSuraDzP4IQsMlV5tbuoG2XEUsdfJSwvstD9RwmIhyo76G8j/jq1DNDH86fu3/AL8dcTomqzalfrb29jcXdbCWOvalbfaLTSG8jzNn313cVnGizsdan1Om/tiT+O8utn/XZqIfFTWsyv8AbrqP/rnM1Y+j+CdW1K52aheReHoP+e11DJL/AN9bFr27wT+zT4ZuoVuLvxGvih/7kCbYqzcoRdrmTrQjujD8PeObj7BPE7LrWl3C7Lqwvv3sVwprkdesLfw5qu/SpWk0ib54EkfdLFn70bf7tbXjP4e3Xwr8SXNv5TSaDdyedp1z95Uz96H/AIDWDeaxD5MsT/vE/iquZSNYcslzwM+58YW+h2FzdXEvyfM9eF+JPElx4q1WW9uP+AJ/cWu0+Jeg69fPp935DT6Jcbkg+yozfvB95ZP9quPs/D2oX1+un2+lXVxqL/ds4LZmlf8A4CtethacYrm6nj4ypOTt0Rm7/LTZ/fqHfXunhL9mPWNShW78S30XhqBPuw7PtM7/APAdy7a9Gh/Z1+GM6Lb3Fzrk966/fjuVWV/+A7dte1CDktj5+c1FnyfZ28k/3K6Twxf3nhXWLXU9P1O6sL23bfFNav5TJXonj/8AZy8QfD3StQ1jT7mLXfD1vum877t1FH/00irzGbTb6Ob54vL/AN+uiMTHnUvhZ3GpfFrXNSs7nT5b64jsriaS+nh3/JcXB+bzGX+9XK3mvSXVzPcSyyzzzNvlmkfdK7f7TNWf9mb+NqkTTfM/5eVR605SeYc95JUP2xv42qG/tprF9kreYn8Lx/dquk1ZyGXkvFkevbvBnify9E099Ygb+4r/APs1eP6JqS2r7/ljr0rSvBniLxxeWKW8Hl2qQ75byd/l5rnqLmR205I7zx/o6x/C7xVdovmf8S24ff8AVa6TwxpUP/CMaLv/AOfG3/8ARaVm/Eizax+EXipLf92kOkzJsk/65103h2zaTQdK/ufY4f8A0GueMSpSMHXtNhj8beBf+u17/wCk1dpDbR/3Vrn9b03zPGfgL9/9+4vf9Z/B/oj12ltonl/elWjlDmKcKeZ9yJa0oYbr+78lXrbSl/g21qQ2Hlovz1UYkykZsNn/AH61rbSv7/lVctkj/wCeFWPLj/55VtGKMZSYW1nDB/Eta1s8cfyJVOGa13/8ey1cT7Hv+StoxURF5Jv+mq1oW213XfOtZsKQyfcrS01PMuYokWL562iYn1B8O7YWvg2xVf7u6vHf2FefgzqA7L4g1EL/AN/jXunhiHyNBsk/6ZrXjn7GVsLb4S3YH8Wuakf/ACOa8uT0n6o7IdGe+UyhfvNQ33lrlNz5l/4KQKsn7IXjJT3a2x/3/SvpGw/48Lf/AK5rXzv/AMFD18z9kvxn9bY/lOlfRdv/AMesP+6tVd8iJOShtZLjxMlws3zwtIrJ/ejNbOh2o8y9vX/111M3zf7KNtVaqWOn3EPiCeVx+73Ntb61Po7CyvLzTZElKK/2mGR+jK7ZYf8AAW6/Wt69tLeRxYWPKnfueQftzL5n7MPjEf3ha/8ApTDXqPwp05dK+GPhCzVdiW+j2kX/AHzCi15l+29Cbj9nPxFH/emtB/5HSvX/AAfC9l4P0K2mffPFYQI7f3isag1Ll+5Xqzr5febNlerV8W+BdFj1j46/tKTxPL58WoaZbr/dVjFur7Ur5q+B8clr8ZP2h5d339btNvy/9Olb4SXJdry/M5sV8KPM/FWmx2N43lL5aV8G/F2Hy/i74x/ufbN/5qlfo18QrZZ7yW4lbzHf/nnX54/GaHy/i74s/wCu0f8A6LSvY5eWbOKM+aKPTP2V4Wn8GeJU2/c1ZX/OBK9gkh8z53grxn9l2by/D3ixP+ohb/rHXsT3Pl/P5vyfxV59SPvM7KctEY9nYQyJc/L5f+lTf+hVDNoMdWNHmW6hllTd5E00jxPH/Gp+bdV6Zfn+RmrnlFG0ZHlfgO1mtfiR8Tbi0ubi0uvOsrFngdl3wvbP+7auH8MfDHQfGNzrmsXGnL9hTUrixtraB2VdsTeW0jf3mZ0r1T4bzNB8TvilseWN/tmlf+kz1k/By2kk8K6qn9zxBqv/AKVvUuTprRhG0jk7r4FeEZE/5BUsf/XO5krNf4FeFf4ILyD/AG47lq9mubCRKozWzSSbPKaSsZTqfFFmnLHsfOfxI+HVv4cs4E0q51KR5rW9uGhnudy/uI0krtNB0fSfiNYarb67Lf609veLaadr0bxrqKRmCGSDzm27Z1+f+Kuk8Twwx+OfAH2iDzIHvrtJYf78ZtPmWuT+C3hXVLXw34s0eytp9Sn0nWmtFmjTdvZFSNa6oVZTWr1MZRjF6I850TwNfa/Z6UlpPFPq+ofuYNHjSRryWYM6tHGqr96obbTfL0T5FaOR5N7fhXq3wc1Wzj+LviF72e401/st3cQQwbYtjTr+/VWb+Lf92uF1hLW1mvPs6+Ra+dJ5EO/5tu6u6/MjmOPezX+Bqwb+2+dleuqmhWTds+49c7qqKj1zyijeMmXvDHjnxB4Os5dP0/UPM0ib/W6PfIs9m/8AvQPuWvYtH1Xw/wDGbSoLTVdIbz7T5FeC53fZ1P8ADHK37yL/AHW3rXgaP5ldh8LtctdH8QxRXcTR7/8AVXMH30b+6237y1w1I8qbiehRtKSUj1ZPg/oujwzvo/h7+3dRh3JEmq36+Vz/AHl+T7tcjqtt/ZtnPb6D9s0XUbGTfPoN06yrz/FC33l/3d717FpWvR6rCuxl+SqOt+G/7SuWf+zIr+1uFXz/AO9uH3a81VnezPcdCHLzRPIfD2pTeJksdQT79xM1v+8T7jCvRvENzZ2ujz2kW7Z5ez92m7ewrSuft0fmy/2U1vvbfL5Ft99j/E237zVj/adWnfZZeGtXnfd9+SH7Mv8A4/trTmVjlcHc5mw0qa3mguLj/UffaH7rc1sf2xr3hywubq0vLiO1hbfK9j/rfn/vbdrV0lh4VmvrOT+24mtJ937qGC5WXZ/vbah8T+GLG+02JJZ7iB4W3wXlrM0UsTD+JWWsXVWx1U6bjrY8h1521iGLU9vn2szf8fMnzb6q6V+4sFt1/g/5dvu78/3q3PE95JqWqrZWkH7i3/753VH/AMgqFpZbny3/ALkdbU5PQ5a9rtmXq0PkTWMVxL5mo3En3P8AnlGK878VXK3Wt3Lo1dZZ3kl9quoam/3IY/3VeevM0js7/ffc9epG3KeLOWovNRU+mVnImJ7l8JZo4/CUH/XaSvQodSj02znu2iaRLeNpmSNPmfFeW/C5/wDikov+uklbXiHWL6O/0+00+eWO9SaOZfL+9u/hrl5eaR0Rlyo8t16/uJ7ye4uP9fcM0rVk2dzcabcwXdpPLBdQtviuYH2yo3+yy1reP9WXUvEkuz7P/o6rDK9qnlRSyD7zbVrn99dkYqJnKR0GveOdS8TTWtxrDfa723hWH7Z/E8Y+7urLTW/Lf5qzua2/Bmjx6rqvm3C+Za2m15U/v/3VrGcUTKr7NcxpIkk6RfK3zrvX5P4TXWabZ/ZbbfF9/wC4v/xVRwo2saxPNL99Pvf7H+zXRaUiyTf7CVwyPBx2NdRcsQtrCaBPnl/790Pbf9NW31emmWT7lUZnrOR8/GTkxv2loPvrFJ/t7NtXrPVfLfYjfP8A3JKx7l6ppc+Ymx/vp92kddL3fePVtB1tb6HZ/HWlqSefps6f342ry3TdYksbqJ0avTLC8W+s1dNtczjqfY4LFc8bPdHheq6O0H2nfujfcz7/AO5VW28RaXY2EtpcTyz72+/HU3xXs7y18Q/Z0aWS1dVdYa87mf8AgdfLeuyNFTR631lx2PRNN17T5IWsop7eOCZv3vmJ9/P97dXTWdhYx229J4pN/wDzzrw/fWgmlatHov8AbCQXEGl+Z5K3m/bE7f3Y923dRKgpbM0hjXF+8j0LW5PknT5tj1qaV5Nii72g3w7X8mSavI7bWLqCZX815P8AYkevTPBmjt4j17R7SJPMutQuoUrlqU3Fas7qOIVR7H1l/ZU1rptjd7W8i4hV1pqPXrCaVDHYfYtvmQJHs2SVwPiHwlNpTtLb/wCkWv8A6BXHGRnKPVGLvo86ouaTf89EpGJaR/kpKgR6lqCx++kpN/yUlADqXfTKR6CjwX9pmwuNmn3CL+4f5K8Ds9Kmuptm2vtTxz4ej8R+Hrm3eLzHTdNElfOsNha+dvSNfn+dfxrtpV+VEex9ozz3VdNWx21jvC2+vUL/AEGG6m+79+sl/CTeS2yL+L96/wBK7IYiJz1MNI4VKkrS1jR2sf4az4baa6mit4omknZtipGldEZHDKDvYjd6b826tK88PahprxJe2N1ab/u+fDt31Te2k/utsquZA4OO5Gj1YttyOv8AvVC8LRrvohejmFys+0vhv4hXVfDdjcfxvH81ddXlfwQ/d+G4EeVZN9eqV4lTdnqwj7qK8z1C7056hesix2/56kj/AIqheiF/LqZSKLiVaSqKVcSkBehepkqmj1YSgUS3zRzUUdS80amkYhzSJSUsf36NQlEmSu++F3xCm8HX/wBkuN0+lu2/Z/zyb/Zrgd9SQvXbha7ozTOWtTVWLR+gWm31vrmlQXFvKjwXEe+J0rjfH3gbT/iFobafqH7ueHd5FzH963krw/4OfFq68IzLZXDefpDN80P8UTH+Ja+lkvLfXLGLULRvPgf71fVQ5asddYs+Yalh6nmfE/iTwxfeEdYl0rU4vLukXfv/AIZV/vR1kV9i+P8AwDY/ELRPsN3+4nhbfbXOz5omP/stfKfifwrqXg7WG0zVYPLuv4X/AIZV/vR18/jMHKi+aPwnv4fExqrl6mNTN9TVas9B1LUtr2mn3U6P/HHD8teTGLkdkpKJ5lzWvpW66ha3dv4ax9lXLCZoLla+DhLlaP6IqQ50yvcwrHVfYv8AerY1W2/jrFT/AHa9SEkfP4iHMuU3tHRt8Dp9xPk2SPt61oaPbSWsK6bqH2PUo7S3jT7TdP5Hm/wrurm4Xkjf91Eu/b/c9Kq614eXx59ht9V1W60VLf52e1RW35/3qyxmSfWYqrSdl1PzupU9jXdKs7RPbLbxJdWtm9vFplh59uv+ukvFgXb8n95ajmudU1XUlltNQs49L87Zvjh82Xhq59LO38I2Fnp8q2s9qlnHDFqWpTbflGxfurtX+CrT69cectui6baQI2xkj/1u4/7K19TlOMtBYaq/eXfsfLYyjyzc4L3WfBviGH7P4t1633SyPDfXCb/4nxI9dh4AubzR/tMqafcX8F3Ds/duq7GG/wD+LrB8eQta/E7xVby/fTUrlGf+/iR6dpVrq11D5umX0saJ/BHeeVXrVNz2cNHmpq56N52pax4VttK/si4geGa3dfL8tovk/hrvvBOveJrqzubLxHBdf2cn+omsYY1lfH/LNpVlXbXmOg23jKO2/wCPGW/T/nt/as/z4/3Ja6x5vHGm6bPdy6Y0cEK72mj1u7b5Qyf3Za53NnpKipQ5D7M8MTf2lYQP/q/tEMb7JH+5mvF0+OXheS5g0+70jxHqb6nfbLP+0raygi8zd5X7tq9e+HSXEGg6Gt6vl3SWduk/z+b+8Cpu+auT+A80l14JuU+2NvtNW1Ox2f3FFy7ba7Iy0R8JiLxqcqdji9a+PzeDvEk+iRfDnVP7RtFkmZJNYjgXaPvNtigb5fkp2qfHXVPF3wN1nxlp/hywnvbHUlt4NNnvJJYpV+T5ty7G/jrrNB8DWesfF3XPFF3ePPdaNqVtb2MO/wD1Sx2m6Vf91nuK8rudBbStN8VeCrK8t7DTrjXpvNeRPKit2P8AZ23/AIDHvlqZtxTkZ5fKTxkFUfutmh4P8SeLPGM2lXdkug6FpF3uhXUtN01Z2ikRdvlsz768/m8T+IvEet+Gv7W1C432kNxDfW3nbYnuQzruaJa9y+IXhVvA+q6H4g8H6VfzzpJCl5pWm3PkRahZQL/rJP7zR143rd/p8+vafe6PqH2vTri6jh86f/W3GI90u5f72/71VTi+Vyvc+pxdaFSK5IW19Gajv+7ZK89+NMPmfD2+f+5JC/5NXoEztsrh/i0iyeANX/2IVf8A8eSvPp/xEYHzZzU+9vlqunzpUyV6JvAmjqxVVHqesJHdAfUnzRpUdOd6g6CaH+KizZvJb/eqOGpIdtaxOWQfxUUylSrIHVae5j/sFpf+W9o2zZ/sn7tU99H8DI6/I/3quMjkqR5kczM7SOzu3zu1XtNhad/n+4lXv7BtZH3/AGxo0/6aJuarXkx2sPlW6/J/4+9aSnoctOi+bmBN3mUfx0JSVjKR6UY6FmGtbw3Ns8VaG/8AcvoX/KRKyUq9pszQaxpjp/BcRv8Ak1ImUdGfYUzrG7f71G+oZv3czJ/AlFcJ48ibfSUzfT+aBBRzSb/npKkBN9SWdhcXz7LeBpHrU0rQWn+eVf8AgFdNZ6beWqL5W3/c/hrWMWKUix4G0GTTZp/tDffrg/2q/hv/AMJp8Op72yg8zVNG/wBIi8v7zqPvLXqWmvcRusrr5ez7yVrX9tDdWzI/7xHXYyf31NDvEI2PzF8lbrSori3++nztWs8bT/DqeJF/49NQhmby/wCDKutdh8QvAcPw98YeL9Hii8u1+wtfWf8Ad8nduasHwHo+peKm8Q+HNMs2vtRvtNZ4oY/l+aJkkrSEmd00uU4F0b+Fq0rC88h6z7+2uNKv57HULaW0urdtk8M6eVKjf7StVhHs9n+tWN62cTOJtTaq3zf8tKx7mFbp971Vm3Rv8j0bJpPkRl3vREznLmO++Gnw317xdDPe6Pp/n2tptSWaN/4jXpWsfC7Xo9EaJ7O3/hdkkfy1/wDHlr0T4Y2y+C/A2kafbsv+rW4lfZ82410yaxcRwyp5v31olNHK4uR8U6pYf2HqtzY7ot8LfN5D7lq5YXPlvFXdftFWbQaroepvP5k98s0Mqf8AXPZt/wDQ68xtrny6xl/NE7qfw2kd9pWpeY/3vMT+5Wx/rEbyp/L/ANiSuBtr9o3Wuks9V8xFR69jBYlxdpHx+dZYqq9pBam9C8lv87/aIH/vwVtWe66uYpZdt2kX3/k2s61ztmnmfNb+bXRabdSQTfxTun8G+vo/bQjG83ZH5xDA16tX2dGLbOs1KaG68q7T92n9+P8AgaudvLmbwrrSy/8ALC7bfFN/tD71akNzHJbXKXEsUCN8+z+5iuH8ba239iQahFuksvty/P8A3Mxuv/j1c08VT9i5U3c9ahlNeOMjSxUWkzP+Jem2virwlfWWlaVa2k8t8uop5f7vdJt2yt/wJErz3wBrd1YySaPqv3Ldvlhn/gWt688SNqUP2ey3yO/8f9ytS20GO6hX7Rukf+/XydSo53v1P1uGGhQjGNPZHSaDf+F751Tz5bSf/wAd4rk/E/jBvCPxC8rT7n+0tIfyXlST/llJ/FtrSh0qO1dUeBtn9+PbXJ/FGwsdNmsbiygl33Ct5r/w8UYKK9soy2Zz4m8YuSPozwx420G6trW7/wBPj3r/AM+25f8Avpa7zSn0HUnWW0ni8/8A6aJ5Uv8A30teB/ArW2vvD09p/rHt237K9m0e2vJn8nyoo0fc6vs/irz8ww6w+JcEtAo1Pa00+p1Wq2c2q2E+n3stvqWnTf62z1JP/Ho50+ZWr5J1hI9D1XULK4/dz2k0lu3lvuX5G219XQ6b8my4l8ydF/1Mb14f40+CevX3iHXr1Iln+0RyXcUMEytvaST/AFf/AAGuWjJJ7ndQqct+YPg55d9rc+harpUt/oOrQtcPDHu3Js+7NCy/daqupaP4k8D3P2fXdMurTfNJDY6xH/qruNP4ty/db/ZavXtB0TQfhW+g6hquuS2mt2+k/wBnRWGmorNcRj52b/4pqyfiRc2fxQubHf8AaNNgsfM8pI7nd5u/Z/rv++K9rDUas3zJaHHWxtNS1PJ7nxzqUby297Kt2n/LK5jf966/7S1g6b4qkn1KW7llaN/4fL/gxVzxV8NPEUCS/wBmXUWpWv34od+2VM1xb6Dr3h+wWbUNKuoETb5s2zds/wC+a+uw3uxUXufM4qSqzbhsfQXgn4itdbopWWdH/cypIm6J1P8ACy14/wDF34IXXh+//tPwfZtf6RcN/wAgq13Sz2Tf7v3mjrJ0HxOulXP23zf4di+Y9dV4e8ctC/2vU51gR/8AVeY+1nrolFHDHmg7o8HvJprG8ltLuCW0uk+9bTo0Uqf8BaoXuf8Aar6E8f8AxF+HvjjQYNK1ODWbt7f54Lm1T9/bt/syv/DXlaeANJ1mwnfSr6/guk3eUmq+X/pGP9xflrjlKN7JnoRvJaqxzr/6dpUu9vnhbetZ6VJYTNA/75fL/gZJErpPHPgNvA9n4al89rv+2bH7X9p/h/65r/uo9HMhGHbfu3V0r6Q/Z+v1nmn0+b95+785a+cbBPu/LXuH7P155HjaJP79nMlEoKUXIcZcrR6p8XY44/hL4z/7BdxXTeG4fM8N6V/16w/+g1y/xguYU+FHjFHZY9+lzV1WiJNHpNjFFHL8kMafvP8AdrljHQ6OYz/Elts8YeAP9u+u0/8AJR67iG2jj2/M2+udfR477VdKlu2+exkkmg/2GMbx1rQv/s0coSkaUO3+7VpHh/55Vmpc1N9sX+7TFqaEdz5b/JVr7S33EX79ZqXP+zRbXjb2loDU2km8tPu1NDMsj/OtYf2nzHqZXaSq1A6CO/hj/irqPAz2t1r1t5u2REauFhRpPn2133w90pZ7+J5V+TdW1O8pGU7WZ9bWSxrbwiL/AFO35a8c/ZEdW+Et0UCp/wATvUen/Xy9eyWKrHawqn3NteTfsrWUdj8NL+NP+g7qWf8AwJevJvozsgtEexL95qKF+81KPvGsjQ+d/wDgoEgf9kvxyG+75cGf+/8AHX0FaMGtYGHQov8AKvn79ujS9U8T/AXUPCmiac2pap4huYbKCPeq/MG83+L/AHK950neulWSSrsmWBAyf3W281VvdRIqzL9u2bar6tcfYVtpz0WZVb/db5ahs939tXLN9ytO6tYbu38q4jV4X+8klVOyaOeh7yfqeN/tjRPL8CdVVPvm6tB/5HSvYNKSSPSbRZf9esKhv97bXmf7SVt5nwv8jZvT+0LIf+R0r1dWC+1Jy9xI6OoV4N8Gbdv+FofHZ2X7+vWv6WUNe814h8I9Z0+H4heP7d9Wsri91u/XWbGG1uN26zEEMWf97eh3fWtKV7P5GNa1jlPiFpqyXLOkEtfnL8e4Wg+NPi1dv8UL/nAlfpd8Wryx01/NVZ5HeTyUhj27pZD/AArX5s/tApNH8afEv2hYo53W33JA+5UzAlfTfFaXdHi03odR+y6qyaT4x3/wXlp+sc1eqXMMeq3LWn/MOh/1/mf8tWPzeX/u/wB6vLf2Wv8Aj28cJu2J52mfqtzXqGiXMkmj2cv+se4Vrj/vv5q8qr8TPShsi1vbd8+7fTXuVj+/LLsqvc3P8f8AGlV3uV2fxVzmpy/gO5t4/ip8VPl/5aaK6v8AWC5qn8H/APkVdc/e+Xs8Rat/rP4M3b1m+Htbj8P/ABa+I128S7Ej0Wb7m7ZiO5qn4A+KNrpOm6vE9i13O+uarNv3yRfLJdvJ/DE9Eo8yHE9SuUjghbbP57ou/ZGlaXg/VYdKuYNVtNXitHePY3mWbMyZ+9/EvzV5XefFeS+h2JofkR/347mRm/8ARC1j6T421iSZUSKWS1eZd3n2yrsX/wBCrHlKOu+KOlRz+M/AFxaXi3fnaxcfwbetpNXA+da3Xi34reArueWwstcjtNR32v3twVFnX/gW+Kuq8T/8TW58OXEUqxvY6otx+8/j/wBGmj2/+P15X4quZrH4x3msbvLS3m0yxl/3bmB13f8AfcVaU46kykZut+CW+GXirTLv7d9vstQt7uGKbYy7JBH92TczVzu9Z03/AOs/2/79egfGa/a08PWzpAs7zXCpF/c+69eT2t/57ype3Left/deQ/lLu/75auy5jGJpOlc3rdn8m9G/iq1eTXmmv+6nW7R/4Khe/W6tmd4vL2feSsZSNIxZjwvUyJ5n3K2Ibmxj+5Yxb/78nzVNc3/l/wCq8rZU8ptGRueGPGepaa6297BLs/hfftrvrb4owyIuzdvT7ySPXjL3kz7kdlqNLmTZ88v3PkrhnRjJndTxMoq1z6K034nQ3X8VayeLYbpNm2Wvll7zy3+95b1uaD4nuv3sT3nkT/8ALLzP9U//AMTXPPDrozsp4rXVH0hbXkbt89yv+5srmfHPiFbWzlSJq87s/HmsWs0tvLAsmz73lvtpupa9daxcrK8HyJ9xN9cfsXFnofWVKJTs9Nmk815V/ft9543qHUk/5+5V2J/yxjf7/wDvVYmub6f77eXH/cgrlfFtyum2H2eL5J7j/vrbXZTjqeTUkZ9z4hh/sS8t/mjurhv+A7a5Wum8N6Cuo/bLi4i/cW9vJt/2221y1dx5ctx9Mpd9JUyCJ7L8MUb/AIRWD/rpJWbf36z+IdVvYvNj+yWsnzyf3gu2nW2pX3hHwT4cl0/bHdTN9oXz/wC6GrBv7zSdShnfT2l0W9uF2T6bP+9g5bduhl/9lZKIx5XzGlzk0/eTM9FTW1s0aSu/97Z+VQzVXMTysZzXofgm2W18MfaNvzzTM9ebyV6V4PeP/hGLVP8AeT82rGo9Dz8ZeMDc0dFjtp3/AL/8f+0a0tBT7V5r/wBzcjJ9KzbaFrXTZYX/AIKvaPeeRYNEn33mZ2euGR40MNLEy5IGpc2038G2Osu5tpkp03kyffXzHqjcXnlp8jf8Ak+7WPtFc9n+wJxhzKWpXm86NN9v/wB8VTjvFkdJUp1zfxyWzXG750+8lYOm3LSOzv8Ac3b6qMTy/q8qd4yWxvedJ9+u88Dax/y6O3yPXnP2r5K0NHv5ILmJ0++jVMonRhpcsj1TxBo7arDE9ptjvU+68nvXifxW8MNod59r2xQJN91I3+aXH8W2vfra4+1QxXCN8jrvrzP4teA7zWNuoaf+8eFfmT/ZFbU58rsz6SN5RPHfDEP2rxDY2/2Zbt5pFTyZLbz9+f8Apku3dXrnjbxDZ6Gm/U7nz71I9kGlT7Wulz/yzbZ+7s4f9lfmrx25s9U0O42XFtdWE+3/AJaIytzVWG2kkf5Inrq5kEYstPcyaxf75Vi3v/BGm1Ur6c/ZX8JSar4wXWHi/wBF0xdkX+3Ia+ddH0qSPbs/eXT/ACRJ/tGv0G+DnglfAfgnT9P2r9q2753/AL8h+9Xn4qorW6npYam4s9GSahE/fSvVffUiSfPsry4HZKOhzfiTwTDfbriy/cXX9z+F64G/s7jTbn7PcRNG9e1eXWfquj2esW3lXEW/+6/8SVs4ox5Tx+OpketTxF4SuvD774v39r/f/uVio9ZEyLFG/wAyod9G+lzDJvMoqFHqamUCbt9fNPi22s/DOvXNo7eW/mN5SbPm2mvpavN/jB4Ds9c02XXYl8jV7GP/AF0f/LVf7rU4b2ZrCXKzzXTbmOf7m6tJ7aGeFvlrz+bWLiO5it/m3u2xXruLb9xZtvZZHonBwdz0ISU1Y898VafN9pVEi+d2+Xy/46vaJ4Y/sfVVit5ZbudIf9Kmg+7FIf8Almu3+7/er06bw9D4Rm33sXmeJX/5Y/w6ZGf73/Tb/wBBpz+Xa2cXlKu+tniOWNjnhhlKXMcXDfrqmntp9xF57p8+/fuWVf8A4qsXUvCrWttvT7ldJpum2saRbIvLurdm3/3fLP8ADWtNZ2t1YLE9YxquEjpnh4zjrueW6ro6x2C7F+euVS2+dq9M1W2XzmRN0mysH+xP9JZ69KFbmR41TDa6I9q+BVs39lLKk/mfNsZP7leyO9ea/AqFf+EVaXd5k6SbG/2K9HrhqS1ZUVyrlIpn/jqnNVp0XfVasgiIj0f3Kc+2mp8j0uU0LCVehddtU4auQuu2mBaSrENV0qegCWn0yn1IRCimfx/79H8VBUiRPnepkqNKn5pxM5RLNhctazb/AOB/vJXu3w38bX2nWa3FpKs6I2yeGSvAOa7X4Z681rqv2KVvkuF2L/vfw19NleJSfsp7M8nG0OZc0dz6j0fUm1K2l1iWXyLV12Lb7/lTFVvG3g+z8f8AhtrSX7+3fBN/EjVyfgnUo5tUg0293R2srb9n8PmCvQba6m1G8kli2pp6L8r/AN+voq1JSvCWx4EJOm79T401vR7zw/qtzp99H5d1btsavI/ij+0J468K+Kv+Ec0KeLSdOsYYdqRw7pbjf81fc3xg+G6+P9KXWNHTzNbtF2f9fEY/5Z/7392vk/xD4Vt57+W7ltpY73b5LPInzIw/hrwcPguTENNXiezLFKVG/U5F3qRH+eofMqTfX4of1J0N59t1pq7Kw5k8uStTRLlfO2VRvE8u5ZK9GjPQ8XELlbIX2yJ97y321j3My/Lvl+5/sbq2Ni1h6rDa2tyzvu/ffwRpX12W1FJuLPznPaLtzom1Kzt/FVtplprd5qX9l27SOqWrqvX/AHlrtrbXv7Hmg1CKC1ke4byf3j/Nx91pJWrzebUv3K/Z4vMT7jfP6Vc03xD5lz9nu7O3+xTbUnTZ9/8Au7qyzLLZ1aka9B2lE+Tp4z926NTVfkeJ/Ei2kn+LvipEXzHe+uH/ADanJ4e8vw9LcXenvBPDdKm+RPm2nZVf4o7o/ivrj/8ATxvR4/dU21atpr668MXyfaZZEtJI3aGT5l/vLub+GvVjLZyPUwt+VHVeG/Aelx+MNc0y7tvtb2iw+U/2n7M3O/8AiX71ehaV8H/BsdsqS6HbwTvuTZJqrf3fl/iri/B9hfQeIbqJ9Vlg16aGOaVILD+0G8sbFX5WZf79emaPoOsfwa5eRv8Af/5FK2+dh/vS1pH3jsqznC3vWPorwHDZ+HPBltv8qwstMtY0bzJv3UUaf7TV5X8NPGDeC7nxQn9lS6lp2p6pNqNnNav99XZ23fd/irDv/H95qt/q/hK9nX7Fo1nbee99D5f2243bm3Km7btR/u1x/iR9PgsJUe5sLB0/cxTfb/PaJT/dgWJWolJ7RPzbHYxe1bvtc9S/4WL4m02/1G4exsLC1e8W4ghnSfc8Z/57N5VcDr1/ocE3iFNQ1W3tINZvpriXy7mCWW03rCu397Knm7vKrifDfgDUvGNhc3unz6Cllb3kdj9s1XzF82QruXbtV62v+EG8beB9b0x31e30X7XdQ2LXOlJI08TSwPL/AKjarbdiVjJzkrNaM7cHyWjiYTba12Vkze8PeJLrw74blt/DUGqXcCfvlvI4drKp/wByzl+Vv+u1cjefZ7XUl82CKOd9S3ypO8fmpcSSfvW2tK8n/oFdNc+A7jxA+/UNe8ZeKLVG+XzHa2V8bP4Xri/EnhjS9D1SzuLT7PpL295H5tndXn2m8uMzp95furWkbwjZbHQ8yeIqXqO7fojtLmuP+JaeZ4D15HVdn2NnrsLn71cn8Rd3/CE65s/js5krjhL3ke50Pl9KkR/MqGOrEderqdECWrFQJUiVzndAfRT6ESg1JIP4qdD+882mwp87UW38VOJhIc9R/wAdSP8Af+emVqQI9SJ9ymolSUGUgjookp9KUioxQzy6kRKk2eWlEdM11HIlDv5dzA/9xqEqG5fy031BlI+yJn/0mX/eo31V87zH3/36mR64jyZR1LCPQj1Dvo30GRN5ldB4b0Fp3W4uP+ApVPR9Kkd1ll+5/CldhZotXCPMxSly7FyGH7Km9PuVeR1dPkqOF6Eh+fejV2cpgXrf79SPctBN8/3N1QwwtPUMyeTuSs5RLjI85+M3w0h8Y3Omamk8Vo9pDcW8/mJu+0W8se3bXmf7KPhKTR/D1z4tu7by/wC09tvazT/xxp97bX0Vf+XJbT+bL5EG35pt+3Z/wKsnQfFtr4g0SLfOt3D9z7TG/p91qxhe+ps5uUTN8c/Dfwr8ULCJNd0pZ50XZFeQfurqJf8AZlr5t8bfsd6t4cSe98Ly/wDCQ2Sf8u0ny3if+yy19YIscH8XmJTbzW47GHe8nmbP++ua6zOM3E/O3TfAeteI/Ek/h+0sZYNRtNv2pLpGi+z/AO9u27a9o8AfCiPwrMyXsq6lO/z/ALxNypivVvFWtyX2pPe+R5buuzztnzbRWbZpJdSfdrBzZXNzGxZo0j/PWtDbfIz1lpcrAioitI9Xvt62tnLLcN5drbq00r7Kyd5GkVyngf7TL+Z4k0HT0/5cbOa4b/tqyf8AskVeNpuj+/XReMPGa+LvGGq63cL5cdw2yJP7kafdWsGaZZ/uLXTGnK2xXtacVuTJNWxZ6l/frm03VYSby02VtGEou5z1KkKkeWTO60TWJL5/KiZoIE/1s38T13lnfwwJsTbXgdtrc2h3X/PSCu00rxVHdQ70lrnxTrSau9D0Msp4aCfIkm+vU9O/tDzK53xDpq3TwSvukRP+Xbf+6f8A4DVWz1iOdPvUa34ksdDtt97P/upH9564qcql+VHq16dKS5p20I/OtbFN+7y/9iOo7zxDZ2sO95/LrznxD8SJtSfZZL9kT/x6uTmvGk+d2r1YUHb3jwK2JjF8sNT1xPiRptrNsfzZE/6ZpWb4q8eafrGiS2VvBLG7svzye1eXvdNR9sb1rqhTVN8x5s6jmuU9K+FHjy18D6w0t7uktXXYyR19DeGPi7oPiq5W3stVlgf/AJ9pE8jf/wB9V8X+d89SeZWeKw0cU7t6hTqOktNj9GtESa7h8rTLPy/+es2z5d3+833q67Q9Bh03/j4laT+NvLr4p+Cf7UWrfD2aDTNda41rw0n3YZP9bb/9c2r2rxh+11pemw/8SyewsIPvxPOn266f/dgTaq/8Cmrlo4GnS13YTrOfkcr8XfD2vfCfUp9d1hW1q1vpvJtdVg+4+furN/davHX+KOvT3Pm/bPIT/njGiqtTeM/2jfFXjhL7T3nb+yLiNoWS6RWldf721flWvO5rmvchJxikcMoRvzHrWlfGZpHaLUIl/wCu0ddI/ie48lbi0uVkR/443r5/tpv31aVnqs1j8ifc/uV0Rmc8qa3R3nieGHUk+2/Y4o50+95Cbd9ef3+oTXSebK3+7/e4rrk16G+s/wB15v8AtQ7PuVxtzo9xI8ssUXmJWjk5ImEQh17UIJldJ2+SugsPE6z2zfa4Lfz93+u2ba5lNNuv+faWT/rmlXJrC40t9moWdxA77vK8xPK34rDlZ0cyLV/rDT3Lf6qdEb5fMhqTUvENxrkOn2+obZ7XT1ZLWHZtWJT95VrLRPMTZ/HVhLby/wDWtSje4OKsOmhtdjvaboH/ALkn3a9E+Bt55Hj+x3t9+ORPzWvO/t6xo0US/frU8K69J4c1Wx1W3XzJ7SZZtn9/Fdkb2aOdxPqjxzoP/CTeCde0q3ZY3vrOS386T7qZrrk3bIEeVZHSONP7vSs+5vFksJ5beLzIJo98D/31P3avXLtHcr9o+/tX9a5eblRoWNix3kHzLJ97+P8A2aufuY9uxqzba68y8i2Kr/eqb7R/0ySkVGJad1/56rTkdap+csj1Nv8AL/6Z1HMMtecv9779WoXXZ/FWfC7eXvq0j/7VEZAXEuVk/hqaGby/vq0dQpeR7P8AVVIlyv8AHFVgaVtM0j7EavWvhRprXWpW3+99+NN1eR6VND9pVEir6L+DVy0dxHFEipu+9XXTTjCTXRHLUktEe5xrsWvJf2ZYZoPAGpJN99de1Mf+Tb166leZfARJE8J62H/6GLU//St68Poz047Hpi/eaihfvNRUlHiv7W/gG++Ivwb1Cx0qzS+1OCaK4gh/3W+atf8AZp8O6p4R+CfhvStZjMF/bRMph/uKZG2rXd+Kpja+H7+Xds2Qs2/dtrRt3WeGN0+4yq9auT9modDP7TESHZMzbqsVWWZftDJu+erNQyadtbHnPx5s2vvBdlAvV9Xsf/R616L3FcH8YY2n0PSIl/i1qwB+nnCu9qeiNDznx98dfDXw61H+z9Qa6mutu9ktYd+yviDVfj14P8A/HxvH8Ty2lluk26W/kQMyvH5e371fTn7S3w70WOzn8U3FxeC5kdYTZ26K3mtXy9J8UL7wHDc2+iT3Gm2txGsU6SJbTs6jf/eg/wBuvdwNKMot2vfQ8vFTd0r2Re1j9u/4d+INSn1C6sdZn1R90MEMH2SdbeH+6v7/AO81fOf7QOq6T4m+KN9ruharb6lpd9DD/syxMi+WyyLXoGsftG3U81j/AGhfXmrQWlwtx9mkmgi6f7lruWvE9S1W1ury+uItQuJJ7j/W/apvNlfLbv3jKq7q9Jrk921jhhY2vhR8VLH4Xv4hS70+4vn1NrbykgdV/wBX5397/rrXoXg/4rw+INVi0e30i4jg8lng+dWlTH3o9q/erx3RNeXw/Dqtu9tLqVrfLD5sMc3lK/l/Mu75WrQ8PeM7Gx1iDULLQVje3/jjvPX/AIDWHs4zT01OqM3G19j6QS6W6toriL95A/3Xj/jqv5yx3P8Arfkf+CuBsPiRo+paJLqaQf2Lq7s0LeW7eU9xt3Lub7v/AH1UfxI+MFr4OfT4rSzi1qe+87cn2nyGtNmz7yr/AHt9eXOnKL2OyMlYt+G/Jk+MvxD82NZN1jo7/ktxUHwrtrGfRNcSWDzHTxFqqf8AARcv8tcOnjzxpJN/wldv4atbDSNQkt7G81KPzGieMSeX96u28EwyaH/wkdvdwNA769qNwv8AuvO7LWck4oqMjqrzQdN+/wCVWb/Y9rH9xKvb1kj+RqqzI1ZG0TlfFXi7R/D80UT7pJ4W3skdeX+M/Hi+IIdVt4tKtY0uFh3TSXO6X9225fu1R8eJcf8ACYaul3u3+Zvi/wB0/drn3h8uOX/nnurWJkGsarqmuTPcXTRSPt2ff+5VFLCSTb9onijRKLm2/wBZ8rfeqi+2P78tVKQ4xNSa20+P/lvcfJ/zzrJ1Kzj3t9n3b/78lbUcMckMGxlkd13/ALus3WLm3g3eUzSb1+VJPvVPMUUbZ6HSqcNzvSpvOqwJn/d1G8y76ru/mVH/AB7KgsnpjoslO+zTf9Mv+2cy1G6Tf882qZQ5hRkzW0TxCti6xagvn2v9/wDiSuwhvLWeHfp8SyJ/fjevM5kmj+/A3/fFNhuZoH328rQOlYumjaNRnpF5qTQbt7LHXmesTSX1+13t/cP9161v7YvL62aK4bz96/3PWi5S3n0rStKSB47pLhvNuf8AZP3anlUSnNyNrRIbiHQZdm2N/s8jt/umvOK9Vmtv7NsL6JPuJHIleU7/AJKmMjHlFrrfC/gabUkW71DdBa7d6p/FLVrwT4P8911DU4vLtUXfBD/z1/2v92uy1i/XyWap9or8p1Rou3Mzi/EmqySPFEn7yC0jW3iT+5GK5m5f+OtDVZv9Jb5qm0fR5pLxbi4gaO1Ta/7z+PFaSloTGm5M6ywhjsdKtrJ4lk2Lvl3p/EfvVl6roOnyQ70i8t/+mb1emm8xt9ZOq39c7m7nZ7NWOZv7D7KjP5qyR16N4es44PBMD/Ns8uOZq8t1W/kutyJXt0KWcGj3Npbt+4h8tPuei0SloePiqftEoxGwo09tP/f3R1MkPlpWW91NJ8n+rT77VaSbzPkRq45yO7L8KqXvS3C8ufLrnby8/v1Y1Wby5vnrm9VvPMTZFWcYczParVVCIXl+08zRJ/H96pLOs2GHy6vQ3knk7K6IxPkcS+ds0ker1tN5b1lw7Y6sJNVcvMebGPK7ns3gnUlutD2f88W2V2ng/R/7Y1hfNXzLW32vL/7LXguieIW0rdsl+/8Aer6O+C1z/aXg9dQf79xeTJ/3xU1qfLT57n0GCqc7UDsLCaRL+e4Rmjnf7r/3K+Z/2gdH8vx01x/rJ7iPe1fVWm2flzKn9/c9eB/GDQb7xN8YLPR9P2xvcW8Kb5Puoo+81ebGbi73PooQUkc38AfhjJ4u8Qxaxdr5el6fJ8v/AE1kH/xNfWVz420PR79tKu75YLqGFXlTZ9zNcDpvi3S/BeiWeieFNPbUvs/yfaZPlidv71bWiaDN9mnu9V/f6hdt510/+0f4a55TdSRtGPs0dN/wsLw/83lanFdyJ/yxg+ZnrS8N6hJqqebLF5Dv8+yud03QbXTnZ7eCKN3+89dRpqeWu9K0jFRM5SRuPVOb929SPeQx/flWs2/1i13r8zUSZPKWH2yIyS/cevLfEmjtptyzxL+4dv8AvivSPtlvIn+vWsfVbZb6GVHXzEeo1CUOZHm++m+dUd4jWtzLE/8AB8lUXm+ejUx5TUSb56maZf4KxUufnq9DN5lAzQR6vQ+Brfxxo95aS6rLY/Mu7yEXdt/4FWSj1oabqUmmzbk+4/3q3w8VKooyMK0pQg3HdGbbfAHwXpt/E939s1J0/wCfqb5f+BbNlb3iTTdH0vw3OnhzSNNtNXt/9ItrmO2XzUkH8W7726tS501tcRfs+6R3/gqrDDb2L7LuVYLpPuwyfefFfSSwkZU9jwo4+cai5mfMf+sm8128x33OzyfefNWkk+TZW1rHgPUtNmvnt/Ku4Embykgf975Zb5flrY8H/CvUtc1KB9Qjig0tPnnhkm+aVR/D8qt96vlZYWrGVrH3EcZQlTupHPzaDDo+j6f9ollk1HUN19s/hitz8sX/AH19+st4fLjbZUniHUtSj8UaqmsPFJqiXDJOkH+qTH8Me7+Gs3+1Vkufs/8AGnztXO4u7OuMlZSuV7yHzPkSs+bTfMTfW4n7yZU/v1JcpDaxr93e/wD3zWkWzFxUiT4e+JJPB2qySyq8llcLsnT6fdavcrO/tdSs4ru0lWeCb7r188zJ5kf3quaJ4gvvDM3m2Uvyf8tYf4GrY46lNbx3Pen/AIqqyffqj4e8SWfiaw+0W/302+bD/GjVeepkcvKH+sqRfv0ylSp5iywiVajqGGrUNMgmSpk/hqNKmSolIsm3+YlFMpXpgJT46b/wGpkoIJPl2U+okp1ASJeaVHaDa6N86fdeOm7KXmtYTcWpRM5R5j2vTdb/ALS0221iL7+3eyf9NBXurXMOsQwWtg3l2vlrLK8fy/Ka+UPhvrax3kujvL/x8fPEn/TQV9G/DfXvM8DwRWq+ZqCXEluyfxJj+KvvMPX+sUIy6o+TxtF0pabHYw/ZY2a0t2+e3+8n9zNeP/Hjwnb3V5pWoQwLHPcSNDO+z7/+9XtFhpv2W2+f94/35Xrzv4qQzapoMt2n7yytJF+T+/8A7VbwkrnHCWh8Gc09H+7UfmLQj1/O0j+wS5azeRMr1oal+88qX++tZKTL/erWs5o76wlTcvyfPW1GWvKcmJhzLmKL1j63Cs9tv2tvT5P3b7etbG+q95bR3UMsTr5iOuyvosJU5KiZ8hmOG9rSaOVmtvMs22K0ez+CN6hsLmGOZvNaLz/4k/i21k3njPwzpVneafe33n6om3alpbSNsb+KslPipHaTL/ZWh3W9PuvO6wRcf99NX2/PG25+T/Ua7k7Rucj8Qtv/AAm07v8AxtH/AKz/AHaveFUa70rVbS3+yxpcNCk80jsrJ99l21j+Lb+bUtY+23e3e/3vIra8B6rpujvqEVx586Xaw/JGkcTJht38bVwTtc+jw1GUYWtqjqvDeuef4/vnt7FY71LNreW2nv8AyF+Rk+bzVievVNNvNSkhWJNM0b7rf6/xPPK397/n1rzvw34wtbXxVeXUWkRWlld/evLFFnunx937zbfv16do/wAUdJsfNe4g1m73rs2PZ2kC/wDo+iFWMdLm1alVlqoXMfwZYSQfFHxZb6hY2e+axjfybWbz4k+5t+Z1XdWs/hu6kup3svDlhGm6SHZAjfPj/ctao6VrVjrnxI1zVbeJIIJrX5kvpoom4VP7jvXP6rrenyalqCPBpcb7m+e61Jp13H/dgqXJSbaZ+Q49+yqzU1Z6nM63ousfFT4e+I/C+n+Hri7gvtat9Wlv4E3fZJNrxrHt/wBqt7x5J8QvE3jzT9b1DRbjw1qFv9ksYrn7sVvIP3cTSNubazVzeteJ18P/AAu8X6VpmtJBrd9eadcWdzap+42wed5u7ev+3Wp4w+M1v4jvPDSaJFayQW9jpkN1Zz20G27vbf8Au7PvR73raMnykUXCWH96b+Qax4V8TXWpRWmt+OLXfd/ehg1KS7lTGxfmgT/frB1X4ezeFWnuNPluLu1tI4Zrq5ns2tFRvP8A4Veu6/4SH4vX1nFb6fpkui2X8MMFhHaLzs/havH9V1rWNVm1D+09Qurt7eOR50km3LFj/Z+7RLY58PKEaisnv1PfLndHM1cz42tpJ/CWrxJ997Ob/wBBrprl2k2y/wB/5/zrL1XbJpt5v+55Mm7/AL5rz4/EfpkZc0T5Btn/AHNWEeq9tC0CeU/30qfmvUOuESdKnqBKkR22VkdkSZP9ZUtMp9KRtEVHohdo3amp9+hP3c1MzmOZ/wC9SU+8dY5vkquj/PWxjEmRPLqSm/wUPQMd5lPqGn+ZUDiS0UqJ89D1URjkeobxFkT5/wDap9Jcv8i/71SRL4T6wtrnzLOB/wC/HH+q1YSbzNtc/pVz5mj6Y/8AG9rC7fitXkmrk1PFlLU0vtPvWp4etl1LWIFf7m5d1c+k3z11Xg9FjubZ3/jalFakHaarZ+Xc/dp0NWNV3faWeqKXK/cf93W3Mri5dDQSZq0rZ/MrLhhaStK2e3j++3mVpGRnyGnZ/fqK5Ty/u1Il/DG/yLVh0juqQcpxvirQbfxBZtFKv3G37P4XxXkttf33gDXrm3t4PP05413W30/u17lf2Ekb1w/jrR1nhW7RfnRqUlrcIyMF/HK3UKtbyvbp/ElY83iL7U/ztR/ZsMnmolU4bPzPnT+BqJSK5UWNVRv7N3y7vkp1n+8T/nnR4nufL8JT7GWOdd23/vmvFX8f69YzLLb30vlp/BJVRg5hzqJ9HabYeX/DXjPxp+Jayakvh/TFik06Hd9sm/vt/dqPWP2hLzUvCV5plvaeRq9x+5+379v2eM/erx+wvLeR2iuP9R5n8/7telgcKpTvM48TiHa0Cj4t01dH17ULeLdsm23EX41n6VeLOmz+Ouq+IUMMmm+HNYil8z71jLN/fx93/gVefwu0GpNEn7t/vr/t19BOj7ifY8Wc9zqkjkn/AIfPqx9jb7iQNv8A+mlUbO8huvv/ALif+/8AdrYh86D/AJb+Ylcaoo8upipRMvUtNmjRUfyt9UX0RrV18pmjutu9vL/u10V46wOsvlfc+f7/AKVjv/a0dzdXa7f9L++n0rhr0nJ2SPey3FxpwvN6sbYeJJLHckv8H/j9cvquq3Gq3ktxcM0jvV7W7mSO2gili8t0rD31ywpqL21PYqYl1UuV6A70vNJspK6TkH76Tmmb6N9BA7ZTX3b99LTuacSZDPOrSh/f23z/AMFZLp5clbGlfu7ZkqhAn3KSkmem760iKQ538t1q8l43k79vz1mzTVCly0fybvv1UZGcjoLO/aP/AEiJfnX/AFqf366Sz1KHUkV0X7n8H9yuJs7n+Cpkma1m3w1tGXKYyjzHq2lahDYor7fMd/8AVQx1J8b9NuI/AHg7ULj93df2ldps/uLJHC23/wAcrD8B6wsmqxM6xf3G/vJ/u13nx4s/7V+EVncROuzT9Whlf/dkjdK9F2nA4VeNVHz/ADXl1apBKm6OF9yb9nyuw/hoh1u4+0xPK3mIleveGPD1vrn7K/jH7RA0l7pniD7XZ/3kYW0O6vG9Ns5r6ZYreJpHevMl7rPSiaEO3zt6fcq9Dut5t6V6F4Y+Fen6r4bnt7u5a01eaTfBefeW3x/DtX7y1xOpaVcaPc+Vd7d/3POgfdE+P7rVtTqImpB2PpD4XeKofEfgBbdJZd+mRx28sO/5tv8ADXo1/cyPeM8v3/lr57+BVzYxpq6ef/xMZVj/ANG/vxj+KvctSvGnvP8AgMdY1JJNhDY0rN2+2RbP9qnecsbsj1l2c3777tTJukeueUjSMTSS5jj+4tTfafMfZ/31WanlwJvfdVyH92nz/fep5jTlNBJl/jlqbzlrNR1/vVN5y/x1UZGcomgj1Mj/ANzbWajx7/kqx8v92toyM5ROk0S5/fLX0j8EbiSS4XbF/vV80aJN5cy7Iq+kvgPukvt/zY213J/upehyyXNJHvVeZfs/zPP4X1/eeR4j1MZ/7eXrtvEniK18K6DqGsXrbLSyhaWX8K8X/ZT12y1Cy8SR21xdS3NzqEuqT+Z/qEeZ8ssf5V4yg3ByPU6o+gD94UlOam1kUY3jKc2nhTV5tqvstZDh/wDdrQ09/Msbd/7yLVDxfDHceFtWil+61pLn/vk//Wqbw7dm+8PaZcEfPJbRufqVFV0JtqZ9tMs3iadNzfItdIK43T0Fr40u0VdiuGc12S1rX3j6Ixo9TjPiUPM03Rh/1GrL9JhXZN1ryT47axBbr4d0rzZI7+7vluLfy2/55Fc/+h162v3RUSjyxT7myerOW8f+C7bx9oMmmXErQLu3rMibirCvCR+zL4v8M64974S8X2elPLC0Mt39jbeq/e27d7V9PVnXyzrdWrQN+4+dZFqqdacPdT0MakIyXM1sfJfiv4W/F/TZf9K+LV0I2/55wtXiXj/4e61/pP8Aafii61qeH+Cevsrx5cXU1xPDcXLRx/3I3rwnxhYL+9R5/LR1+5X0sUo0lpqzwlN8x8x23h66nufs6Ty+X/FUN58PfLf5/KuP+AV2ybYNSuYkerT/AOl22/8AuV5kqkoM9GEVJHndt8PdNj/evY2E7/xefbK1cnrfwfh/tKWWLStNjtZvupap5Wz/AICtexOnl1H51YyqykzqjBHkMPw3021mgd9Fi8+L/ltJ95f9pd33a7a2mmgmvPtCNdwPcSPvj+aVK3pnWS8ZH/u/c+tUbBGtXvIt3yeYzxf7tYykVGJDvmk+e3VY0/6aVDNeX1r9+BbtP+mHyt/49WpNt/u1Xm8ukWc34h0HR/HFhH9og/fo2xbnZtni/wBmvO7/AOGM0c3/ABJ9cs9Sg27G+1f/AGG5a9M17RIdVttn+rdGXbN/ElZ95YRzzS3CN5d6m1Ptkf8ArXx/e/vU4yIkeJ+LfDd94ZsILi4nt7hJpGiVIHbcn/fS1w7/ALyvWvi1eTXWiaVFKv7+GaTc8f3XyteVvW0VzIgr75vuea1XNE0S1vob6W7ufskduqvv3+tRV2vgn+y4/Deq/wBoW32u6e8h8iGOHzW4WmWeX/aGq1prtPcKs1U5pG86Xevlvu+5VjR/+PyOoA3nhh+5t8tNrP8AlXL3lz/droJplk81N3/LOSobPRJPEFtFbpB5ezc7XNEpAc39pkpyTNsZ9tdJN8PbrZ+6nWR0/wCelD+D2gs4v3vn/wAbJGn3GrHnKiZelQyXz7PPlgrSudKvIPCs+tpqHmfZNQaxurb5t1v8u5ZP91q3vDeiRx/vf9ZAi7/9+svVYZIL/wAQ2Tr/AMf1qt3En+0lTKZpGJ0Vz8IvEm9U/tewngdd+/zpPu/981k3PhLXPDOqyvFtne0VbiCaNN0Vxn7y/wC9Xq2l+Lbf/hDdGt4vs+tPDZwp9vgfyl4XbtauVuXW6uZ5bj92jyb/ACY3+WuWdRndToqSKsyTalo8ruv2SeaNvkn/AL1YuieGNP0dPNfbfz/89pE+X/gK1rX95Yxo37r/AMfrP/tu3t0+SOKsbykdEacYs2Hmmnk/dRM71n3mizXW37bcraJ/cj+Znqu/iqTZ96su81vzKmMXc2lKNjUh/s/Tv+PeBd//AD2k+Zqp3mpNI/yNWPNqq/fqH+1oUSttZHPzRiaE155afermdYv2kqa51uGRGrDmm892d60jExqT5vhLGmw/ar+2i/vzLXqltczSTTv5vlwfxVy/hXw21in9oXq+XO/+qh2fcz/FW9NMsEP2dP8AgT1jUkFOnzK7LVzf/wBysW8vLiD/AFTVMj1Vv3+7XL1O7SCM28vLid98stV0fzKsfLI/zsuynI6xpsiWuiMTxcTWGpbSSNvdqtIix0JbSSfO1WIUjj+5+8eqkeLKpzDUTy6clSeT5f8A03eoX/2KI7mMZczLUNy2zZX09+zxctP8Otm/y3t9Um/VUr5Td/Lr6W/Zmhkj+GN5qD/6ubVpnV/7ipGkdVW96m4nsYL3Z3PfNNffeRP/ALOyvLdb0Saf4heJdY/1fnW8enQJ/sj7zVh/FT9oeHwdptnF4Sn0vWtX86RJ/MdpVt1/4DtVq89T9qjVvJg+0eHtNnuk+eeaSaTbK3+zFXkzw9SS91H01HEU4N87Pozw94eW18jcvyQr/wCPV01fKf8Aw2N4ijm3p4c0PZ/c3z1raP8Athzfaf8AiceFbf7L/f025ZW/8e3URws49CZ4mM3ufTkifudn8b1Y1jWGsUgt7L79eV6J+0D4J8Y/urTWl026ddiw6r+4+Y/7X3a7iHdHeM8u6R0rOd4uzVjaHLa6dzWeZvJXf996hm+5sprv5k1RzUySH7N/HR8sb/79G/51qN38u5aolHQ0jLU4Pxa//E1Z/wC+tYPnVteMH/fb/wC41cm9zUx95GM9zS3+ZViG5/grHS6qxDNRKJMZHRJNVhJqybaarSTURk4u8SpJSXKXEsG1J2t3vrqPzvupHNtWsX+zbrQ5m+yWzR3qt/rpE+5itZHq1Nf3V1t3ztP/ALEnzV9Bh8eorlmeHXwHM+aBl6l4n1KDR7O0eX7fPuWad50/76ra8PeJFnvIP3XkP/crn5ra+j3N5EUj1izQ65YzfbdtrAifwec25/8AgKq1dUq9KSumYUsPVi9jzP4zX/2T4o+JU3eY81wrqn+/GlYPhuz1DWH+z6PY3GrXs0ioz2sLMqMf9qvWrD4RXHirxg3iXxBYrIlw0MMFnI+3f/dr1iw028n0uVNKg8hNrWkEM8M8USfw/vlVV/4DXiypqUmfUwrSjFI8X0H4OeILpN+pz2GhQIu+fz3WSdFHy7vKWu80H4J+F49yahfapq06LHu+T7NE+Vdt0ddlZ6Csl/OkWny2k81vH++TTWg/co38U+1933PlWtybR7h7O8e4s/ItUkaGJ5NssUv92aT5V/j/AOWVEaa7A6ku5ytt8OvB9jYRKng5Z3+4vn7mll/4EzUJ4A8HyJK934a0ve7SeV9keTc0Y/2d3+uX+KuwuYbi1sFeVf7WvXaPz/3ywb8/ekVW/wDQaybm2+ypL9rW41mex2vskto5Wf5tqyQxLu+ajl5QjeXUwdN+HXhex1KK40+x/s26279kc0m54/8AaVqbrdhHBtlt1byN3/AUrorywmunudPuPKkg+42m/wC1/vf3XT+HZ96qNyi6rZzpFuk/cq6vs+Ws5x5kPU5WpEfzHqm8zb6ck3z1wuIamtC9WkestJqvQvUykw1LiP5lWI6qwvVpfv1IEyU6mpTpKCQ2fwVLUUdTI9WQS07mmp/HRUByjuapaleLpttv/vtsq8n9ysvxDDHJbW0r/wDLGZX2VUZaoFuZs1zfQOt7b/uLq3ZZon/uMK948P8AxutfB+ial4oSDfa6xaxvB5abvst6G8uVa8l014bqPynWibTfsmm6vpjy/wDEr1ONt/8A07zD7slevhsY6V49wrYWNdK/Q7Sb4u69rkzXtvrl/bzTfe8u5rsPD3x6utV8K33hfxKtvG7x7LPVYPlV8fwyL/er5X8H391HYQeb/d+b8K7aHWPk/wBIVZErrhmDjq9UYzy+E42scqifJVff89RzaxZ6a/8ApFzFG/8Ac3/N/wB81i3njCxj+dFlk2f8BWvyONKpPZH9ERnGL3Og8yr2lTeReL/cf71ec3PxCaRNi/Z4/wDrmm6sO88c3UiMnm3Em/8A29tdVPBVrpnPUxNOSauexaleWem3LJLeW8f/AF0mrJufEmlwfeuf+/deMza3cSfPu8v/AK51RuLxpN29mk/66V61PCyjuzxasoSNjxm9ndaxLd2U6yJcfeT+LcKxURfO37qh87+Ko0mknuVit/3jvXsQ5rHjVXTpxZDryeW8H3aqw7tla2vWzWrxRf3F+/WbClbSlojysF78mWrW2WR/nWt7SoY43+7WTbQ/drY01PnVK46mx9PTp+4eifCLzIPFX7pYpP3M25JNv93/AGq7zWIdSge+lTT1tIHVvNd7NYl4/i3LurzPwA//ABVVsnm+XvbZvrstbsLOO/vIrjxRcfPt81I7a0i/8eeeuqj7yR/OGdxccdWVupl+G/EjeDvB/wAVPEaS6XrWvafa2k1n9q/frLI877tv3W3VqfEX4u2epW3g67/0fUrrU9H0e+1GaC5VpdPmjneWeGFf4Wqn8H/hpZ/ELxPq9lrFtLOljZtcQW0c3kea3mJHuZv7tHxO8N+A/CuvXmnrpVxpOr2NvbbbCS5a5gluDPul8yX+6sSV6F1GNjLL41pYZuLSXmYfiT45abdefs8P3F+m5nifWNVkl6/3oF2rXI6l4z8RXWiNZPZxaTpFxatDFDa2flRSqK9UvPGngfStzW+o6NabJPlTw/oPlS7RJ/z1ffXnvi3x5o/iaFbSy0+/ndP9Vf6jMu6KP+6sSUc2hx01KVRe9d+R6JbTLPYQS/344/1Wo7mFp4ZYkb/XKyVV8Nu0/hvSpX/584f/AEGrm/y3WvP5tT9Gpx9xHyDc7kv7z5vM/fSUvNT6rC0Gsamn9y6m/RqhSvWOuBMlT1AlT1jI7IktEdMqajmNoiw/fqHf5d0tSQ7vOqNP3dzVRiZzId/3qkhf56dNbf8Aj9Rwx7GrU5yxv+en802igstw6bcXX+qiqb+zVjRt1zFI/wDcj+aoftN9qSbP3siJ8/39sVCWfl/625Xf/cgqBRkhu7y/ko303f8AepyUFRFqK527Iv8AeqXmorn+D/eoM5SPojw9N5mg6V83/LrD/wCg1rJNXK+GJv8Aim9KT/p1jT8lrWhmrHlPFlLVm5DNXUaJc+RcwP8A3GribObzHrqtNf5KmUeUInqjv5kKv/fWq7p8m+Wo9B1Bb6Fd9XNY/d/P/BuqChrzN8qfwVMk377/AGHqr/rLz/gNN/5bbKANiGZd+x/+A1atpmjfY9YqP5nyPWlDc+YnlP8Au3reJjKJeeZv4/nSubv3jkmaJ1+R61vtLR/I9cvrV55ky7f3abvuVTloTGJxvkzWPi2+snVvISHer/8AAq5/VdSj0e8vvNb7OiSf8Br1DxJZxx20Wp/xvt816jhh0/xBpsD3FtFPBMqvsnh3VnI0j7x4XbeKrPxNf3mjpO29rWSaJP7+K4XVdDb5vlr6Y1Xwlo+hwy3en6fb2l08LQ74IVi+U/wttrx28s/P1LZ/tV3YeKkjjrS5Wca/gzy3g3q0buu+uB8eaVb+H/EK2lvO0jqsczp/cZ6+hrlPPubF02/uYZE2V57+0P4b0W10rSNdi82PV7ub7J+7+7KoXdub/dr2sLLlkjyakuYzfBmiTePPh14q8P28H2vUbeNbuxTZ8zsP4VrB+DPw10/4t+KtX0e9luLDUbHS5pon+79nuBKkf7xf9nf8y1sfs8eJv7H+JmkI7fJfbrFv+B/d/wDH66izeP4a/tvTxbfLtdem/wDSuP8A+O16mIm6V0tmYwiqi16Hi9zYXmlX9zpmq2zQajYyNDOn+0K0LP8Acf6qfy69+/af+G/zt410+L7irDq0P+yPuzf8B+41eB21tb3Sb/ti7P7klcMJcyPFxNNxkXkufMX54Fk/243omm/vxRQf9dJqr/2Iskn+vijqSGzs4Nvmssn/AFzStTgjLlOH8VXiz6l8jLsRayK2fGyL/bzbPuOq7aw68qcfeZ9rhpc1JMfRTPMoqDoH0mylooAeiNvp3yx0yjmgBn8e+tLTX+9vqhzV2wT56AK7v96jf5ab6hmm8uq/+sreMjOUSw9z5ifJTUdvv0JVhEpkyIYbnY/3a2IXW6T/AG6x5v3b1NbTeW9OJkbGn3k2m3K3FvK0Dp/HXs1zrC/EL4LeIbeJljuka289P4k/fou6vFU2z/PWhpt5JpszPbyNG7/xx+3zV0QquKt0IlBSafVH1BrHhOGHwl8VNEsrmKOCbXpniT7uxUghTb/3wlfPN18NNc0ObzbSD7Wm3evl/LLz/stXp3gD4mSeJodc0/WJP+Jjcbrtbn7qysV2su3+9WtqH/LLe/8AyzWsZS5jSNzyfTfGF5apPp9xvgn+5+8Tayf8BarFs6yQtE6rPA+12ST7tdp46fTYPB8V7cWcV/OkmxUn/ulv/Ha5XStY8E/Zv9N0/XI3/uWt4rLWMZGz94NKsLjSr62vfD7LJqO75bOR/v5/hj/vf7te8eG/Fum+MYftFlP8+3e8Mn3krx9fiXo+h7v+ES8NLpt067P7S1Kbz50z/wA8/wC7XJ6beNprxS28rRzp/HRKTCMUfV1s/wA/zqtWkr53T4tatawrF/aDSb9qL5abpXr2jwreatPoNtLrEHkai/8Ayxk+9/s+Z/tVjKRXKdFDtkm/2Eq0m3fv21ThRYE2VN5lTGQi8jxxyfdqTfHv+7Wb5lSI/wA9aRkRI0vOj3fItTJWfvX+7Vi1+/W0ZGMjc0p2jkWvoL4P+IJLG/ghXb5bts+T71fPtgjf89VrvvA1+2m38Do38VdMZ/ZkYyifSH7QWjal4h+D3iKw0qKSe/kjj2RQrudwJEZgPwBrl/2Q9JbR/hTIjnLtqVzu+TayYf7rV7DoOpLq+k212n8aVwXwHfbo/ieL+74m1P8AWdjXBzuMHDod0ejPT2z2pKjd1j/irPvNYt7X77V586/I7JGyTM34iagtj4O1TCq8ssJiVH77vlrW0WJbHRbGHd8sNvGn5LXF+PPENnqPhu+t0WXz2X915f8Aeq7ofjK3/se0VoJXnWFUenzykk7BZXsQ6Xfw6h4ulmQfek2bt/8Adrvl614xpuvLp3jKe4exljR5v4K9dtr1LhQVWRP99MV6FToc9PqeNfHDR7m/+Jnw3uUDeTE13Dv25VZHktthP/fFe3fwiuX+IEe+00n/AGdVtD/5EFdTu4rOUuaKXYuK1YlMkqUjvWP4gvp7G3ia3TzHaVUqYpyaQqjUYtnmPxWtmgvN6y+Wjr81fNfi3zo5pf8AlpXr3xK17UH1GRLqThGrxHxJfxzzNvXzP+udfQRk4wUZdDwuX7UTi9SRo7mWXavz1npc+W9alzNDP5uyJqx5nrgqS1PTp7IkmmX+7VGZ6sb2+/Uc1cspHVEyd7R37f7tQwu2+d/40k31YuUX7TvqrbOvnS/71QPUted5ib/79QyU35Y/4Pvt/wCPVm239saxrDWmn2bR2UP+tua1jEUjU8ltlZr2zIku+L7/AN2pvt8OmvKktzcSTp8n3Pl4qnf+IVg+dP3ibaszPN/ipps19pVn5UTb0mb/ANBryGa2ZPv19CPeWuvzNb3cCzwfxJ9KzdV+FGiz3MVxZfaoN/z7JH81Xq4y5dCDwitWz8PapfaVeXenytG6fJsj+9KxX7tdF4t+HWqaPbfa00+6jtU/1r7Ny81zug+KNY0vdZWV55FrcfOyfVasDl9S0SSxf5F8xP8Ax6qtnujddm7fursLx186R/46y4Zm0rW4ru3gikdFabZ9KiRZDdaVcab5EryxfvmkTZG/zJhf4q6bwrZrJo8XlXku9/vQxp9z/gVc3rfi2TxH9m32cUDw7vnj966bwr42htdHg0+4guJPJ3IvkQs3Ws5AdQlnJInzxeXTZrCGBPtDt5//AFw/j/3qrprFndPsinl3/wC/tanfbPLf7tc8vdRtSjzFjw34eup/tjxQfYLV5t6vJ/Hlfm21i+Knh03WN7wLJdW67Fmk/wCeZrstH17/AJ6/8BrN8eaauuabFcW//H7b7n2f31rlhW5pcp6UsNyx5kcy/iHSbGzglTzbu62/ckRViib/AGVrJuPELSbqx7PSr7Vbn/RIGkR/++f++q9G0f4Y6DayLcaxrUt//wBOdr8sX/AmrqdPmOeNTlPOXmutYv4rKyglu72b7sMHzV1mg/BnXtV/5CE8Hh5Nvy+f+/lf/gKtXoieJNL8M6a1poVjb6an8TwJ8z/7zfeauZv/AB5JPu+7W0aJyzxDuaGlfC7w3Y2apqEra1dfxTbGgX/vlWrD1bwr4Z/fpFZ+W/8A0zmb5KxbzxVNI7fN9/8A551k3GqzSP8AerRUkY+2kGseFdLj3Pbyy/8AbR91cnf6O0ab0bzK6xNVaf5HVayXf52SiVNRKjUZyeyui8E6J/aupea6/uLf52/3v4az9Stljd3SvQvDemrofh6Df+7nm/fNXHUfKdlK8mXL+Ty90r/fSuf31pardf8ALL/vqs+Z44ErhkelpFDd9Zs0zXU2xKkeSa++RPuf36dDCsNVGJ5uIxCtyxJIdNt/418yr3krGmxFqFHp3nVR87UqOTJEs/Mf528ypERY02JUfnUO61Mjn1HP9zZULp/cpzv8lQu/mVS3KjHUr3P7xGqb/hKtUj8NweGotQl/si3aR/s0b/utz/eb/arJ1i88v90lU0fYldUYnrUolj7T/BTvOqv5lHmVZ2Fio9/z1H5lOSgByQ+ZXfeBvjf4o+GtstvZahFd6cn3bC+TzYk/3f4lrz17lY6E3ffrKUVJe8ioylF3TPu74IfF21+L3hi81D7D/Zuo6fJHDeW2/cvK/LIv+y1dl53mTM9fIP7OvxL0f4c3OuRa3eNaQagsPz7Gb/V7/wC7/v17pD+0n8N967Ne8yT/AK8568upTcZPlWh7FKopR1ep6U0yxv8APUKN5j76jS5WSHzaa+6P53++9ccjoicT4wTzIbmuD+2eX/FXoGvJ5n25P76ttST/AHa8V0fxDHrkK7G/fp95K9DB4V14t9jhxVZUmr9TqkvPMer0N1/HXI/bPL276vWd/wCZH96s62HlTZNOopK6O2s5lkSriPXM2F40dbCTLJXHKPKdkTahmqZHrNSarSTVkUaEO6d9lOs0vo7mB4tsCTboVeT5m/4Cq/eq9YaPNIkT3ETbH/rW1D4esftn2hG8xH8tPs0j/ukxv+7u+79+u+jCViZWOZ8N6bJrPlaho8TWEFw0NxK91bbrq4j8vy/mVt3lVvWfh7R/tC3d3pF1BdWki2P2yeZfN8sM7eZ8rLtjbfU29r6H7W1jqlg9vdSeUmpTeUrsPuybUb7v+y1Zc3iqx0eH/icams91DHJ9q8hFWB8/7LN/sV1iNa51i1u932e8WB/L86DW5PI8jzC23y/veYrf7WyhNEkg1K51C0tvsniFNunXl5qVn82oW8C+ZuhVGbzY/kqu/i3Q7tJ0l/0uCGbe0N0jTxRY3rtj27tv3Pu077ZoMFyr/aYrS6t9yRXMieRsbd8u6JVTdSkXGJJomsLfWf8AbGnz3E/h7Vpri+/tXUryST7Ix/d/u1uGTyl3v8sVRpeRwWf9j6xLL4l8Q2keyWb7NHp+/e3zbVZm27Uq5c6JY+Kvtl3cXjeIUuLdbS8SS5We1lU/7Lb/AO593fUb2+oWtjZ29xcy2EGn3SzLDoflqt3DFHt+zzROrfu9lZyNo2Ib/TbWO5sbL7Y08DxyW8VtHc+bAuG3eY0TK27a/wDEuxqrw6rNrkPnWTNv/vyQtv3D+Hym2su1/vLUOiX8+m3kVlDY2Gm6FfQxvZzSXMn2r7U7bdrRsu3b/tLVq/S4kmsdl9LGk00lv511bMsqY/5Zqzf7af7tQI4vxVCtrqu9P9RcfvlrPhm8x1rpPFtnDHprIn7ueFvO/d/N/wCPLXEwzLXBPcvlOiSarkLrsrFtpq0IZqxlEDctpvMq5D/BWPDNWhC/3fmoM5Ghvo31GjtUvNVEepKj1NHUKU7fTJJ6KZTv46BSBErL8VJ/xJJZU/grX5qC8to9Ss57R/uTLsqAj7rRi+CdS+Rnf93XXPN/asLROteRpeXGh6lLZXH30/j/AL9d94b1hp9u9lqZSPSijz/Urabwzr0uny/6iaRngetq2eSSFdn3K6T4heG18VaP8n7u9h+eKb/arz/wvqskkLRXsXkXUO1JUqeZm3Q8dmv5tnyN5H/XOqb/ALyb528x69Sh02GT/lkvyf8APRPStiz0e3/59ov++KmNKMT2nnTvqvxPF0f+D+/91KIYZrp/9Hgup/8ArnCzV9AW1nDHt2QRRyL/AM8021eSH5FT+Cr1MZZy/wCU8Bh8K65df6rSLr/f2bf/AEKr0Pwu8RXSb3iitN//AD3m/wDia902eY9QzJ/foOeeZ1p7Kx5HZ/Bz59+oav5n+xaw/L/301XpPDdjocO20g+f/ntJ96u+uUrn9Sh8zdS5mcrxE6vxM8t8Ww1hwpXXeKofkauXRF31s37qPYyuPM2WoYa1LD7/AN6s+FPkWtSz++K45SPtKcNDsvA2tt4c1RrhIFn3rs2SPWtrfxC1iO//AHTLGiL/AM9p9/8A47LXM6bu85am15P9J+b+7RHESgrHx+K4TwWOxDqVG03qFz4/8SQXjahZavdaTdTQ/Z5ZtNuZImdf97durk7+5utVuZ7vULy6v7qb71zdTNPK+P8Aaar1x/q6zXqvrE+5tS4NyuitYt/PQpvCqfw02zTy7ldlWJn/AIKrwv8A6Sv+9VRqSluzf+w8BhbujSSf4nsHgx1/4QzRX/6dVrU2eXWL4D/5E/TP7iLIn5SPW98tdUT4atHlqNHyb4qfzPFWtP8Awfbrj/0KqKVqeKk8vxbrn/X9N/6FWbXqdCo7EiL/AAVMiU2OnJWcjoiTf6t6P+A0VLzSOiMRU++vy1XdGjmqaP79QvukmqjGZYmbzFiqvsp1FbGQR0UUP/sVAF5EvLpF+9/vyfdqSGGGP/WytJ/sR/dqukNxOm928v8AuvJU3k28f35Wn/8AHasxK7v89EdMpd9QaxJEqG8f+OlqC5egzkeyeG7loNB0xN3mf6Otaj6wtim964nQdS8nRLb5vuLWf4n1hoEZP9W9elh8M6p83iKqhI9I8MeIf7V1Vol2x7F+5HXp1g6xv8//AAH/AGK+b/gtNNPqWoXbz/uN0aV9FWD+ZCvy/frjxNJU3Y2oS5o3Oy8PP5dz5Uv8ddhcq09hsrzu2maPa+77ldho+vLP+6dvLevLkdTRNpr+Zc1NeI0c1VbD93fypWpqUPmQ1stiXuV/vpvo85qdpU3mP5Uv/AasTWy1ZmyTZ9qtt9c/r1n9qtmf+NK1Emaxm307VXkuLZnTZsdauJL3KqbdV8MbKy7WbyLOJE/gq54PufM0pkf+Bqo6kn2W5dE+49Ty8yJ5uVso69eNJZy/7teOu6x3NemeJ7nydHnevKbmb/b+5XZRlyo46y5mbT3PkJbS/wAG6s/4l22l6x8MdXe9g8/+z4WuIPLfaySD7tNhm8+z2bvnRq3NKSGSza3uIlkhmXZLDJ911Py7a7oVeVqRxygfLPhvUl0PVbHUNqyfYbqG4VP7+xt1ezftnwta+IfBnjjR5f36LsWb/aRkubZq87+LXgm3+Hvi3ZZbo9Evl86B5P8Alk38Ue6u48WXLePP2ababcs76ZCsyv8A9cJPL/8AQK9TEVFVgmmY04OLZ9OP4nsfE+j2eq26rJZatbx3HkyJ8rxyr92vkf4u/DdfAGvNcafB5nhq7b9w/wDz7sf+WLf+y16V+z94nbVfg/pUTv8APp8k1i/4fvF/8ceus1J9P1K2a01WKKfS5dySpdPtWuGMnFk1qSnE+WYYfM+5VyGGOOsu8ubXTde1DT7S8+12tvMyQXMb7t6/7y1aS5+1ba7FL7R4EqMublSMHxz+8uYHT+7srlq73x5okkFnA7t93+DZXBV5rqRqNtM+ro0J0KcYVFZj6KI6fSNx6ItO8uoUeppKCAqN6c70lAD/AC6vaVC082yq+yvWv2adHXVfi7oKPEsiQyNN+S1EpKKubRhzOx5DD4b1KfRJdYSD/iXJ959/rVGH949fQXiTSo9Y8N+JYt/zzNJNv/4F5leA2ves8PX9sn5HVjMK8O1rui0iUtMqZErvPHlEr3P8FGyrSWFxqNzBaWkEt3dTSKkUMCebK7H+FVWqsLrIm+nECZLlo02Vatn8ySq3NWbCzuL65+z2kTTz/wByP2qpRJia1ncyWr70Zt/8L19deEvBOl+KvA2lPrC3Fhqjw/8AHzYusTfdT7ytuVq8D+D/AIJ0vxBcwanqF9b3ext62G/5t3+0tfQGq+M9L8Mw+bqGoWtpv+6kj/Nx/s1zuWp1RjoeO/FrwlNo+3w/LqcU6PJ9pgv40++o/vRfwtXA23gC4+//AGrFs/6ZpXYfFH4naT4umtk0xZZPJbf9p+7XIw3/AMn3qqOxnLc1LbwA0iKj6m2/+/HWhZ/Dq3uv3X9oXDui72SN1q54ekWSx/e1oWdzZ6PeNept2TR7Jf71ZyCJa8JaJZ+GdS/dK32r+/J97/vpa9a0q5+1QrL5Xlom5FSvF/7S8vzbjcteyeG4Zo9B0zzf3c/kx7qxlIZtI/yU6OmojVMkLUD6EiQ0On9+nbW/vU5EqzORJbJ935quJatTraFf71XobBf9qtYyMZRCxj2V23hV5PtkW/8Adp/f2Vy9nZ/9NWrsPD9m0lzE6S1XMZ8p9h/D3/kU7H96sny/eTpXnvwPjku/D3jxPOkTd4n1RFeH7yfva6T4X60qaItk6KnlLuXZXAfBPxJcWM3jG1/dR+brFxffcb5PMasHszoUlZHXatNcWr7PKupNn8cj+lQ/b/LTY7S1i694hvpLxt9z5lYr6xfb9/n1xSi5G0Zm9rb6f9gn+9v2ttqromq6Xa2EDy20u+uf1W/vLqzli8/761n2GpX3krEjW8iJ/sVtGOlglLU1NV8SfbvE0V7aQMiI1ej2PxWuLhNiaY77VrxKG8m/tX5Fi+9XYWfjZrVJf9Gt9+3Z/FXcraRscLk43PSfF/igzaFo1ykEn73Urbcj/wDXSvQvvLXgfiD4mw33h+zifTV3pdQy4j/2G3V7tbzJdQxyp9xhurOpHlS0N6MnLdkw6GuT+Il5/ZugxXf/ADxuon/Jq63jvXkXxw8WNYafb2Fv5UheTfLv+bbj7tTT+JDrNcjXc8e8f6w19qU7+UteQ+Inj86X/lnvrtvEOsXmpTfO3mV5vrcM0l41ek6mp5sYaIzbb955qbvMrLvErY0qH55XenX8K7GrnnI7IHPo/wB6iSrDw1C6VzG0WZrosj76hs7bzHlf5q1Ni1Y0q2jgm3v9yrKiNs9Hh8n7RcL8m77n0p02pLJNOm3y0qG/1X7UjL/BC3/fH+1WO7+XNPv+49WMyfElzHJc764m8do7PZXSeJEa1m3O3l/Ns2VyOsOsCNsb+Lf+dOMhSiZcNz5d4uz7+7Yj11X9t+XZwI7f7a/jXA2aeffwI7N92t68dZPPf+4tMnlPSvD/AIq8uzaKX95A6/vUri/FvgDTbuG8u9Kg/wCPfd5tnH/Hj7u2neHf3k3+w+2GrWm380eq3O9v3byb/wD2WsuY05TxGa2aO5l+X5E/jrPtoWn8Q2aI3zutd18S/CK6HfxXtpFcTwXH3Uj/ALw/2q5fwfZzf8LC0iK6X57hpPk/7ZvW0ZGcjP8AGcPlpZv/AB+Y1XtKhjj0q22RLvdd9XvGGjrb20/mr9yqOjp5mlWz/wCzRImJNMqz/I8VNhhhg+dN29Pu+Y9WHShIV31yyNoS5WXrO88yHfXVWbxwQxb/AN/dbf8AgK5rnbDQbqSH+07df3FvMqS1Y0rUm87518xP79cco8rue1Tqe0iGsXLQfJ/q3/hrm5tY8v8AiroteeO6s/K2+ZOn3Xrz+/STe3/LPZ96vQoVFY82vTcWXptSk2bPNrLmvKpvcrA7fvarzakv92u7mUjzZRZce5od6bZ6bqWsJvt4PLR/45PlWtaz8JRx/Pe3PmP/AHI6qMXIzbUTD+0xxx/Pv31Nbedff8eltLPs+8+yusSx0u1X91Yxf78nzVoWaNdOv/LO1T7zx/wVnP3UdFKPMzn9H0SaG5+16gixwJ92H++1aE2pNfXn+5Uniq/8v54vuJUPgDTV1VGldvnmk2Kn+yK8WvNfFI97DU3dIr39zHG7O9YcNz9qudj/AHK9I8Q+D7ONF/f+Qn3G/vO1cjrfhhbGH5N0n96uWnUjJnZiMNOMWZr3Kx/IlG5v7tNs9H+T5Glk/wCulTfYfL+fz2r1I0+Y+RqRdxr+Zs/1TU3Zcf8APKh/tUafurmWm/bNSg+fcsn/AACh0Wcfsx3k3W/7tHk3H92m/wBsX0nyo0XyfwSVIl5qGzf9mirGUDNxcR3kzbPnZdlDzQxp/FJQ803/AC1sfM/243qG8v4ZLaVdrQPt+5IlZx3KhHUwZm8+Zno3rsquj0/mus9insTUu+oOaVJqUpGhNvo8xqh305HpAO2L9+hJmj3VJZw3F9N5VvA07/3I03VtWfg+8kuYku4vLdvup/frKU1H4mbRpOWyMN4ZrrdsVpK9m+C3wJ0nxdff2hda412lj5Nw1tap5TJJ97a2/wC8tc+/w9urG8iS3/2d1d14As7zwX4q+1ojbNuxn/vqa4auIjbRnpUsLK/M0fTUL/appX21DdP5k1R6JeR6lZrcW86yI9F+6280ruzV5cpI9DkZyesO39trsr45sNWm0rVZXib/AJaN89fVV/feXNqeofNst422/wC21fHts9fSZTeNzw8yWx7JbeJLe+0pXdl37fuVNYX/APH/AH68/sZmgs5X3VqaVq3zrXqY6nGyktzy8LN3aPVNNvG/vV0VnMv8FcDo955m3ZXYWF591navlakNT3oS0Oihfy3rqtE8K3l0/m3cDQWv3/3n8WaPAHhW61LUrG9u7Zv7ORt++T+PFekaxqVnYzN/aCywQf8APzs3RVVPDreRTqHO/bF3+VErfd2eTGn73/gKt8rL/s1k63ftptg1w7RRwQ7nl8xG8h8f7XzbWrrtS0GG+sPtEUsV3ZOq7Xjf/wBBZa838XXl1Y3M728EsjvDsV97RSv9/wCXcrfNXU/dRUPeJND166vr9ri7a1+y27RpAkc3zSsf4vuv8tXEvG2Reb9ok+WTekl+3z52Ntbda/7FYfhXxzDBpa/2hYyz7Jl+ypHtZrjH8VdRZ38ckPlJ4Qlgg27P3jwfdqXI2Ibma1ghuftE8u91jT7Td3MH3h537z57VfmqSG28+536PPaxuk2+L/Q4GVWDO3zNDOvy/wDxqukttEs77/SH09Y593nfvE2tu3bqz5vBOlyTQO9n5nlSb9m/dv8AufK27d/zyo5gujmbyws7W8glu7HyP337ib7TJBO8e5PvfaFVW2olr/HUialq3h9Ik/tDz/3MnlJqSbftDBU3NuZvm/3ld62LbwreaPHAmn6vdRok3zJI+5XX5P8A4iWslLPVNKs/KuLFZIPJ3zpYp/EFT+Fflb/vzWMjaMjSv/FVrH/o+safLA7zf8t/38D7Ni7v/H60PtlvqXz+e097Cq/6yb97F/dba3zLt2VzNteWMc0tokrQQbtk9nv8pUxvVl2tvj/j2fcSmvpUeyzvfIiu4HVXivI/9Gbn+7tZ42/4C6VPQo1NN0e10u2ayigiSymaR2to/upvbcyr/s15PeJ/ZupX1um79zMyL/u16NCl1BNOkstx5Cf89E8pef8AaavPfGdt9l8Tyun7z7Qqvv8ArXLU95FR3LVtM0n360oZmrnbN/k+7WtbP89YBI3raby/4q0raasG2etK2f8AjqDI2kerSPWXbTVeR6OYC5HUiPVdHpyPQLlLiUf6x6jSnR0CH0n+spu/5KKCDH8VeGIfE1su9vIvYf8AUXNcnoOq3Gh6k1ler5E6fwf/ABNejb6yfEnh6HxHYMn+oukVvIuf7jVMjop1OXR7GpHeLPbK+6uT16zj3+an+sqj4V1to5msr1vLnt22NXXQ6V9qfen/AAH8axkj0ox0uedw2DfwKta0Nsu9adDbfPv+aryItanm6jURasJDQi+Y++pETy3oAb/v1G6fe31NTXT+OlI0iZs0P3vlrndVh/3a6aZF/u1i6rUOXKdUInm/ipV2M/y/O1cjCld14kh8tJdlcSieXVylofRZXH3mWoUbZV61T56pw7di1oW27fXHKR9xTjodFpT/AOkrU2vbvOT/AHap2P34/wDlnVrW/vxb6m4RXvI5+5T71Z8yNs+7WldbqzZnojudXQqzfcqqj+W9W3/gqo6fOtbQ3PPxC5kz174eusnhWD5PuTTJ+TVt1zXw3fzPDbf9fkyV0zpXdA/JsVHlrSPmPx+nl+PNcX/p6asVK6D4lwtH481ff/z03/8Ajtc+n9+vS6IiBIlSJ/DTUpyUjsiOqZKbvoSg2iLVabb51XKr3kLQTLvpx3MamwSUynyUVoco1N1S0yn0BzCIn8dSP/rKdDTKAF303fSUzzKCx9VLl/kX/eqWmTbfJ+eqiYTkdN9vWPwr+9l8v9y216ydYf7RZxfM0m+FXp15tk8Nz7/+ebPUOm7r7Srb/b3Q19ZldpRaPj8wXvI7T9nhP7Sm17TPljuk23EVfQ2gw3H3Hj+796H/AOJr5V+EU02j/EKC7RfM8mGTzU/vx/xV9fQpcQWcGp6Vc+fZTLvX/drw8wjy1GdmElzRNC2s12b0b/gElTW1tJa3KulWtPubi+hb975b/wByRKLmG8f/AJbtXgyPUia1nM39t/8AAa6R0aSFkrhdHuf+JlXdQ/6uqjIzmtTFk/cTb63Ld/tVsu+qdzD5iU2zma3dkqluS/eRcms/Mqr5LQfI/wBx60kfzE3pR5PmVqYnG+GN1rf6nb/9NKva9Cslm0v/ADx+epNStv7Nv1uP9X533qEfz0bf9x/vVcTOR5H42v8AzLDYtcDNNXsHxI8PWv8Awjd5exReRPb/AD/u/uvXic01VzGfLzFxJvLT/gVbGm3jR7a5X7Q9a1jc/dR/4K0jMzlEo/HW2bXPhjqv/Tp5N3/3w1cb+zlrdrqvhvxH4c1OTy7Xaz/7sMq+XLXrF5Zw65pt3p9x/qLuGS3b/ga7a+W/hLM2leNl0y9Xy/tazaddJ/fz/DXZCWhnKJa+G/jnVvA8Oq6PZSxf6QyvvkTdsaP5dy/71N8Q69qWuPv1O8uL/wDupO/y/wDfNVfE8On6V4zvrfTJ5btEb78f71kYfe/3qx38TtvdH+zzp/3zXVCSMZRIUuWgmar2j+IftWvaVFK3l2SXUbt/t4ast9Sjkf8A49l/77pv2xd/+oiraXvRaCkoxqKUlse7eMNKbWJry3iXzN8O9a8PeHy32PXtXw98TrrmmrcPt+1W6+TKlcD480pbXW53iX9w/wA9fM0JSpVHTkfY4+EK9KFaByaUb6dsqPy69aMj5pxZIj/PQ71HUyVXMTyjKVE+epvJq1DZ+ZUykbRhzBbW3mV79+zB5Ph/xtLevuk+z2NzN+Ub143YWDb/ALteqfDWaa18TwW9v9y4sbu3b8Y64ak+b3T0MPT5feZR8YXi2PhvU3t3+R7NUrw2FPLSvYvFXhvXJPhLfeIH0yX+xLdre3a82bYvMdvur/erx9PkStMDTdOL5upWa1o1KijF7Isf6tKEpv8ABToa9U+ePSP2eP8Ak4H4Zf7HiSw/9H1vftdabY6b+0V4lisoLe0SaOG4nSBNq+dIu5mrl/gbcra/GzwBcfwQ69Zf+j61P2kJl1L9oHxVcJ9y48l/3n/XBK6Y2sYSvc5fQfB66qkEv2yKRNy7krvNE0e1tdVgsrexX7u9v9v/AIFXmtmjQJ8jSxvXdeBrzzLyLffXl3PCy7YZ/u81srW2MfevuYPxC8Jab4Z/sz7E1x5dw0iN577umzbtrnbOz8x9/wB9P79ehfFK303XLae40+8inn064bzbb+La/wB7b/e2vXndttjm3xS/PXnyjqdkb8pY8mON9kVXNNhaSbe/7uOpk02S6+dIvv8A8H1rsNN+FeoXUO+W+itN/wB1Nnmt/wACpDKcOq+XYSpE3zvTprxpE2bq7bQfgb9q8p73xC0ifxJa23lM/wDwJmavQtB+G/h3wy6JaW3n3T/8vN0+6VKylJDicv8AD34e3F15GoaxF5drD/qLOT+P/akr1ij5fuIlSO61zykMbv8Au07fRv8ALo31QEyPTt/z1HTkT+5VkSkaVtM1als7Vm2CV0FnYeZVamMghdo3rqPD+pNazK7xeYlZNtZ+XJWxYQrvo1EfUvwv1vTH0EfvFgnT7+964b4S69o9j4o8efaJ4NlxqTeV/tr/ALNcDbarcWsf7quZ8H3k0epX2xW3u3zVHcXNse1a1rGnyXMuxV/3/u1zc2vQxt88VYdy7b/maqN199amMEDqcptXHiSOSFtkVc+/ieTZsRabsjgh2JWDM/l7q2jBE+0ZpWeqtG8ru38Tbq6DR9S0/eu9q89R/wDW/N/FTkuW/g21UgbPUPFt5Z3Gm2f2fyt6SLu+TbX0loN3BcaPZNA6mPyo8bGr4hv7xp0VNzV6d4Mmkk0qBPP8x9v3POZaznJ2RMZezZ9N3Ukn8DKK+cPjfceXrDfv9711EN5cRuvzNsf7375q87+J266ufN3NJv8A4/4q54SfMTKXtGeW6reN/HXG6lqX+kOm2uq1hFjh+euJv38yaV0r0Ij1LWlXiybqmv3XyWrH0p/3zb61Jn8y2aiRvEyXeo5Hb+BqkpnNYyNyL5qm+X+zZ6dDt/u1Rv8AVVg+WL7/AN9aQoxOfv5prV1uIvvw1obFurBpUXy98LbU/wBoVVmmtbp1a3lWN9u/Z/C9WrB/LRrd4GjgRtm+P/llIf4W/u1lKR0RiZ9//wATKwlidfMfb+6ryvxCnmJ5qtvTy69OfztKdkd/nt5PmT+/GfutXmesfvIdQt9qx/Z2kf8A4Cfu1UJMJRMPQf8Aj82fwPu21cv93mT/AGfdseOm6DZtBfxP/ch/8erUsLPz2+T/AH2rSUiTY0qGSO2ib/VosdTIzT38rxVTv9Saxs1RP3d1/cqjpVz93/Y+9WMpFnUXKNJ4eeJ18zya830TSriP4u+DpbL/AJ/I0b/dLbWr0rTb9fJbf/wNKz/DCfZfi14ce3Xy0mut61tTlqYTjoV/2ivB6+HLae4igljgm3ba8p8MW3maDbPtaT73/oVfSX7V0LXXw9s08j/SvtUm3y/+udeE+DLby/CtjviaOf5t6P8A71bVdzOnsUXs/wDZar1hYeZt/dNW8lhDIldp8N9EhvtVVJYFrGHvPlKl7qLFno8Nr8Lp4ntl33Fxvlff/s7a8J+3tpM0tpLK3yNs31+g3jCG1j8AM7xL5CW+/wDdp9zC18Y694AXWNHtriL93qLrv3/36MTTUbG2FrHA3N/5knyNWHraSSbURWk/vVauYbzStQltL2JoJ0/gkqZLWGePf5tcMZcrPSkvaI419Nuvv+RXVeEvDdnJDBd3a+e8ytt8z7sTCprmFY027am0FGntp0RfMTd9yuynW1OOpQ0Lk0zR7on++lVXmqa/mbyftEu2Of7kqf3KzftlvJN99q9iM+ZHjyhyssSTL8qVem3RwxW6TrAj/OqSfx1iwzfvok/1j1vX2m+Z4k0q7uPKn060+9DI/wB9q5a0XI7sPaKOX8T6qsflRI38Nd58PUh03wxbX215J9v/ACzT7jGsm5ttL/tKe7t7NY33fKkn73Z/u7qveG7j7c95pn+rvbjd9jfztvzCvJxNCXIe1gsRH2hDrD6pfXjXFxEsECbfK8z+Os25udSn274FnTd83l/wLWpptzcazbS6ftW08S2O7/WP/raz7DxJZx6ksWpxS6Leo2yWaP5l/wCBV5cIS7bHvTqRl8T3Ket202jussW77FN/y2/hRqyftPyfdrpNb8YTWOqy2llBazwp/rfn3RXH91v9muZvLz7dcyXHkRQb/wDljB91K97DylGNmfJ42MOduA77Q9R72qH5tm+jzrf+PdXVKR5vKSXXl7P+mlNs79f4JWgqvNMuz+KSo4bxrV96Ktc84kypm59pb/l4i8v/AG4/uvUNz5c8LbJ/MR1qnZvdSTKlvF56P/BXaaP4Y/5eNQVf9zZXDKSizanhZSfuo8rf927UI9bXjPTfsOvXKf323rVPStBvNYmWK3irZSVuY6I0nF8pRpu9d9emab8KIbWHfqFy88/9yD5VrvPAE3h/wzcq76LpN3dbt+zUXkXcv+yyNXLPEqO2p6FHATqvseO6b4A17VUV0sWjR/45/lruPDvwWWS236nO0j7v9TH8q19IWfiH4e+IEWK78K3XhOd/+YlpWqtqECN/tQOu7bXM6rZzeEdYXTJbm3u0uIVuILyB90VxGfusteTXxlWPw7HtUsvpbNanF2eiWujxtaWljFab/wCCNPvYqxbaCsbwb1+dPnWuqhhtZ5lllX9+n8dSXkMf8FefLEuR6EcLGJVtpo4N29Vk3/PvqrefvPmi/dvUOpTeXCzptrD/ALYaDd5sqon9+R6xinJ+6dMuWKOi0fxDeeGblnibzE/iT+Hitrxb8ZtHsdHWWVZftT/IsP8AfavGfEPjxrp/s9kq/wDXauJvLa8upmld13vXtUMG5Wcz57FYyNNtQ1Z0WufFTXNcm2ef9ktf+faD/wBmrmXs7W+ffuWCf/vmo/sc0D/doeH++tfQUrU1aJ83Um6jvI0LmFoLZU/1j1Tt7lo3WpIXk2bIm8xP+eMlO/gV0Zfk+9DW1So5mcEonoHgy2vNcv4LKyglu7q4bZFDH/HX1h8PfhLZ+Gf+QxFFqWqOqvv2bordv9mvjX4f/EXUvAGvQaxZW1rPPCuxUukbb/47X0F4e/bJtZ3VNb8NNaf3ptNudy/98vXDKHMzsjU0PpB0j2U2ZIZE2S1xfhj4u+F/GOxNP1WKOd/u213+4l/8erpJrlvuPWcvdOiBh3PhLS7Xz5dMWXSZ3/jsX2/+O/drznVYfEWm3P737PrVr/37l/8Aia9WuZvkrldbdvs0r/LJ/sVjKR6FPYyfhj4Vs5PP1h1aSR5GhgSf+DH3q9AdJo9qRRLHXhulfHW88OTNZXGh2epadDIyK8DtBP8A+zK1dlYfH7wndfJcf2lpL/3Lq23L/wB9JuqfaR7hKnO92jvPsHmPvuJ5ZHqZPLj+4tYem/ELwvrDrFaeI9Lknf7sMlysUv8A3y9dE9tJsV/IbZUuXVE8rIflkTY8S1DNZrUz7f8AaqF6TKiY+paJHdIvmxLJ8y7X2fMmK4nVdKj0e5Z7KeW0nfbuTf8AK+P71egX9ysCNvauNWwm1i8a4ll8tPuf7TrWWptEx7azup7xr3yLXftVPO8n5ttc38Qt0Gpae8v33h+/9K9c+zQ2sK/8tET/AJ6V5f8AGOZvtmi7P7s3/slY1NiuZXOZs3rWtq5+zufkWtazmb5qwCUjctv3b1pWzrJWPbP89aEP39lRKJMjYtn+dfmrQR2/jrHh/wBXWhC9QIvQvv21Y31TR12VYR6sCxHUm+od9O8ygCXmkSo96/fp2+gjlJEouH8u2lf+4tMpHTzklif+Ndn50SJPLdY1KGe8guIlWCBF2K8af+PNXfeGPEMkcapuWuHm8PTWry2UreZ5LbN9R2em6hps2xZW2f35HrGolpY9rDvmR1UKfcq0kNOSH56tbKs4Cu6Nsp2xd/3qkp2zzEpSIW5Ds+f71Nf7nyVNUb7vuUzSJRm2yfJWDqSfI/y10E3+3WLfov36ylE6oSOB8Tr8n3f4a4n5fM+SvQPEMPmWzPXAf8vDUS92J9FlUv3rLMO6PatXIao2yVetk+eueR91DY2rN/LdWq9rb/Iv3az7f+Gr2pIsiLU9QfutGDc/vH+9WbNWpMnz1nzJVG3NoUZv3dVf49+6rj1RuXjgTe7LW0InBiJKKZ6t8Md0nhuf/r8b/wBBSuoeud+GNhNa+Fd9xBLB9ouGuFST720qldJ5ddR+UYqSlWk0fN/xXh8vx5fb/wCNY65fY33Ntdt8YIf+K8n/AOuMdcen+xXpRfuoKcdASkpUqT/WJTOiMQehH+ejZT6DSJKn8NRap9+Kno9R3lz+5aJ/729acdzGpsQUUu+hK0OQd/uUUzmno/399WBND/q6HqPf8jJUO+oAc9JSb6a9A5Bv+eib/j3alplz/wAerVUTOexrWD+fCqfwVT0pVg/tCy/ghk3xJVqwT9ytRzJ9l8SROn3LtdlfQZXU5anL3Pl8fHmXMaXgy8Wx8f6C+35LiZrdv+B/LX0t4P8AEMngu5l0zUP3+gzfd+T/AFWa+V5rz+w5oNQ2+Y+n3Ec2z6NX1Zpr2t9bQRXE/mQTbXtbn++p+ZaxzinyT5u4YGXNE9GtrPyE+0afPFd2r/dqS51X7ySxNBXK6VDqXhx2+z/vE/ih/heuss9Vt9VT/wBChk+8lfKyPZMNLnyNVRk+4/8AHXo2lTLPbLXA6rYrs3WjV1ngl2nhohLUc1zI2P8AYqjcw+Rc7/4K3ks4fm31Ye2j8n/VVtzKxjG5hw+ZH91fMrQSwkkffu8urF062Ng13cSxWlkn3pp3WKJP+BNXA638fvAeh7k/txdSmT+DSk8//wAe+7Vc2gRpSlsrm145tltdK81N0jpJWHZ3iyIteW+MP2k7zxA/2LStDisNLf8A1s18/mzuv+6u1Yq1tB8Zwz2yy7qI1EE8PKC1RrfE7xPYweD9VSWVN/mLbr/vHY1eAzXlfS2j39rJC9xFtT7dJvleT2rm/E/wr8H/ABC82y8P65oem+Mk3XEVtauq/aMfe3QL/wChLWxz8p4Klz/HWlbXP75XWqfibwnrXgu+itNYsXtPO3eVN96C4x/zzlWs1LloHif+BKqMdSZI9Cs5vk+9/DXzD8QoZtH+JGoy27eW/wBoW7gf+5n5t1euf8JFNHuevK/io819qVneyv8AO8bQ/l92vQpwOOcuUueBtSh8Mpc3qXNvaXVx8i3M8Pnyoo/ur/tVa8W6xeazps+zdqU8y7N8lgq9f7u75qksJo5LOCWKJI98av8Ac9ad5jb69qngFK0mzy54xx0SOVh8JeZpMGxpYNU/itpE3b8/3aqv4P1TfsuIvsj/ANyf5Wr7K/Z+8SSf8IB9nSfy3t7qSFkj/jz83zVy/wC0n4hup08Oab9paSB/tFxLD/DxsVa2pUIyq+zaJnWcYc6PnXwxo994cv2uEvl2P9+HZ9+uk1X7PqttsRW8+odlCbY66MTllCa5oq0kaYXNK0FySd4s5WbR2R2qm9g392u0e2Xfvp39lLs37a+MnN024s+up0PaR5jg3s2j/hqa2s5JNtdddaCsjrVrTdK8tPkWsniFYI4N3MOz8PTSfPL9yr0Om+R8ldM9h5aVT+zeW9c/t3I7o4RQRHZ23z/PXaeALltN8YaVcJ+82Tfcrm7ZPLSu6+FeiTa54n/0f939hj+3M+/b8qUUb1KiHWiqVJyO4/aQ8JN4A/Yz8L6O9y07pq1p5/8Ad3FZpGr4zSvtT9qLVf7Y/ZR0jY3mPb61Zef+Ecy18U7/AJ6+mnFRskfFxm6l5SJ6VNsdQ76mRPkqDQ6r4dXP9m/ELwvd/wAFvqltN+UiVc+K+pXE/wAXdeuL1ovnaNF8v/nntTbWH4Vdo/EOnun8E0b/APj1WviXC0/xI1dEiaR/3PyR/wDXNKuMuVESjzMampWMab3vm/3ESnP4tm8lrWyVrS1f7z/8tX/4FVOw0eSR/ksbiT/gFaz+FdQk2pFbL8//AD0fbQ5sIxRnwzRxp8lSQ3MMH8K1sW3w6vJNrytaxp/cjdmrYs/hvD9yW8l2f9MErGUjbQ3vhjfyakl8jwLGibXV0T1r0SGGub8N6JDodv5Vkv8AvPJXRWczSOqVnKRMjpNKmWCHe/3EWtS23fNK6+W7/wDjlYdnbfaplif7kPzy/wC9W9/rHrGQRLHzVJ/rEquj1J5lQMm+bfU/NVnf5FpyTNvpxDUmSpkdqjR1kepEda1Ika1nN8n8NdFYJcSfxVg2afdrorD/AFdOJjKRahS43/erY03b5y76zYU+etazRfv7aepjKR11nqWi2ttK721xI+35fLfbXL+EtShj1jU38iX52+VJH+5V7zPLhb5a5nRLxY9Vn/3qjl3CMuZnfXNzDJ8+1qo3M0ez7tVZtVh8v7y1Tm1JdlEYiLVz+7tnf5awXf8Ag2VNc3/mJWPNefP92thJE0L73l/3qHhbft21X028+ef5f+WlXvOX+7RK4ynN50f/ACyXf/cr0TwrcyfZo08iL5P+eczVwMzrJ9yui8PakqQ/drGa5kB6l9pmks13weZ/H/rmrifFusNIjI6rHWoniTy7P5FWuH8SaxdXTt93ZUxi7knO6w8c8PztXE6lbL/BXVX7tJurBvIfMeuqMitTn/szRv8AI1Oy396rj2zb6heFv41olI1iU3pvltUk27+CoU8z+9WRtGRcs7Np643x+n2eH5G8t0+dX+7XbabefZYZXrlfFUy3zypKvlo//Aqjm1OqMdLnlM3iGaO8/wBI/dvu3skn96u00fWGvnX7POv2rbsaGf7sq/3a5W68PRyOu+eKT+7/ALFbGj+Fby1jVLeeKRN29YZ3+X/vpamceYqJ2ULx6l5tpKnl6jCvy+Z96WM/w15n4k0VoLmVH3fOuyvTks11J7aK9ZoLqH51mj2/Jj73zV1Wj6Jaz6IuoPBFPO02zybr739793/tURiTKWp856DpXl23z3VvHJM2xUketi61JfD9h5T/ALy6f7qV7lqqaPOm+90rS5N6/LbeT5Er/wC7LXk/i3w3a6beRSxT+Za3H3Uuvllix/C1Ekwi0cDNNJfebvi+d6uQ7rGFfmptzujhZLeKWdP78lNh028+b/lns/jkrORpE3tNdpIZ9m3f5dN1K5bStYs7i3l2T2m198f96jw9pvkPOm7+Gi/s/MuWlRWkeqjIzlFnVfELxhdeNPBmmJd7d9vM3/A8rXN6JolvHpsH7pY/+uaVYvJm/wCEdgsniX5JmmV4/wCNTUmiusdhFFWzfMZxjykiabax/PXfeALaOO8ieJfnrkUf59m2u68Kzf2a8UvleY9FOXKyZx0Nr4na3fQaI1o6r5Fx8jV5bqUPkJbJt8tE+7XfePPGH9q/ZtPe2ijT7+/+LiuL1u8hkeDYq/LRWlzMmnHlR5/4802z1W2giuIP4vkeP7yV5TrGl3Hh+5ZH/fwfwzV7FrEyz6kr/wACVh6lbW998lwq7P7lccjuhPlPJ5rnzErc8MJ5ln8n96m694MurXdcWX7+D77J/ElN8Hv/AKNOj/8APSp5jsjJVCxqqN5n+x/En9+uTeGTUrlYreL/AHfnr0aZVkhf5ay7a2h0pGeKJZEm+SX5PuV6GHrc3uyOPEYfl1RVsbNbFP8Anu/8U1D3LSU68dbX+LzIH+69ZaXLSfxV6mkkePrFl55FjT5Kz79Fk2/N86fOr/3MVDNf/P8AJQiNJufdWMrS903jLlNDUteuNY02CG7iik1G3bfFqUfyy7R/eqvrfiSTxBYW1vd2ayXsLfNeR/xrVG6eOOH/AFvmP/cjrPudS+TYn7uuX2Mex3/WZSXLcmeGOD77VG9/5f8Aqqp7/k31C7/JVcqOWUnIkeZpPvtTOaZvre8N+Eptc+d/3drWNSoqavJmlKm6rtFamD/Gqf6zfXZaJ4Akf59TbyP+mMf3q9I8P+G7HTbb/QrZd6Lv3/eZ6dc6bJdXMqWi+Y+3eyR149TGOWkD6KjlvL709WY9hptvpsKpbwLAn9/+/Rreqw6PZtK7fP8AwpWbeaq1qjfN5b1xepahJqVxvlas6UJTlzSLrVIUI8sVqZeq3LX00txcfvHeuu8JJDBbQOn8f8ddR+z98PdJ8aeLWuPFFj9r8NW8MibPO8rfcGvVvjZ8E/Dvg7QbbxH4PsWsLKx+TUbDe068/dmVmrorzUVyLc4sMuaXPI85hv22bJaNe8Mf8Ux4e1ZG+T7dd2Mv/fMMkVZMOq2s/lbJ4pN671+f79dxpsy6l8H/ABQj/wCs0zVLTUVT/ZkV4mrzY3PesrJnH/8ACMSRw/aNMn+yXX9+N67TRLm+8QWaxXcvnppMbP8A7iuyK1cLba3NBviTdXVfDHW44P8AhKtPlX5NT0e4Rf8AZki/erXPKLkdDqKCujY/tLyE21X/AOEkh/1W6uJ1jxUsFtFvl+dq4u/1trrd8v36mjgpVd9DGtj4UvNnqWt+JLWDc/nrI/8Azx315nret32rXO9/uf8APGsd5l/u0fbG9a9zD4ONLXdnzuKx8q3w6ImSZv42qTzmjf5GWqP2r2p32h69E8nmLn2xo/v7quJeLI/3qyftPl0ed/fpxINLyV370qb/AFn+t/eVkpN5dWobmkBobV/u0Inl1VSb/ap32r2oHEuW0zQPvRq9U8B/tD614V8q31CVtW05f4J/vJ/utXj73PmJUe/56Uoo2jJxdz7q8K/ELR/Gmm/a9MvPP2bXlh/ii/3lrP8AGeqx2Ol3kvy/dr4z0fxDfeH79b3T7yW0nT7rxvXpE3xcuPE3h5tPu/8Aj62/fj/jzXDUg4o9ShWUmkzPhvPM+epHufupWak3mRs6VYhevFlFnvR95Fh9EsdSm33ECz/wbJPmWr1nNdaGn/Envr3Sf+vG5aL/ANBptt/vU6aRY6zlOUeptGEex1Fh8Y/HGlfc1qLUkX+DUrZZf/Hl2tXYaJ+0tayOsXiPQWtP+nzSpvPi/wCBRNtZa8TmmrNvJq2p1JbNmNSnC2x9Tf8ACZ6f4usFfRNQiv7V22M8fysmP7ytWtYfu0rgfh74ebw/oNjbv/r9u+X/AHjXaJc+WldUTzi9eTfwV5H8Zrxf7S0O3f76Q3E357K9G+0+Z8/9yvBfiZr39qeM5URv3FpGtvQ4OQpSUSSzufMf71b1s9cfZ3PmfJtrcs7msZQ5QjI6q2etSGZd9YNnct/HWhDMv3KxlEZvW01Xkday7Z6vQvUyiKRqJUyVTSarG/8Av0CLSPUnmLUe5afQUOpd7b6j3+ZS0EkvmU7fUXNJvoAo/wCjya81vcfxrvV6vX9mtq/3azfEOlR6lZs6M0E8PzxTf3cVxdh8Qr66ttlxB86Vw1IyvoerhmrHfQwtvbfU3k06NG2U7yfkrrPM1I/71N2eXUzpUbpUjjIhdKj8urDpTXSqNTLmTzKybxG2bK2pvuNs2/drJvP3iUDjI43WIY50lSuFvLBvtPyfvN/8H1r0jUofvVzM1n5dLl5kd2GxUsPLnRy8KfP92rSTLHW1DYf7NblnZrHt+Van2aufQR4gcFrG5y9tqUf3k+f/AK51ce8vLqHeljdSf3fLhau8s08v5K0o9330aj2KsYy4infSB5inh7Wrrbs0qX/fk2rUn/Cu9eukXf8AYoP+uk27/wBBr1BP/H6sbKqNOJy1M/xMvh0PObb4RRyIv9oarLJ/eSxTyv8Ax5t1dJo/gbQdDeCW009ZJ4fu3M/71q6DZS81pG0VY8itj8RiPjkVvv7nqGZPkq1JUM1HMcJ87/GlPL8fy/7dnC9cbXoXxytmj8WWcu35JrH+TPXn+yu6PvRR6NOPuqQtLs+SnJTv4ao6IxGc0uynf7dCJQaRiNSqd+n76r3y7Kz79/31bQi5M56vuxvIKbvqaGzuLp/kiq4/h7Utn/Hs1dyw1WSukeS8RC9m0Zu+m+dUf+rfY6tvSiueUeU6Iy5vhJnmo31D5lCP5aUg5ibeuyhKTmjmgOYmqC5f/RmqSi5T/RpaDN7GppqfuVo8SWbSW1teo3z27bKm0RF8n5K3H03+1dNntE273Vtr13Yar7KomeLiY8ycTm9bRbqFn/57Lv8Azr2r4Ca3/bHgyLR9T/5d2aG2mk/uhq8Lj1L7Lqtnpl7Euy3uo7e6/wB019EeG9KkvtSlS0sfMtUj2L91Yk/2a7c0xMKqXIceDpuDZ6hYfbNN/dP+/RP4JK0vs1vqT74pfIvU/wC+krQ8N2f2Ww+z3cqzvD92b++talzoNnd/wt/v18fOWp7UfdObuXm2f6R+7f8Ahmj+6/8AvVNoPi2PwlufUIridP8Ap1Tza0JtHurX7jJdp/ck+9VWGz8y3uUSDy3RfuSVMTTSSKesfH5Y939maQ2/+F9Sdtv/AHytcL4h+LvjbWNHvLe11xdGvdreQ9jbL8jD/e3V3CaDNJ9/bHUdz4Yh2N96q52Fo9j5DuvEmseI7xZfEeq3+tTo2z/iZXLT7G/2VbdtrQhmWN/k/gq18cvCs3g7xh9tRfLstTXer/3JB95a5PTdSjn/AHTt89aSi5RPQp1FY6pLn563LPWJrWFUSX939+uD+3zRzf62tCG8uv8AZrOMXE2k1UPdPD3xpW3htrTWNIW4tYV2edYvtl/75fdurqrm/wDh78RraCxuLz7BdW8yzWdzdfuLq3kH3WhlX7rV83w6g0f360kvI5E2PVe1OeWFjLbQ+vpv7B8QaJqej+LYPP05/knhuoW27v8AnpGy7tv+9Xxb8UfAEnwyv2l0fXovEPhe4b/RdSgf5os/8s5l/havSPB/xa8ReDkWKyvGktU/5drr97FXbeEvij4Rk03UNP8AEGkfuNQ3Q3UPk+ZBLGf4f7y13U6y05jy6mFlG/KrnyWniG6t02I3mf8AXSodbuYfEemrE+2CdW3rWt8RfCtv4Z8YaraaFLLqXh7zN9jebG/1J+ZVb/aWuR3LXrRqr7J5s6Ur2kjotBRbXTYre4lXelWnubWR9nnxb642a/aT91E3z/xPU1ncra/8sq9KnjHFJHmzwqkz1jwNrGoeH/tP2TU2tEm2uyfK1U/G3iGPWLyK7vdVWedV2fv3Vdi1wb3630OyWJZ/+uiVVeHS4E/1EUD/APTNNzV1Qxii+dLUxlhdOVvQ3H1vS4/+Yrbv/sQfNTf7YsY03JBfzp/fjttq/wDj1ZOm/YZJl+2rqkkH/TC5ig/9BWrF4+g2tyrxaR58Cf8AP1cszUTzKfYIYKEXubFhqUOpbtkTR7P4JHXvXQWcPyfPWan/AAjMe5NHs/IvW+dvvbdtalmnyV8XjJuU2+599l8VyLyLkNhHP9+pEsVgfelWoUqbZXi87PejBdjLvPuVTdPnrYubb56qzWdbQkYziU0SvTPgbfLY6rrj+b5bvbx2/wCbV5z5Lf3K6DwHctBqV4vm+X+7r1MF/GTPDx/8Bo7D4qXLSfBPxnp7y/JD5NwqbPSdK+Q0evor4teJ7rR/CV9Em2f+0F+wt5n+3/FXzvs8uvpJ+8z42muVBDVzZVOGr1QUza8Hov8AwkOmb/8AnstdBqsy33xg1qVP7q/pGlc/4YT/AInen/8AXatzSv3nxO1p/wDpnv8A/QKco6EuWp1ltDN/zyWtS2tmk+dFqFP3abd1bVh/yy31jKLAjhs/Mf56tJD5f3Kkd/Lf7v8AvVahdfuPUFjrP7++rnnNa7XT94/3Fh/vsajRP3NTWe3Ur/zd3mQWnyL5affk/iagDqtNha1tlT/WP/y1f++xq8lU7N/3NWkesJDiSR1YjqqnyP8AdqZX/u0RGSJu/wBqnb131Gn7yjZWpJaVl31NC676q/xVYSH7tBEjas5lroLCb+CubsIa3rNP7lOJjKJ1FnZ+f/FW5YW0lZulXMeyt6zvP7lM5ZNle/TyLaWvOXuWkv2fyv4q9I1hPOtmrz1LaT7Y33auyKhsDzNJTXmaPd96thLNdnz1VeFZPuURaNuUzfOk/vU590jrVj7H8/3ak+x+ZWpnIy7HzI3vE/g+0f8AsqVqf3n3UaXbfPqCfNJ/pH/sqVqfZvkX91SkIyUtmkm2faWrpNHs2gT7zVThs49/3VrasLby4f4axlsKITI0b/61qx79Fk+/W5Mi/wB5ax7+NagZz7pHVGZK1pttZ9z5dXErUx5l/wBms+5Stqbbt+Ssm8SiRrEzXqnMlXH/ANZVbmkdEStcv5FtL/f21yPifXobW2tnuG/1y/f+ldNrCf6G0sX8G564n4nJHP4e0OVF+f7OyN+DVza8x6UZR9lbqcunjPTY32fY4p/+B1ctvFVra7fsiywR/wBzzq8dv38i5bZVqzv7eOH52lk/2N9dUY8xy3PaLDx5Y3V/Bb3DSwQTfJ50k25ua7DxD4k1yO5a0tJ1tLW3t/8Algm1pWP8VfM73LX037r92n8MNe8axqsMelRXG79+8O+sWhnL+M9SvrV1li1OWP5Vdkj+6/8AwGtKw8XQ6xpVjFcN5k9uy+b/APFVl+LJvMuYHTbsmt4/n+tcLDqX2V9i/u3Rfuf31NVy8xB6Zealawf6plrDudbt53X97/wBHrkZvEnnuyJOu9/veZVH7f5k2x4PLnRt++P7tZyibRPVvCsyz3P3f3D1oarZrY3jRbv4qz/hjZtdW0WoS/ceaRFT6Vsa3tutSnl/3kV9lccZv2lj0KlNRoKfVmS/8Py1JbP9ldqbc+dHt3rQnzvXZGR52prW1xJJt2MtdBbX919xP3lcmjt9xKvWepNAlaRkYSiWtVmm+3tvWsu5RZE31JqWpeY6vVX7Z5iN8vyVnIInO3ls3nS/dqrNbNsrSuU8z59tUX3RpWJtEaiLH/3zXJ6wi2t58irHv+dvL/vGu085o4WdIl/3/wC/XC+J3b+1Xd92/atTKJ1U5ahbTfJ96se8vGjm/wCBVchf+CsW/m/0n/gVTTk4s7JxUojry8jj83+4/wB6s990H/TTf9yrDp/tUXN55en+VF/H/r/71epCtzI8mpTMma5+y7v3Xz1D/aX7n52qG5eb76fvEq54b8NyeLry5t7SWKB7eHzm8+tJTOXkM2bUlnqHzl373rQ8Z+G18K6pZ2X2z7XO8KzM+zb1avVNE+Gml2tytvDYtqV1/wBNP3rP/wABWs3NFcptfBD9nvQfix4bW41Dxe2m6i82xbO1SLd/481ejTfsH6C823/hONUg/wCummxt/wCzLXO/8Ki1C602JItVt/B+yZZopoE82VMf3YlZd1e1ab8S49H0SCy1i+uL+dYdjXmzbLLXk4r6zKN6LszanKF+WZ5XN+wjpsbrs+INxs/iSTQV/wDQluqh8W+GLXwjqUVlZQNqVr5MaQXlrbbYv/Ha9CTxb/wkF/vt/HFxoulw7X8m6hj812H8LT1evPHXhmO236h4s0GC6T/nnNtidT97ctfP1KmPlZTVz2cLUpUW2jzXwz8MdS1i22Ra5Fps83ybJLPc6Y/h+9XTab8JdP8ACPm/2x4j8ueZd7TTvHBuqn4k8YWOq2axeH/FWhzuirDsgv8A0+61eK6roOqf2t5txuu97fNfyTbt+f8AaaijTr7zdj141ZVFoz0bxn8KPhrrGm3j6Z4qitPEKfPF5k3mxS5/hrw2H4dalJeRRXE9rHa+ZsaaCZW61pJM0Dt5sq76mTWG2b91exTlKCs3c4atGNR76nt2laDZ6Vo8Gn6eqx6XCvyw792/Nefw6l4i+FdzL/Y99FPav/qPIvP9Vj+Foq4WbXo4E/1tUbjxP5n3K6n7y2OGNNUpbnpyfEL/AISNLl/FHhDQbu6mhkRby13QT7j/ABN/tVa+HWj6lJbarZeRL9i1nS5Lf7T/AA+YG8yOvG7nW5JNv72vYP2b/HK31/feFLiX+Fruz/3h/rVrP2Wp0PEKKdjlde8N614fh+0ahpF1BBt+aaOHcqf7zLXMv4tksbnfaQLv+551fRXxy8YSeDvAbWlvPLHe6hut4v7yKfmlr5PmmrSnh1e5z1MZKUbbE010vy/LULzVDUe+u6MVE8uUnJ80ieimI9FWSPp3NV6KCCxzRzTEen80DiPoR6j30lSallJvMepkdaz/AJY6kR6ogub2p3nVXR6k8ysglIk31JDN5b7/AONKru9D/eaiUSoy5Xc66wv/ALUm/wD76rWtrltlcLZ3klq6uldVpV5HdJ8n368mvS5dYn0GExHN7rOktpvLSpLmaqMLtsqO5dtleTKOp7kdiveTfdStbwHpX9seJIt/7yC02zNXN3lz5cdeufC7wq0Hh2K4eCWSe++f7+1dv8NdVOOpy1pcqO8h1jy/4PMoe/k+Xe3lpV6z8N+ZGvmt5af3I61IYdN05/8AR4vtE/8Ac+81dp5/Kc3qWpN4c0G+1u9/d6dYwtM396XH8K18w2F/NrDz3tx/r7iRpm/u817V+0P4kuI/CU9u0vlvcSR26wx/dTLbq8F0qb7tfQ4DCxqxfMtzw8biHTkkjrNNufn2V01nNXL2ds08O/8AuVqabctJ9+vPx2DeHl5HRhcQqsTrrabzP9+tS2mWTbXP6fN/HvrWhm/uV4conpnQW01a1s/3a5+2f/arWtpvLSs5RA2oXqxHWfC9Xkes4xAub6EfzI6rpt+5U0dAEyVJsqFHpyf6ygCT5qWmR05KAIdSRrqwnSL77q22vKbmwkgml2L86fIySfwV6/zWdqWj2eqpvlg+f/ntH8stTOHN1N6dRUzWRPl+SnP/ALtO3/eenf6ukYEL7ajdPnqaam7KBxIKgk+5VnmoPufM9AyrN/c/76rJua2H/wBis2ZKCzm7y28xG+XzKyXs/MeuouIV3/dqn9j+eggx7az+Tf8Ax1oW0Kx/fWrENt+8q1Db/wB+rAIYfu1ehSo4Yfu1aj+5QKQ5EWnfLs2UbPLokqyZDd9DvTqKBkL/AOrqu9WHqu71EYjieL/HiGT+2NFldfk8mRFrzHf89evfHtPM03QX/uTTfqqV5FzXbT2R61H4UHNFJlqP4as2HJ+7j2UlHNFBY+ptN02O6vGluF+RPupVV62NB/eO2z+Da7V7WWQjOurnjZpNww7cTqobOG1Rd+2R6me5qm7+ZTv+A19/GnGJ+cOUpe82cn48s186C9T+Pckv+8K5Pzq9E8T2H2rRJ0/j++v4V5rvr47NKKp1eZLc+vyys6lOzexY31JVXf8Au1qTzq8OR7JZp3NVt9O30gLCPRM/+jS1H8tD/wCroMpSOg8Np5ltXVWCeW9cr4VRvscu/wC+kldlYJ5j1EpcrPNq7nnPxLsPsviqeVF8tL6zW4X/AK6JXuXw61yzfR9Ilu4mkS7jV2eP+Bv4q81+Klgv9laZqH/PpcNC3/XOVa2Pg5qXmeF5bR/v6fdMmz/ZPzVVSTlEzp7n05o+j2d1Ckun3PmJ/wBM3retrC6sfuXkqJ/c31wOg6k0fkSxQRR/L9/zttdpba3cSfJ5lvXmyidXMzYR77Z8983/AHwtVXhkn+drmXf/AN806GaST/Wt/wB+0qw6NPtT5t9HKVzEbpHHZ/6+Xf8A79ZN480ibIllk/g/ePXJ+Nvjl4N+HN5c2mp332vVLf72m2KefLu/ut/CtfPvjn9rHxR4j3Wnh+JfCenP/wA+r+beP/vT1pChKfTQxdWMTpP2lptPsbC20+4vrePV0uFm+xx/61FK/wAVeFvcwwbZfNrDf9+8rv8AvHdt7PJ956Eto/469CNDljYXtmdNDqUMn/LWpob9oJvkuf8AgElcykKx/cqbyY5Nu+pdFG8cQztrbXv77LWpZ69bu/3lrztEhqRNv+1HWcsMjaOKZ6cmqrJ/y1qaHUvu/NXmP2xrX7l02/8AuVYTUtQ2fIv/AI/Wf1bl6mkcUux6Q+pLWXePY3W5Lizikf8AvyJXIprF9GnzwN/2z+aiPXlk+R92/wDuVtCnKJM60Zms+g6H/BA0f/XN61LD4b2s6LcOtxHA/wB1P4nq54MsIZIV1DUIG2P/AKhJPu/71dk95a/ffdI9fRYTDOS5pnzuKrqLtA5//hFY0tvKt9DWdP8ApvN81czN4A+dvK0O/g+b/lhN5v8A6FXo01/NJD/onlf7kn8dD3TRw/dXz3/269R4eNjyY1pXPH9S0GS1+RfNg/2LqHbUNh4J1C+f51W0g/57SV69/bd1G/7q5ZP+ub1l3MyyfxNI9c7wsbm0a0pHPw+FbXR7mKW3luJ/3exnk/vVsWyeZ9yqszyRv96mpf15OKy32rvB2PewWZKguWaOgtkq55dczDrc0H3Gqb/hILivFeTV77nvRzqhbU3Hho8la51tbuJP4qpvqUm/7zV0Uslnf32ctTOqX2UdBNND/BRZ63/ZU3mxbd6fxye9YKPJI+3/AFdWERa+iw2X06Hmz5vE5hOvpsjU8bPJ4/8ADctpFBFaXSSR3ETyP9/H8NeR3PgvXoNv/EqupP8Armm7r/u16lDdNH/FVpNS8uTfur0JYaMvI8uNSUWeK6lo99oc0UWoWcto7/Ovnpt31csNE1TUkV7TTLy7/wBuOFmr2T+0odirLaRXaI29fPTdsqSbWJLr77NJ/wBdH3VjHBLuVKu+xwuj/DHxVHf20r6fFaRq2/8A0qZVrsNK+GN1pviS+1i71CzjS4XZ5Mbtuqbev92m7/7i1tHCxM3VZ0X2C3kT7Pbqu/8Agm/iqRLBoH+eKWOufhuZoHXY1b1n4h/guP36PWdTDK10EKmo6bd53ybtn+5ToYf7+6tR4Y54Vlt2+T/x5KIYfk+WvHqR5Wd0ZKRTuXkjtlS03R3Vx+5i+T1/ire0rTYbG2iii3bIfk/36x9Khjvr+fUNyyIm63gf/ZH3mrqLGP8Au7q5ZSNIxL1ttj/harCL/fWo46tIn8b1jzFRDb/s1J9m+9QlO8uqjIJDU/3am8v/AGKTZ/t1LVRkTINnl/8ALKrEP+7Uf/A6tQ7ZKsResP4flrptNh8x6wbCHy/v1vWH+xQZSO20PQZLqHfu+StqHRPLf71U/Dd432PZureR2qjy5SdzPv8ASvLjZf8AX/7Fc3/wjbQTeb5UVdxc7p/4ahSFo9ybfv05SCM2cfbabJO/yRLTdS0SaCOWV1rrNNs/LuZUqxr1sv2GX/YWp5tTbndzydLxpLlYttdJbeHppET7tc7Cn+n/AD/3q9K0qH/Rlro5iZyZy6aPNYzT/Kvztvqb7HN/s1uaknlzVTSkZxmzLbTZpP7tV/7NmjT+F3Sui8mST7kVQzQtHUSKjJnOvZtG/wA+2q9z/c21pX6VjzQt/A1QdESF7Zv9mqs2mtJu+Va0La2kq5NbLsoK5jkbmzaP+Fayb+Hy/wC7XVagnmbq528TzEoNInPzeZULwtI/8NXJk8uqr7vuUG0SS2h8v7+356878Z6JJJZzpK37hJv3X+xmvQH3Rp8lc34ttmn0qf8A2Nz1lI7KctbHzb4w0r7LctsrlYd27569K8SQx6kjbPvpXn94kkc2zbWkZBUjqbWjzRx3MH+x87VtX+vSQQslw3lo8eyKuZ022kgR3f8Adu9bU15DPpssVx+7Tau1/vKjf3qqRMRuq+IV1jyLd/uIuxqy7x/MmZ/43+SsNLz7Cio/96ryXKyQ70/vUhlfVd3mbH/u1peFfM1KaCJ/3nzbKtXkMd1Zr5q/PXTeDNNt47mDzV/iqJS0LitT0y2s/wDhHNH0zSkufPe3jbdN/tFqh+zTO7bJV2bfv0fY9jtLuqF7z5FRFrjjHldzoqVOaKj2I98m9tjLJR5M3zv8sb1G7+e/zr/vUeS0b7Hat9TkLSo0dE26P/lqsf8AwCqc27fQk3z7KALk03n/APLVf7n7tNtV/JaP5/P/AN75KjT7/wAztTX+4yUm+YAmh8v7k676zfJaT+JauXPl/wC1/cqvNbSfNWbkOMSq6NH/ABVxPi2FoL+J3b78deiJbabOipcahLaPubcnks3/AI8teQ6peXV9r2pyussdr537jzE++oqZS5jqpx1JPO/c/drn7m8/0+JP77V0SL/ozVx+qzeReb/7jb6mMTsk9DcjqG5tvMommXf8lRvc1UZOJnKKkZd5D5c1dN8K9v8Aat8m5o7ryd8T/wAPDfMtczef71b3wuhaTxVK/wDq0S3bdW0ZuxxzgiP4mWdxrHjnSrS0geS9uIYYYof77GR6+ltN+y+FbOW3tNv2p/8AX3n9/wD2f92vH4Zo7X4x6LcOqybNLm8p/wDa+fbW5rGvNa3LI7fuHrqpx5kefUlynUax4tj85oZbxa5G/wBYuPm/s+++R/4N+5ar3nkuiyuy/wC5XN38Mc7s8UbQP/fjrqjDQ5YyJtS8QzTvsvbby3T+OP7tc7qt0t0m99sif34/erU001qnzzrOn9ys+a8hjdnT929ZygbRkUYb+4td/wBnk8v/AGKsW3iq+j+SVmkSs25m8x2f/V/+g1seAPAGtfEbWIrSygljskb/AErUvJZordRXHOmux6FOtKPUrza80/8AC1Zr695lytrF+8mf5Fhj+Zm/4CtfQWm/so6fHfebrHii4u9OT7ttBbeQz/7zbmr2DQbHS/Bemwafo8EVha2+1F8v73/fVZqijolimfLfhv4FeNPEe2W4sf7CtX/j1L5Zf+Axfer0aw/Zs0G1ttmoarf38/8AE8G2Bf8A2avWLzXqwbzWGk3P/fraNM5ZVnLqczZ/Bnwfo6tv0z7X/t3T+bRD4G8L6HqVtqGmaVb2mo2kizRPH8vzCrl5riyQ7H/ef7FYN/4i/jf+79ytOQx9ozi/2h/GC+KvGUSW/wC8tbG1WHZ/ckPzSV5S71c1i8+1alcy/wB+RnrMqCviJd9NkplNoAl8ynI/lv8APVd3o86q1Atb6N9Qo676c7rS5gJt9G+od6yU+nqBL5lPqJPub6N9SBLTKKPLqtSCZHbfUm/56i5pP7lSWWeaOaiqTfUAOR6vWF5NBMro1UOalT93JvqZR5kbQk4vmid9Z363UO/+P+JKbeXnlpXM6bftH/F9/wDg+lXppvM214tTD8sj6KhieaPvbmx4e01vE3iGx09PuOy7v90V9RWEPkQqibIETamyP2rxn4FaD5n2zWJYv+mMHmV7Zbaasm3975lEY8pUpc5Jvj/vNUN/qS6bZyvt8tKsXN/Z6b8ifv7r/njHXM6klxrF5sm/ef7Ef3UrojHmMZSPF/jfqTTWekW8v+vu5prjZ/cjT5f/AGevMbN2jet74r+J4/EHxLvPs7eZZaev2GL8PvVk2yfvk2V9tl0HGKR8njJKUmdl4b8mTTZ5Wn8udP4P79R2btGio+7fRCn2Gw+f79U7abzKM9iuWJnlktWddYXjfc/v10FtN5jtXI2E38e6ugsJvu7K+FlE+ojI6Szmratn8uPZtrn7ab+B62IZl+WuWRtGRsQv8lXoazbZ6vI/+1WIy9v/ANmpEqnD9+rSPVgWEp9QJUm+nykD6mqLfTqzLHf6ym0fNQ71YpF75ZKd/A9FGz56y1K5Rr1G/wDF8tSPR/q6oRXeoZqtbKhdP9moHErVSuUq9sb+Oq7p/tUDMmaGofJ8t60nTy6h+z/N/sUAU0hqREqxs+ShU/uVcRSkNRKmRKI6k2KlWIaiUf8ALT56fzTHoIFqJ6N/z03fValkbv8APVN38uppqqu9LlHE85+N+2Tw3Y/30uq8b/369s+MaeZ4SX/Yuo68Srqp/CetR+FC/wAFJRSpWpsNSnP9/wD56b6SioKjEY/399Fnqy6brcG/93BMuxqc+2snWraS6vLaJF+d69HB1HCtFo83HwUqEj1b7HJs3p+8T+GhGWT+Kq+j6ldWPhvT0li8udY9kr/36dbIsjtsX7zV+ouPuKfc/KlJ87iNmfy68t1Kw+y388X9xvlr1DUrZk+R/wDf2VxvjC28uaC4X7jrsrwc0o+0pc66Ht5ZU5KvI+pznNJvod6E27K+IPsoyFp8dOhhkkRXf92j/wAclCTLB9xvMf8Av0BKRY8mSPbvXy6cm7f+6Ws2a8+f5/3ldV4J/eWE9xtXf5mzfUP3Uc8pGloNhNa+f9o+/M2+uos/3afPWXbR/wB+ta2f7tc8panIQ+LdK/tjwlqtvt8x/s7Ov+8nzVx/wZ1jy/E9zb7vk1C13/8AAhXpSfc2V4vprr4O8eW39yx1Brdv+ubt/wDEPW0Pfi0YS91o+nvD14sH+jvBFJ/H+8eu68N6x5D73gi2bf8Alh8zV5is32W5WVG8t0atrxV8ctF+F+m7LuJdS8Q7f3WlQP8Ac/67N/DWMaUpG0aqsexNrC2Omz6nqc8Wk6XbrvlvLp9qotfMPxm/axvNc8/RPA7S6bpf3JdY+7dXH/XP/nkteO+P/ij4k+Jtz9o8Qam1xAjb4LCD5bWL/dWuP311U8Oo6s551B3+ro8tqbvp2/5K7DAmR1p3nVV30tBfMW4XqTfVVHqbfQEZFjf5dO86q6PQ+2g05ixC/lv8i1aS5rP31Ik1Vyk8xqQ37fcroPDFguuakqS/6mHa8tcej16V4JtmsdBWX+O7be3+6Pu10YempSM6lRxidJMjTt823/cj+7VV0aOpkejf5m6voIx5TxZS5im7zfcTdUL+d/eq9JUc01bGZXy1R/N/BVjeslQu9ZyKjIhd6rvt3/dqZ3qF3pFcwIi035fm+9TZKd/wKg05gRF2fOtSI6/3VpOaOaUYmcpFjmn1Cj1Ij1tERLSI9R76SrILFTo9VqfvqtSCx51SedVPfRvpcwuUuJNVf7S0czVHvqGZ/LeiQcp1Gj69JYv8jVuX9zNdeRb2/wB++/jjf7ij71eew3jeZXdeD9V8/wD0d/8AgNebiaalG6OilJxdmdNY20cCRRRL5aIuxf7qKK1rN/33yVnwvWhZp92vnZnoRNJEb7lWEh+RqE3SR1IiNs+esipEaJsjWpqds+dak2eWn/PSnEQ7y6Ef+DZRDRs+SqiAVYtn+eoUqZNtaikbFm9dFYOu+ubsEX5Nm7fXTWEf8G2nExkegeGNskf3a6TZ89cr4bRoP4a6iF/m+7TPJmnc0EhXyVoSFY3/AIkqF7yONKh/4SGOOT7vmVEpExiy5bQ+Xcs6VV8Q3Kx2M/8Ayzd1pv8AbaVk69qXn2ctEZG3K7o8/sI2/tX/AIFXqVn5f2OKvKbZG/tL5Jf4q9Qs7n/Rvk3VpKQVIsr3jtJMyf3KmtoY4/vrWfcvJ9sZ/wC+1WoUuP8Anr9+jm0M4x0NiF7Xfs8r56h1Ka38lnTbVNEm31XvLG6k++r1Mg5TndSf7U7bF8usd0rcvLCaN/u/JWTcosdI7I7BZzeW/wA9XprxfJrH2NJ9yquveT4f0qfU9TuYrDTrf/W3M77VpxK5SHVblvOd/lrn7x5JPn2+XXnt5+0z4F+0siT6lOn9+O2+WtCw+Mfg3WId8XiG3gf+5dfuG/8AHqqUX2NIxNib7/z7arv/AL1OttVsdYhaXT7y3u0/v2syy1G9QbRIf71U7mFZLaWJ6uTP/tfcqu/7xKiRtE8R16zhtbmeL/arlZNHW+f5P3bo2zf/AHK9M8f6bH9sXyvvvXCw7rWZt9Zxlys7uXmiYevWa6PqUqf8uv8AF+FZevfuLZZbedZ/7ySe9dd4hf8AtK2iSVV/2nrzvVdKkghleL/UV1Rkccomanmarcpp9uv32+R/7ldxZ6PDa6aqRN9yb/vvP3a4vwrcra38srt86Lsrqv7YWNpYt3yP/BRIImg7wzwqnlfOjfzra8Kv5mq2zp/A2/8AKuRsLld6p/fbf+Vbmj6kulTebtX/AL7rGUTaMj2T5p037qo3lm10/wB3/gdV9B1iPUrDejfxfNVzUtSs9NtvNuryK0/g3yVMYkyM/Y38CtHvo8tpHbYrVRuvHmixzKiauu//AK4t/wChVcs9Vtdc+e0vop5N33I3+aq5TMjmh/j2/PUfk+W6ps8vfWl5Pz7/ADW2VC837nZtrORUTP8A71QukkbrV7zvMT7v+6lZsyeZ86N/vJvpDGzXDb/k/jqu940e75mqR/8AXfdqvskjeolEcTPubPXo032moWs6P93z4f4f+A1yupQ65JD5up/Z5LXdsV4Eb7xrvoZmgT7v3P4K5nxJctJDbW/zbHk37KxlE7KTMe2hb7G1cDraeZc7E+/XozosEPyNXnupW0l1qWy3XzH3fLRCWp1T2HfZryxhgS7Xy32/c30edVz+xNQ8mV5dvmJ89ZFbcvMYCXM1dh8MUWOG+uP43aNK4eavQPh1D/xIZ3/vzNVcvKjKUin451ttD8YaHqafft4d7J/s7trV0mpXP2p2t5du9Pu1xPxa/wCP3T/+veT/ANCrstV037VZwXH+rfy1rspy0PPqRKNs8mpTfZHby7pPu+ZReaq2mp5Vwv7v+F4/46z97Tt87eRPD/qpqx9bTUJLnfcQSyb92x7X5onxXdGWhx8upJf38cm57eXzE/h8yo/D2iap4016DR9Mg8y6m/75Rf70n+zWPfTSQfO6tG//AE0Svqz4ReGIfB3gyz+VY9RvljuLyb+J2P3V/wB1azkXqR+Hv2efBujwwf2hFca1dJ96ad2WJ2H92Jf4a9KS5t7GzitLeCK0sbf5IraBNqp/uqtcrqWvLHNs3Vg3/iHyE3p+8rOURRkdpf68sH8dc7eeJPM/+Lrk7zxJHI//AB8rvrFudbaN9+2jlDmZ0lzr3luzp+7f/ppWPf8AiRZE+Rq5u515ZPvy+W9ZN/qvmQ/JKr1UYjOgvNej/wCe/wC8rl9Y1Jvsc6Iy/d2VlzX7Sf8ATNKq3kbSafPLtbZ/f2fLUyHFHOzU2mvSVgdQu+m76Xmkk+5UgRyVG9O3+YlRvQA5KP8AWVHv+SpEfy6AJkqZHqrvaneZUAWt9SI/9+qqVJHVgTJUm+od9G/zKA5SbfRv/v1FzT6AJkpyP5dRU6lICakSo3ejzP4KkrmLUL+XWxbXPmIsW7y/9uSudR6uW03l1nKCkbQqOJ9feCdH/wCEf8N2NlbxeZIkO/fH93ca6T7NNIm+4ufsif3I68n+APj/APtiz/4Rq9l/0q3X/Q3k/jjH8P8AwGvZks49+9/3j/8ATSvNlBxlZntU6ilAow2yyJssoPIT+KaRK4X4x+MI/hr4JZ7SXy9X1Ddb2f8Ae/2pK9OvLyG1tpZZX8uNNzs9fEfxd8W3HjTx5qd3cfct2+zwQ/3IxXdhKfPPyRy4mpyQ82cfZp/faus0r94kVczDC0j12mgwtI8T7fkSvusBDU+RxMtDY1jUvLRUSJfl/gqjZzfIvy1Hqr+ZNEiLTbaby3rxc4rOpV5L7HdgKfJDm7nRabN5fyV1Gn1x9hNXUWD+X/FXydQ96J1Vm/ybK1If3j/JWPYP8io9a1r3rhkdUTUtnrQR/LrJhf51SriP+8+Sp5SzUR/79TJ9/wC/VFP79WIX+7UyiQaCfeWpaqb/ADKlpgSpU1V46mTd5lKIDqj+aN6WkfbUhI2eaTY2ygffWl5oNdSKmulOokoJI3pKe9MqAK2z7tVdi7KuSfcqF/8AWVY5FN0+em+S2yrWyoqDOUiDyfLT7tGz5PnqbZRsqoxAjoodKb/HVRAj/wBXQ9OeoXp6gNeoXf8A2qc336hd6CyF3+fZVV6sP9+qbvSkUcf8WoWuvBNy6L88M0b/APj1eHojfx17p8SJmj8Aaqn9/wAn/V/9dErwv+Cuin8J6tCPuiUUn+5S81udIv8Av0b6blqXmlIBf71ZOsTfZZrOVPvo2+tRHrH8Qp8kH+9W+HfLUUjz8XHmpOJ6RpUy32lMn/A1os5pP4P9ZWP4P15tR8h5du9NsMv4LWo7ra37fe2bq/XqMlVoJrU/J6sXSqtFx0ad65vXrNrqwl3t9zc/+5iummvP3LIi+Xv+8/0rF1KbyEV9rbN33K5alNTpyhLqdNCbhUUkcLZ6bNfR7/8AVwf89pPlWiaa3tfkt2+1un/LbZ8taFzpuoa5eSxJuktbdtif88kzWhZ+G4dNdfNXz3/8dr8zrRVOo12PuoVOaCZzd5DdeTFqF2sux/kV3pum/PN92us8cp5eiW3/AF2rk9K/11ZRlzIpS1KsyeW7V2XgH95pt58v/LauTvPv11Xw6dZLC8/66f8AstEtjGcTqrb95WtDtrLT7++tK3+5XLIy1NRK8h+K+mtB4knfa0aX1msyv/tJ8rV61HWD8SNEXUtBiu0iaeexZpmT+N4T8stbYd6nPU2OTf4qa1qSWNxEy2myFdyR/wAbBdu5q4G8s/I3On8bb2/GtbyW0fakv7yym+eC5j+66mm7Fvvkt5YpHevWjBHFKRi76bV5/Dd9G/8ADs/36j/seSP795Z/9/lquQOYp76N/mVNNZwx/wDL9aySf3Eeq+9d/wAjeZUFRkLU1QI9SVEiyXmkR6SipAf51O8yod6/3qfQBOlSVVR6kSarAm8yvZNKhW10fT4v+neP9VrxX7TXs1tc/wCgWP8A16w/P/wGvQw27MK0tCx5lH2r2qnNNVffXrxkebKJee5qP7TVV5l/u0b6vURM94u+o/tCUyoHhWSjUUYljzFqPeslU3tv9qm+S1SaRiW9n+3T9jfxtWftajyf9moEaXkr/eoTb/erP8mpE3URkBpeZRuWs+OpErTmFylzzKPMquj07fTEWvOoR6pu9CPV3YFzzvko86qu+jfUAWnmqGZ6j31HN/q6cpAO8ytzQb9rG5ilT76Vz6PVq2m8t1eplaSsB79beXfQrKjffXf+dXoYfL27K5H4e6kt9pslvu+62+u2RG/gr5nER5JM76fvIsQ/dqZNu+q6QtJ822rXkv8A3a5DYk/5Y76Ep29tn3aET+5SjICR0qOFPn/2HqTy2o8mqiAbBVqFGqNLbyEq5CvlvWkZGci1YJJ8uxq6bTUbeu/+OsnTa3rD7y1ZjLY7TRP3db0M1c7ps3lpWok39yg4XHUL/wC/8lY7v8/3q0ryZY6yZJleoCMS0l1JHWfqU011C33tj1chuabNNHIlVE0kcXZ2PkXium7elegW01xtVK53yVjud9dJbXi+Sr7lqpSMZRB0kkeVHrSsbzyEVNvmVmw3i3E0ldBYP5kOz5aRitiSHUvMdd/7tH+7U1zu/wCev+7TvLamzQrGmx9uygHY53WH/grj7l2311mq/vH/AHX8dfLPxs/aTh0e5vPDng+VZ9UhbZeax96K0/2Yf70lOEXUZ2Uonp3xI+KOl/Cvw3eahqDRT3qR/wCi6bv2z3DH7vy/3a+HfGfxL8RfEq//ALQ8R6g926N+6h+7Fb/9c1rJ17UpL65nleWWeeZt8s077pWY/wB5mrLR/L2pXoQpqBuXkmprvDJ/DVV5qjR6pxUi4xNjwxr03hHW4NV0xvLnhb7jv8rr/davqzR/Fuj+ILOK7sdQi+dV/c7/AN6jH+GvjfzvLf5F+etqzuZI1+eVpHesalNGkT68fb5Kv5qyJ/fjf0qvc3K2sMr3H7uCFd7PI/3Frw34deNodKS50y7n+wJcbdt/B99GH97/AGaxfiRqvizTXW01jUJb/Tpv9Rcx/wCqlrjlHlZ0Rid1qWpWvia8a40+88/Yuxa5nVba4tZvNrye2vJrG5823laCf+/BXoVn42k1WwW31L/Xp/H/AH6xlTd7nZCorWNCZPMh+75b/wB+ud1VFgRXeJv7jVvPMskO/d5lc/f63JHM37iLZ9z94lVE5ZnC6lG1reM6ffeq8N+0f8Vbmt3n2jdvs1j/ANuOsezsPM3P/wB81pzGBtaPc+Y6/wByti5vG2b4ttZds6xoqeVUNzcr/eokbHVaD42utHsZ4om/2N9cvqupf2o7faJWkd/46z/tPlv96o5pvMqoxIlIppc3Fq/lee0b/wAL1attem3+buben+t/vVn3+6RN38aU1HaO/ZP7/wDWtSD1rwr8Tpo3ii1CVruD+/8AxV6JZ3kOpWf2iJl8n+F99fNcLtB8ldZ4Y8Z32ju3lS/u3+9C/wAyvWE4KRcZHt32fzE+d6runmbnT+9U2m39rrGlRXtvFLJA/wB5Nn3GH8NWH8vZ/qv/AByuOXum0YmW8KyR76jhto43X5mk/wCuiVpb1nT5N0mz/nmlYbeNvD8by7tXs96ts2Rzbv8Avqjm5g5WWJoVjT/Yf/xyuJ168W61XYn3Ifkrev8Axbb6lZz/ANjr5n/TaP8Agrk/srbN+2sZSOylFlPVblo4WesPQf3niG2fb5nzVqa3DJ9j+SsXTZv7Kv7a7uPuJJ81ETomd09msnzv/wACrzG/tvst5PF/ckZK9EufEmnx23mxTyyPt+VNlee39zJfXM8rffdq0ictmZ8yV6N8K5lk0S+R/wDljN/Na87dK6DwBr0Ph/W2+1y7LW4XZK/9zH3a0+JEyiTfGlPLm0x0/wCeM1eiWy+ZY2qbfkeGP9VrhfjlMs8eisn3PJuP+B52V3mmzf8AEq0x/wDp1h/g/wBmq5uWxxuOrOT1vTfsrtWTDeXVruRZfIrsNV/4mX3Fb5P9iuXv4fP3V3U6nMjllHUyb+Gad4ndv4tjV9DXniq487bbr8lfPe9Y/kl+/wD9M/469A0fW/tVtZu7fw1sYyOuTWIZ92xmkn/uVi3mvRyOyN/HVHWE+3R/IyxvWDc6pJG/lXcC3f8AtyJ83/fS1YRDWL+G7mZK5l9VmsZv9HnljrSb+z7p9jwSx/8AXOai8s9JksG2LLbukdZMqJmvr3mf8fcH/A46P3N1NElu7b3+6n8VYL2FxdPst1lnrsvB+if2aiahL+8nh+7/AL1EYuTsEpcqOg0fwxZ6am+7/wBLuv7n8KVH8RfE9xdeG4tP89vsvnL+53/KmKqzal5afO1cz4kv2urZf9ht9bVIqMSacnJnNv8A67ZS80kKf3qHrz5HcLzRzRzTaQETp/HUb/c31M6f36ozfcZKAH0qPTKXZ8lAE2/zKcj1HT6AJ0qRKqU9KALVOR6hR6XmgCffTt/7tahjp2+qAk30f8Bo30I9SBJvptFFQA+lR/LqOiOgDc0TWLjQ9Ss9TtJfLureRZonr7U8JeMLPxj4bg1u0/dpMrean/PJh95a+E4X/wBqvWPgh4wk03xCuiSzy/YtTb5Yd/y/aR91qxqQ5jqw9Tkdme9eJ9YkukWJN0cG77n9+vj3xDMt14h1p0/5/Jk/Jq+uL9PLvFuLj93Bbqz18b2zyfaZ/tC+XPMzP+ddmDioMMVLmSLFsn76u20NPLhld/uVzdtbeW8VdMj/AGXSvvfw19rhUqdNzPmq/vTSMmZ1nuZ2q1Cn3fkqv/rH37fnerUKfJXwuLqe0qyZ9Hh4csEjYs08vbsrorB/L2vXO2f9yuisE+7/AL1eRM9CJ0ljWxbPWLZpWvZ/criOiMtDXherkL+XWfb/AH6uWz/3qks0EqZNv8dV0qwlOIFpJN6Ub/Leo0fzHqXmiQFlH8xKk3tVXzKkR6RBZ5pN9R0f6tKjmA3aV0pv8NO2fx0Fic1F/DUtMeggipHSpH27Kh2UAR/L/dqGb7jVI9D0Fld/9mm7Kmf7/wAlGzzHqyCvUcf8VWHSoKrUCB6Tmpdn3qi5oCQj1Xep6gmRaAIXqrM9WJkqvMvz7KAIZqqunmVaeq/+rpyiaRkcn8RU8zwTqf8Aux/o1eF/7617148/eeCdXT/pj/7NXg+z5P8AbetofCeth5aDX/2Kjd/kqX/vion+/W0TaUhaR9sf3KWimQFZmuf8e0T7vk8ytOs7WP3ln/F96rhuYYiS5WN8H3LWupbP4HWvRL/9/DBKn8a7K8vs5riR7NLeDzHT7sMaffYV6lZ7p7Ce3fdG6fPsr9IyPE88HT7H5vmlPlmp9wR1k8rf9x64nxzrS3U09pabo0hXer11VnbSajfxW6fcdvm/2MVn/E7R4YP7KvYl+T5rSX/dP3axzbFOg/Zx3YYKhzrn6I2vCtyupeEtPuP7keyVI/7wqrfw/vvu1m/CK8bydV0eX78O24iT/wAdatrUk+evz2pfnfMfVQeiMPxyn/FPRf8AXZa5PSk+eu08Zov/AAjbf9do65HSU8uZaqEtDqhEpzJ87V0nw/8A+Pa+2fc3R1zd5u+0y10ngD7l98v92qnsTUjodcn+3WhbPVNKuQ1yvc45GhC/8aVwvxI+ITabDPpWnr+/8vZdTf3FP8NdRrGtr4f0e61B18z7PHvVP79eZ+DNBbxB4ks/7Q/f792o3SSf3f4a6qcVH3jFmh4V+GOvalon2j7ZFYQTLvis7pNyvn+Jv7tVbn4OeInf/j1s5P8Arnc/L/49Xt2/zH31MlafWXEl0UeCw/BfxBJ9+2sIP+ulzXO+KvDdx4L1JbK7+yvN5KzfuPm2Zr6drwbW0Xxd8Zpbf/WQfblt2/65xferSnWcrmbp8puWHwNmkhge71zyHeNXZI7P7mf4fvVsW3wQ0v8A5eNV1Kf/AK5+XF/8VXoTu29v77VNDC0j7K55YiRtGmjgU+Dnh3+P7fP/ANdLmtq2+D/hPTYftd7p/l2tv87eZM1dlcvZ6ND5txt3/wAKf36898T63carcs7t5dru/wBTRGo+5LjEzde03wzI/wBn0nQbOBE/5bbNzPWb9htY9v2ezgjRP4/Jq5bJ5j/7FSPHD5O1GrTmM4xM9LC3k3ebbRT7/wDljIlcX4q0FbH57f8Ad2UzbP8ArlIa7h5mj/1VYvi1PM8PXn/AX/8AHq0jLUJHF2Hh5r7QZdQt5W327Mk8P0rH86ON/n3V02j3kkHh7xGkX8fl/wDj/wAtRpokMHhJtQuF8x33eR/D0rqiZyMFLiOT7i17dpT+ZpumP/ftY/8A0GvHXs1h0qC7/wBW800iKmz+EV614em8zw3pn/Xv81dmHlqc9XYsTP8APVd3qSbdVd3r1oyOMHejf/BUVJvquYgkd2qP95vo30tAEX76jfJT6KAGbmpyO1N8yigCTfS80c0c0ALvo30nNNoAfvo86mUVYpD99G+q/wDHSUD1LPnU6oUejfVagXN/yU2Z6r76XmlIXKKj1Ik1UdzfdqZHpBI7jwZqvkXnlbvLR12V7No/7zTYnu77zH/v76+c9NvGt7mJ0r1Lwfqv9palp9vK3/LRtyf38/drysZT5ldHZQl0PUNnyK6N/wAA31NsXZv+f+59+o9/mffqbf5e7ZXhyOskSzX7m6X/AL7anJD5iNv3fO3399CTNsXf/eqSSiJAIn9/d/321NRFkf8Ai3/79O2eZt37qKqIDkh/2Pv1YSGP/L1Gn3971ah/3fMpmcjQhhj+/wCU1a1nCsj1lwvXQWafP8lW2YyiaVqjbNib6vQw/wCZHqO2T+5WksPmf3aDmKqJUP8AFWg9tJ/BULp89AFV/wDYio2eYn+qq15PyU5IfMSqiBnp5O//AFFSfZoZPvxVJsFORPnpjlEh02FY5rz70n7z/lp/u1uWtz5H3Kx9NT/TL7/eX/0FK2Ibby/v0GJafVWqvNqtRzWy7Kz5oY40Z7idYIEXfK8n3UUfeagIxR4j+1d8Y5vCXh628L6Fc+R4h1zdumj+9b2g+83+zur43/c6bbfZ7f7ifd/26veNvHM3j/xbrXiiXdv1Cb9wn/PK3HyxLXMvM0lejSjyROqMdBzzeY7O9MqLfSVoWSu9NkplNoHEltl+ffWhv/c1ThqSab+41TI0iWnufMTY9elfCXVY/E0Op+FNbT7fpzwrNAknzbMfe215P/DVrQfEN14Z1Vb2yZY50XZ/s81x1Icy906qc+VpyOs8efDG48HXMtxp+670j+H+9F/vVyaTLJ8j10Vz8V9avkZH+z7H/wCecNcjq140+6Xb/wB+6xjF294qco3vA6zSof3PyXzbP4kko1K2/wB7e7Vzeia95fySquyumm3XXzorUSiY83MV9Ss4fsESeQsj7m3PJ/47XL2Dx7/k/wBXWxeX/l7t+3f9zfXN+d5czURiBqXm3YzpWbc3Lb6sPc+Yi7Gqi7+W+9l+/wDeSiMQHPULv5dNd/n+So3raJAI/mJVN/8Aj531Y/haoXT56YFyZ6La58t6ZzUG+lID1j4S+KvsuvS6ZLK3kXELOqfe/eCuoh+K9nd/66C/0lP4X8lZV/4EteG22pSaVf6fqEX7ue3k317B4t8JL4js4vEvhx1t/tatcXVh/DuP92uWcTphI2rbxnpOqzS/a9ainR/4PJ8rfXO3nhXwrI8uxrX/AHI3VdledzP9ldoriDyJ0+fZ916pzOsf/LKsjbm8jSmSbwH4h/4l98s8D/d/2l/utXo2j6lofiCzW4Sf7I7/AOth/uNXkbzLJ9yBaEufI2ukVRKCkioVHBns2peFbPUkX7FfLI9c3r3gBoLaVPPri7bW7yD7k8sdOm8ba1Y7t87XdrWMabvudEsRGS2M1LxvM+dfuN/KiZfM+5WfDfyR/vbjb/pDM/8AuVoI6zp8ktbcpnzIqzTf7NR20Mk81STeTB99vMf+5HUb6rcRpsiXyEqoxM5SN7x5u/4Qzwrv/wCnna/+z8lejWF15fhvSn/v2sP/AKDXl/ieGSDwN4ail++jXP8A4/sr0jR38/w3pH/XnD/6DRLY5+ppWyfIz/x1zviGz8x2vUXy3/irpE/2KhdFk++tEJuLCUOZHm95Cs+5Jf3damgu0Fh5Tt86SfLRrdgtjN8n3H+7VHSpmjv/ACk/5bf+hCvSjJSOGUToPtnmJUbzLP8Afp01n5cKu/33/gqm8P3dktMzsU5k2TNvqF08xG2Vcubn+CVapvZts+R6AjEh8PaVdaPqvm+eslk6smz+Ku0trbz7b7PbxNJvjZ1T61zOm2F1fX8ESS+Wn8T/ANxRXfQ6lHaotvb/ALiBP++nrWnIJxMP/hXupai/728t7BP7n3mrH8c+CYfDmiRSpfS3c7zKn3NvWu0fW/Lf79c3401X+0tKZHZfvK9VUkuUKUXc83mqKpXSo3rzZSO6MSN6Wn/x0nNEZBKI2qF49aPNZ15C32lt9MkhSpkqHZTkegCxRTt9LUAFPSo99SJVgOpyPTakR6UQJKPMqP5dtG+mBJ5lO31FRQTImp6VHvpagIktR76N9D0FEiPU1tctHMro3lujb1f6VV/ipyP5clAH1BZ+Nrjxp8Mb7ULuC32eS1veXO/aySD/AOKrwG5to502PH/DUeialJHDLaea8cE219m/77Crj7v+um+s4ycWbX5kVdNube1mW0uJfnroNVdXhTytteb3Nys+qzy/3K6zRLbyNKg/v7d9exHMJexdM4/qylNTuaCJ/BVyFP8AZqvDVy2Vt6/NXzs5ansRjoaVsn96ugtv3afPWLZ7vlrWs90j/PXLOR0ROgtv3iVsQv5flJ/s1i2ztG/z1ofbFsbae4l+4is9Zxi5PliVKSiuY1rnUrXTdr3c/l7/AOCSrWm6xa3zslvL5myvH4b+bUrne/793b7/ANa7zwfbSWt4qP8Af2769Spl6pUueT1OOGK5pctjukfzE2P/AB1aheqcLrvWnI9eD1PQLyfc2VN5lU/MbfVjf5lMCxv+9vqZP9XVN3/uVYT/AGKgqJY/go3/ADfJUKPR539yjl5iTpnpKKV6sqIlRSVLzSb/AC0oJI6j2VNs+X56bUAR7Kj2eYlS0x6sCLmopKkf/doegCu9Qv8A7dTv/BUD0AQvu3/d8vfTX/ubamd/n+dqh/1dUQQv/BUb7akpnNAED1Xuf7lTSffqrc1ZcSGaq839+p6iuXoKiYfiqwk1Xw7fWiS+W7rXkc3gy6+Z5Z13/wByNK9om/1Ncvc2bT3k6SxNGn9+pjNxNoVHHZnmr+D2jT/j58x3pv8Awh9xHufz4tif7H369G+wfP8AJVV7b/Zo9ozb2ku557D4S1KR/wDVW/8A20mq9D4JuJE2P5UH+x96u6Sz/wB2pvs1EqjJdSR5+/w9uvvxXkXmf9NEob4YtdQ7LvUP4t+yOGvQvs3tUnk/wUe2l3MXJyVmYOieGNP8Pw7LSBd//Pb/AJavWXqVn/ZOsK+1fJm/55pXZfZm2NWL4q01ptNW4Rfnt2r6DJcc6GJXM9GeLmFD2tF2WqOdhf8As3W1f++1bHjPR5NY8Manbp/r0j86L/eFcn4k16ztbZbiWfzH2/PDHXp2lJ/odm7st3vhj+f+F69/iCVOUoTg7s83LOaMXCSPn/wZqsem+MNOu3/dwXC+S3416VqqL9pZNvmbGrzHxhpX9h65qtkn3LS686D/AK5mvSLO/wD7Y02z1D+OaFXb/er5KtHmtI9amzP8YJ/xT0/+9HXG6enlzLXbeLf3nh6f/eWuHsE8uas4bHqUtivf/vLxq6L4e/fvvl/hWsG//wCPhti1ufDt/LvL7/drboTUjod1ClWE3VDDukq0n+zXP1OGRyPxRufL0OxtH+5d3H/jqfeq98K0+1WGp6w/37uZYYv+uMS1xfxa1Lz/ABDBb/8ALO0s97f7z16d4JsP7N8MaVb/AMfkq7f7x+auqXuxRzr3pHSQ1N5lQpU0dcJ1X0Kusakuj6Vfan/BaQyTfku5a8d+BumyX3i2+1B9/wDo9uzs/wD00kau4+MF/wD2b4DnTd893NHb/wDs1HwH0RbXwfc6hcfu0u7rfv8A9mP5a7qceWLl3OWUtUd5bWck7/JRqviaz0C2lit/9Lvf+eO+sPXvGbeS1vZfuET+P+J65FLxpH+99/c++s4wBzLmpalNdTJLKzST/wAU31qq8Pmbd6tTZvL+0/ebf9/ZQ8yxv8i1Y9QeZoPK+7VGbdv+T95HTkha43b2/iqwkPlp8lRzAU0Sbf8Ad+Ss/wAYbk8MXnmt877UrooZvI+TyvMd/upWf4ztlj8Jam7t5k7xr8//AAKtIPUUtjhfCWlQ6qmrxSztBGjQvVzx5NHpuj6Vp8X3G+f/AICKufC5PPfXotv31t//AGeuZ8Z3n2rXp/7kKrCtd0dznkVdSuY9ljbr9y3h/wDHj96vSPBNy0/hiD/Y8xK8p/1lelfDq58/RJ7TyvLe3k+//fzXVh3qYVNjem+58jVXmhb+7Ulztjqrtb+9XsR2OIc8Lf3aalG+4/vUedN975a05SB/NL81RvNNs++tQu82/wC9QBa2UbFqr+8/v1H5LSfxUAXn203fHG/3qp+S1CI0dAFzzF/v1G0y/wADVFSf8BoAmR2oqPzGqTzKACjZ/t0I9DvVgN2UlPpnNQAUUc0m+gByP5dG+k5pm+iQDXemveVDcv8AuWb+5WXDN89YufKaxgdBDeeXJXWeFdQuJNVgS03ee8kKRf7xauDtnaR1RP3j16R8LtBuL7xVY7PuWki3F0/9zFcNaouU6KdPldz6Gmdd+/8Ago3+WnybahSZdnz/AMdWt/mPvfb5f9yvF5jpCF/MRXT7j05/3cfztUyf7bfcqaFPM3PupikQp5kaVMn+/TvJ8zc/lNUjwrQTIj3+Xv8A9irCbtn+/Uafu4WfdTrb/Sn2fNHsqiDYtkaP5K3rP94i/NXP2afuf9+r29vuJQZSOutpvJq59paT7i1yds82zZFLLv8A7/8Afq19suo41+ag55ROke58yoZnbfXP/bJPM2U77Q1WTym0lz5fz1J9v+SsH7T5brR9vX5vmoNTe31JC6/c21zqXkmz71SfafeqiRKJvWb+XdXPyr87Lt/75rShuY9n3q4PTb//AImuqo+/5Gh+f6rWx9o/jpmbgzqvOWSvMf2h/EK+Gfgz4suEl8t7izksYP8Aen/d10n2hq+a/wBs/wAWyfYPDnhxG+SZmvpU+nyrTh7zSKjDU+WZvubEqjJUzvUMleibjd9CTVD5lO30uYsm86nJNUFFPUsspNTt9VuaTfUSkBa3rULvVfc1DvUyHGRJv8t6k3+YlUqfDN5dTKJWpY2bPnSr0OtzfKkreZ/BWfJeLI6pUfmVjKJRpXM0k/8AF/u1jv8AvJqme5/2qrzIu+gCaHdI9E3+9UKTeXVeabzKIxJkFS81Aj+XRvqxEj/6uo0pyPRQASVHN9ypKjmqACZ/3MSf7VekfDTxVJPbNoj3LR72ZIH/AIUk/wDsq8xeiwuWtbxkT7j1M4lxkewar4P1DVXVLud5Ni/3PuZrn3+Ht1A7bN0le0eA9SXxV4V0rUHZZLra0Mv+8PlatS50ry3/ANiuF3ibRkfPr+DL6D+7VObwxeeds219DJokcifN+82bqqto8cbt8vyP/Bs+ajnNOU+d5tF1SD/lguz/AH9vSq8lhqXk/wDHsv8A20evoJ9Ht47n5IPMd/nbzKovoMMkMv7j79TzhGJ4e/hjUL5f+Pa3qa28AfP/AKRPL/2z+WvYv7HXyV2ReW9V/wCyvLf5ov4aqMy9Tze/8E2djbL9nZ9+7Z9+trRPB+nx20Fw9jFJP8v+s+auiubPyE+eo5IZrXaiUOQuU4v4rp/oFj/sSSfqtbXhi58zR9KRPufZ1rN+K6NJoljN/wBPH/stXPB/7zRNM/64rRKXumfLqdMj/JTZqmT7nzt9+mvD8lZGnLzGTeWy3y+U9Y/hia18OeIWfUIm2OuzfH95P9qPdXQTbt/3azb+z+3OyO3lun3Zq3hNnPOJ658IvhFpfxC1v7J/wlVu8Fw37i22eRLLn+Fv9qvrbw3+yXp+saO2ma1pi6b4eRt8Vt92d/8A4mvzj0q/vLG5b7PO1pdQtviff6V9hfBP9vnxFpumz6J4z0z/AISGeGH/AEHUt+2Xd/dm/vLXZzuMTy62E9tNSu9Ohm/GP9gxvB1/ea3oUt/4h8Ibd/2aD/kI6f8A7y7f38dfPNn8N/DepQy3en+Jbjyd2zZJtl2V+mn7PH7Qln8Zpr7SrixbRfFGnxrcNbQPuiuIS23zIWrzX9q39k7wj4tm1fxHpWsr4T8Y3EO9Ugh/cXcn/TaNawqpxpupKdkj0cNUVOoqNane58Q6V4JtbWznltNVWRN3zeYlZN/bQxzN81dlrGtw+C9BsfC8sUWk6ilrGl8k/wDy1mH3pFZf9ateY6xfrvkfcs7wrvZ5Pu15lPFVJfC7o+jeGoSV0i9MlrGrPXNvpV5rFtK9vF8kLV0Gy1urbzUl+fb/AKmtjwxbfZdNVNvl+dJvaqq4qUY33Jhgac3bY8vm8MahHu/0OWqM2j3kH37aX/vivpK2s4ZEqaPRLf8Ajirhjmf8yOqWTqWzPll6Xmvpm/8ACul3SfvbaJ/+uiVyOseA9Hjhlf7HF/2zTbXRSzKNR8tjjq5VKnqnc8RRG31aubZb5P8Anm9a1zojSXkv2dVjSq6aPdb/ALtetGopdTx5UZRZzM0LQTMj0cV102lfarbZdr5if9M/vJXM3lhJYzbH+4/3XqoyM5QcSvsqemU+rMwpd9JRUAOp8dRpRvqogTb6WmUeZTAfTuabTuaAF30lFFAD6d/rP+AVGlORv4KgA8yhH8tKbs8z56SgCyn399dE995elS3D/fRa5NJvnqSa8+0QyxbvLR6mUQiyGwh8x1i/57TbK9ARF27K5PwxZ+ZqS/8ALTyo99dckNYzkdUIk0NXoUqvClWofv8A3q55HVEvWe6Palbln/crHtk+7WtZ/wANYyiVGRtW3aqfie5aPR1t0+/M39z0qZJvssO9K5/WNVjf5/8AXv8Ac3//ABNetgsLLmU5bHHiMQrcqKvnW+h22+Vvn2/KldN8KLaa+fUNYuG8x5v3MSf7Iry25mm1K/3uzSb/AJFSvavh7DNa+G7FJU8t3XfskT5kzXpZlNU6Nu5y4Vc1Xm7HZI9SeZVVPufPVhH/ANqviZH0BYR/4KmR6pr9ypldd/ybqRZc31Mj/JVVH/jqRHoILG/5KN/yVX31N51OISOtpf8Aln8lCU6kERlI9Od/npKAEdKPl3/dpeaTZ96gCF6jd1/jqR3qGSgBr016Wmf8CoAjf/WVXepvM/26gqiZDX/gqHmnyVG9GoiPzKjk+5Uz1XfdIlGoFd/4qqzffq5J9+q7pRqaxIXSqs1WnqGaFt9SMpunyVm3Ns0f362NlV7lPk+79+gcTBmX59lVXtvLT562PJ+SoXh8v53qBlFLapkh8x6sJCtO8mgCr5Lb/koeH560Eho8mghsz9n9ypNn+1sq55P9yjZWkfdCR85/ELR103xPrlin7tJmW7g/GvUPhFqX9seCbN93mPb7rdqxfjfonl/2VrCfc+a0n/vc/drL+AmpNY+IdX0KX7lxH9oi/wB5K9jm9pTTl0PN5eSTUR3xs0HyNe0zVdvlwX0LWk//AF0H3ayfhpfrPoM9k+7faTf+OmvTvi7pTal4Gvtn37Ro7tf9jH3q8R8H362vi1fm8tLtdlT8UQj7sjuvEieZoNzXC2H3677xD+88PXn+7XB2ves4x0PSpy0K9/tketr4dO39t3KJ9/yax9S+9Wt8N9v/AAkk6f8ATu1bfZCpLQ9GT/bqwiVCv36L/Ul0nTb69f8A5d4ZHrGMeaR58pHjusKvibxzOu75Li+WHf8A9Mx8te8I9eH/AAus2uvFUEr/APLvHJcNXuEO77+2uipE54FqH7n3qtJD5j1Cm2NN80qwJ/fkem3/AIns9KTZp8sU97/f+9ElKnhatV2hFs0lVhHdnlP7Q955GpaHpm9f3NvJcSp/v/Kv/oFblnczWvg/StMdvLS3hX5I/wCJjXO694S1Lxd4ql1jU7632bo/k+8zqK677HHJ99a92nlVeUUrWPPniYxe5T+zST/O+7Yn3fMepkdY0/dR/wC89Wrl/MTZWfM7fcroeS4i2hn9cgNeaGDd+68x3X7/APcqGF/M2/NTflgfe7VaSFZN3yfPXiYjC1MO3CaszupzjUV4sd9mj2RbJ2kkf+DZ8qUbPMdYov3j1Nsa6dorf93/AHpv7laltYR2qbPl/wBp/pXmmpTtraO1X73mO/3nrH8eI3/CH6r/ANc//Zq6h7aON653x5H/AMUfqr/9Mf8A2aumnHUUjzfwr4tj8IprUqKs91MsKQJJ93jf81cvNM11NLLL9923t+NOmT981MrujE5hUfy66zwBrDabrH2fasiXfyf8CH3a5KrNncyWNzBcQ/fhZXX8K2p+7JGUveR7Bc33l/ftlqu9/b/xwNUMNzNrGnwXsVtL/pC/3Kr/AGDVJP8AmH3H/fFfRU6U5JPlPPlJXtcvfarX+/TX8n+CdaopZ6hI/wDyD5f+2jrTv7Kvv44PLrf6vU7GfOu5c8lf+eqU3yf9qqqaPN/GrU7+ym2fOstOOHqdg513LSQr/ep3krVH+xGk/hb/AL7pv9gsn97/AL/LR9Wqfyh7RdzQ8uP+/R/wKqP/AAj3yfw/+BK0f8I9/tJ/4ErVfVanYftF3L2xaaiR/wB5ap/8I3/u7/8Ar8Wpv+ESut/yRfP/ANdo/wD4qj6tUj0I9pHuOeFZE+RqPs3+1R/wgesfwWcsn/XN4/8A4qj/AIQPxBH9zTLipeHn2Dnj3DyaKE8JeJE/5hV5/wB8NTv7B1yNf+QRef8Aflqn2Mv5WVzruRUUx7PUIP8AW2N1/wB+Wqq73Sf8u0sf++lP2NTsHNHuXeairNm1KRH+63/fFNfVpvv7qzlTkEZGp5lN+aT+Gsn+1ZpP+WtXIbyafb+/rCRUR15bfuZU3eXvrPhs1g8rfL9+u28PfC7XvF1gup2S2/2F22LNO9eieHvgbptrCz6xPLf3X/TP91EleLWqcrPQhHQ8x8N6JqEmsLb6ZbNPO8f39m7ZX0R4P8PQ+GdNitLdftbv8877NrOxq1ptnDo9stvZQRQJu2bI0rQTdG6/+0682cnI6SO2/eIv72riTeX/AHZESq6bvL+fbv3f8s6ckLeT/vt/yzes4kmkj+ZH8n3KuQzfJ/D937lZabflq1C/n7nT+BasC550mz7/APDso3/dfa0n/XOoX86SSLymbe7fcqSH7+9/9z86BSHb/Mj37ak87y9z7fuUPC38dSJ+7fYqtGlUZFyG6h/db62IX8t/9bWPbeXsWrybZEX5Wj2fx0ESNj/bp2/5GqnC8kcy1a3NVmMiTZ5n96h0Wm72k3PULvNv+T95/sb6BEz/ALv+7Td6x/w03f5n8NJQOJLvX79DvUb/AO9Rs8x9lAyjpT/8VDrj/wCzbf8AA/v1rI7b6x7N/L8Sa197/U2n6+dWp/rEoDUPOWR1+9XyP+11uj+Jelf3P7Hjdfxnmr6ye2Xer18z/tmeHvLv/CviBPuPHNpc/wDvD97F/wC1aqn8Q4xPmt3qF3qaaoq9CMiokD0vNK6UymWP307zKipN9KQFjfT+ar80u+pAdRRTXmolIBOabSPNUe+s5FCc0zfT+ai8yjlAHdqEfy6PmkopADvQ6UyigBm+h6Wmb/LegB9O5ptO5qAF/wBYlNdN6UtI9A5EL/6yhE+eh/3b1reFdNh1jxPpGn3D+XBd31vbt/umRFqZBE+iPgtpTWPw9sd/37tpLj/cU/druNn8O6o/LWCHyoYvLSLaipGm3Yop2yTzl3/xrXnzkdUYlO8RbqGSJ1bY/wAn51HNYNJbPs+/99atQor/AD/N8klOm2xzfxf7VQacpkzWa/v3eLy/4/yqG2sWk+e3bzP/AB3ZitqZ/ISqN/8AvF/i/wBlKgZjvCvnN97Y7fcjqF4VkhZ91aSQ/vlRJfM2L9zZUf2aORp02rIn9z6VYuYy3s2k+fZWfNYf3/v/AMT762HXy4VeKX79R/Y1/gl+dP4KUZBzGD4h0GzvrCO3uImkRP44/vVTsPD1vpttsi83YkfypJXSTQyR+U/y70Wmww+Ym+VfnT7tHMMy3tv+2dQ/LH9/d/tVqfZljbelVZLOOOb/AGHpgYc00n3NtUua27m2X+BPMqn5Pmbk2/7v+xTiRI891jVf7K8bL9o3RwTRxpXTWbzQTNKn8C764f4oo0HiGL/rjHXoz3K6alz9399/z0962qPliGHh7x3Xg/xtdWtxbXCXNxYajb/PFc2s3lSo3+yy16h/wuzVtVf7Prty1/533r+T73/Atv3q+Y7O8+yuu+eum03WPt0K7Gr57FUpYiPI9UfQx9nJa7nvn/CJaH8TbmxtNQ0iXxDao3neTazeVK6/7Mq/6qvEf2h/g5H8BfEVtaW+v2+paXfbntbaeZf7Rsv9m6iX/wBCWuk0H48eNPhj4J1fw/4Sl07fdyLNFePDunt8/eVa+d5NN1jx54haW9uZbvVLht895dOzM9LA4arhW4ylen+KZ5tpRn7v/AOmh/fwwSxf8BrtNNfy/KTbXO6P4Vbw+/2f7Z9rtU+ffs21uWEjb/8Afqq81Znu4eLum0ddYXKyJ92tLesn8NZOmw+Yn3q0Hrw5S1PejHQkeauJ8Yaqsdt5Sfff5K6K/v1jT56811vUvtd+/wDcT5K7MLDmkcOKlyxsZuyh/M3/AD055l+5Q7+ZX0EW4nzsoqRXkRvuPWbrFh5aN+68yCtaaby0qvJN/fatozZy1KaOFm2xv8lG+uqubCHUn/1EU/8A461YOpWC2NzsTdsf5/3ldkZHlzhylbmn7F2VGlSVuQNRP79JT6aj+XQQJT0eijyaAHb6bHTtlGylKIDtlD/u6a9LTAdT6h31J/uUAOjodPLemu9CfvEpRiWRvS0jp5abP79R/wC3TIOg8MXP2W5eL+Cb5K6hP7lcDbTNB/FXeaVMt9ZwSo1clSJ0QkXIXWT56vQp/HVOHbI9XoU+T71c8YuT5YnRzcvvF62/eVpfaY7FGeVvLrN0fW4djROv32++/wDdrH1jVYbq8ldJ/Mgh+Ra+ww+VxpU1Opq2eLUxspycIaJF6/1WS++/+7grLvL9bp/KT/Vp96s+a/kuv3Sfcp0KfdTa1dEo8vwmKlzblzR9NW61Kzi2/fmX5K98hdfM2bq8z+HWieZcz3D/AH7f5Fr0S2/eJ975K+RzOrzSUOx7mDhyxv3NCGpk/wB6q8L1Im6SvBkeoWafHUKPUiPWZZYR/k31N5jbKq7/ADKmR1qwLHmUfLJUO/5KN/lvTiQd4jrIn3qN/wA9CPQ/+spANfc70vNM/goegBzv8myl5pP9+koAidKh/wBX/D9ypnqGgBr1Hv8ALeh3pro1AEb7ahd/nqw6VVdKAEqB92z5KmeoXeggj3tJTXqTfUb0FlWaoXq1M7bNlV6AiR/36hdG3fJVpk+eq8lQWVXqGZPMq1/BUb0AZs0Pz1G6VceGoXT56AIYUpyQ/JViGHy0o2eXRyjlIaiUPDVqGGnPbVZnIp7fMT7tDw+WlTeTQ6fdoA5P4i6C2v8AgvVbdP3k6Q+dEn99k+avnvwlrC6H4t0HWN37jzI0lf8A2T8rV9X18neNtBXw/retaV5XyWlwzxf9cz92vRwsuZOBw1t1I+oNShjuknibbIky7G/3TXyjrem3XhXW5bT/AJetPuNi/h92vpDwTqjeI/Aei6g8vzvCsMr/AN9k+Vq8z+Kmg2+uaxFe6ZPBJdIuydN/yvj7vzV34ahUqycIK5jWnCKUmy1qt1HqXhie4Rvkmj3r/sZrgbb7+ytzTUutK0ufT7iVZIHX7n3tmapw2EMH96R69ujkeIqfFoiY5hTpruZ+pJV7wYn9m699ouN0EDwsm/Z61Z5pd9e5S4fj9uRy1MzcvhR1z+JLGOT/AJ6Vm+IdVj1jR59PRZYEm2o030rIpU3V3U8hwtNp2uefLG1JEnh6zj8MvO9ozb5lVN8ntWlNrF5P9+dv9zfWb5lSI9etDAUIbRX3HG61TuWPO8yrFtN5j1Qq3b/fro9lCK92JnzSNRHariOtZ6OuyrCbtlZyiCkWpk+Ss90+etLZ+5qmyfPWkIkykRpCsn36k0qzm1J57fd5aW7fNN/7LU0P+9RojtHrGpxfwTLG/wCVeHnVFTwzlbVHVgpuNTl7m1DZrAixIq7EqN08yZdlTIkkn3FqHUrlrXTZ7hIPMeGFn2fSvyuUdT6Up+JNbs/Ctn5t63+5D/E1eJ+KvFt94jdvN/cWv8MMf3a6jW7NfEafbbi7e7ndW2/7H+7XD6lZyWM3lPXdSirGU5Mz7nzI7nf/AN9Ufalk+/Ujv5b0393J/DXSc43fXQeFbaGR7y7li89LSNdsMn941g7F/grsvhjeLG+q28sHmb4469fLYKpiYqWxz4mTjTbiWn1jVp0/4+pY/wDYj/goSa+n+/cy7H/263tS+zx23+jwNv8A+mj1z9g7ff8A7jV+l+yjE+fjLm1sXvsFw/352qT+zW2feerUMyyVMj1r7MzlJlH+x/8Aepv9j1rb/kojqfZImM2ZaaOtSf2PH61pO9LRyIrnZmf2VHs+7Tk02HZWhvqq6UcouYhfTYaj/seP+BqsfwfeqxD/AKujkQ+Yz30f/aaj7BJ/A0v/AH3WvzRzRyIOcyPsd1s+Se4/77qZE1CP7l9cf991o80+OjkQcxTS/wBatfuandf9/qkTXvEEf/MVuqseZRU8gcy7DU8VeIv+flZP+ukK1DN4q1Df/pFjYT/9dLNamfbVW6+5UOlEfMuxmzarp+pP/pekW8H/AE2tf3eyibSvsky+VP5lq/3XrWttBtbpGd54o0/6aPUNx9lgs/s9uzSJbr9+T3rycbhY+zc7WaN6dT3rHung/wAbaTJ4A0pE/d/Z4/s7W0f95PvNTZvipo9i/wA7eYn8ab6+c5nurXRFlSVo7XzNkqb/AFqil/5lfCTwylJts9qNR2PqrR/HOg65IqJqEXnu3+pk+X/vmukf92/yK2yvjf7X/tV1mg/FrXvD6bIr6WeBPk2T/NXPPC/ys0jUPqLY0ifO/wA/9+OrGz73lfc3V434V+PCzutvqG2P/b2bVr1y21iG7SK4ii/cP8n313I3+7XDKEoM0jItbI4HZ3X7+1K0LbdHD89VYYfuvFp7R/3k+WrCJJG7IljcSb/nb51/+KqCuYsed5CL+98v/Y/jqSF1jTe7ffqP7NJO/wDx7S/7kjrToYWk+d7aWP8A2N69v+BUASbfMm+9/u1Y8n591V0S43r5VnL/AL+9amVJt/z20se//bWnEDUh/wBS3/LRF+6/8VXIUWT5/mrNhdo9v7iX/wAd+f8A8eqw9zJH/wAu0uz+58tMxlE0E3RvU0MPlv8AI3lo9Z/2n/p2m/77WpkvG3f6htn/AAH/AOKoJL3nSeXsqRI2+5trNTUv4PIljf8A4DQ9/J/zwl/77WgC48LRvRs/9Cqm9/5b/wDHtL/47TkvG+b/AEOX/wAd/wDiqA5S0+3+7R5K+cz/ADVT+2N82yxl/wC+1pv2maRfns5fn/3assjs/wDkbdaT5ZP9Dsv/AEK5rU2VzsNtJH4hvL3yGk863t4dm9d3yNN/8XWlNfzSOqJA3/fa0AaHy/crkfij4Ah+Jvgy+0K4nW0eXbNBc7N32eYfdauge8k/59qPtkn30gb/AL7oi+V3QH59+Nvh74m+Ht41v4g0qW0/u3kaebay/wC7LXK76/Q7xt4sbwr4P1zU7iz+3wWlnNNLZyP8txhfut/s1+ec1y19c3NxKsUbzSNN5MCbYkz/AAqq/wANdkJ8wDd9G/56jeGoX/d1uBa2U7atU/OpvnNJQBad/LqHzqjSn81FmAr7qbso3013oswHbKXmmbGptQASUUyjmgfMPpz02nb1jX79A9Q2UOnmU3zqbvqJRAa6VC9T0x0pgV99OSao33R1G9AF+kd6rwzU7fQAPXefBOzsb74hael66/JueJJP45B92vP5K1PCU1xB4q0V7RUkukvrfykk/veYlZSjoXG1z7IufOkm2fLsem/6xPvfJ5myjUra4k3Rfbvk/wCmaLu/76qF7ObyfnuW2fc37F+9Xmyi7nVGRafd/BJ5mz5N+z+KqqXMMn+jp+72feSShNNvI7bY982x/kdNi01Lb+Pz/LT/AHFrM0jIbcpHHu/e+XB/zx2VXvEb+95iVoJbTSWzb7yWRH+T7i1TeG4tfnS+lj3r/s1AjJdG+0siQfv0ZU3x07zo432Jt+T/AFtDWzfv999cRu7fwJHWf/Zs0D/6+Xe+5Gm8lfkz92rDU0neHYqRKsaJ92o9jTpv/wBqqKWc0Hz/AGmWP+9s2/J/30tWESaO5gSW8l+dvubF70AFykcb+U/3/wCGoXtvMmoubZoE+TUJf++F+T/d21X3zfwXkux/440X56ALV0kOxtlUZk8yNflqaazuLryokvG3/wDTTbVWazkjfZ57fP8A7tWBVvIVj21T+xrAm9/v/fq89nJJ5qbm/wBn5Kr3Nn5cKul839xvkX5MVEZCkeM/GOHy9Vgfb5bvb12mt2811YQXcX/PGPd/3zXL/GmFo7zT97eY/kt+jV3Glf8AIt2L3F55cc1mqfvNv92ur4oozjLlZwu9pHVEb5/7lan2ptNhiR5fnf7qSfdqrNZwxzfJ9x/k31R1Kzup79Ut4pb94fnleNG+RaxlTOqNU6awtlk2oitv/wCmfyqma2NN0eOC8W4uG8y6qjZ3K2tsr/xvRbal96uOpeKPQo2kzeuXXZsSnWz1kw3nn1qWb/Or7a8moe9StodNYP5f8VTXl55aferPhm+Sqt5c/J8lcPJzM9Lm5UUfEOpeXZyy/wBxa8dm8VNJM39x6674hXnkaP8AZ0b55q8l3tHX0mCwy5eY+RzLFPn5F0OwXxDH/HVqHxJH/erhfONWLmbzIbaVP3fy7H/3hXpOhE8eOJkdomqwyfclpr3kcn/LWo9S0qx1jTYLi322l06/8sKxf7EuoJtkreX/ALf8NVCmglWcjW+2LautOm/4qDz03Lv2+cvyfcxVGbSmtU3u9Y8jyRt8rtHXQocpyymSVIj1X+bbUlEiSb+Oh0pqPUyPHWZZBSpN5dTOlR7KCCaN1elqs6eW/wA9HnNQBa2VGiUJMu+pnT5PkqwIqZv/ANmpaR6gA85ZH+eib93UP+rpyXPybH/eJVgSI6/x1G6NsqTZ/Gn3KPv/ACUAQ/c2762NE1ibTX2J9x/4KzXhqPe0b/epSiVGR6dpV5DqSNLbt9z7ySfwVoTP9ks2f/gC/jXl9nftY3kV3bt8/wDc/v131zeLfQ23lN8jqr104HDOrXXZGeIxChSZJZp5js+1t6VDN9nk+T7HFV621K4022b7JO0G+Fkby/41P3qy7z7ZY2a3CQeZDcNsWaT7vFfc17RgeDTvJkiIuyq82twxvst/3j/36y3vJp32OzVueG9E+16lbRXH3JpNmyvBq1FFNnoQhzNI9K+Htn9l8N733b7iRpq66H79U7aFYI1RPuJ938KuL9yvgMRP2lRs+opR5IJFxHqRHbZUKL+5Z6kSuSRtEm3/AMCbd/36mheq++pN/l/O9HKUWPmqZKrxur1Iv3KRUSxR/q3qPf8AJv8A7lDvS5hnoG+h/kSkpH/uUyByP5m6l5ptMoAk/hqF91SPUbpQA3fUL1I/+7Uf96gCHYuyj/bp9I70ANkqrNU9QTUAN2VVf+KrR+41VdnztQBDlqa9OdKXmoArTJUdTPUez56AG1Ds+98lWHTy46hk+/VgR+XUMyfeqRd3krv276HpSLKLw/JTX276tOlR7KYDUSneT92pkh/jqTZ/cqjEIbamvVr/AFcNVqAIHSo3q06VVf8A1dAEbvXhfx40H7J4n0zU0X9zqcLW0v8AvJXt2pX8Oj2E97cN5cFuu968H8c3l14qsJ9Qu18udNs0UP8Azyx/DXu5bg6tduovhRwYqtGmlHqzB8B69eQaJeaF57R2qSNceT/fz96th3WNK4fSrlrXxDBL/BcV1ly/lyV+jZXGHs9tUfO4m9xrzVX8xaWmPX0UYnLEc9CVHTk/3asZNUibqjqRKAJI6KbvXZU1skcj/O1BAvNSw01If7lWoYfnoIL1v/DWhDVOFK0IYZpH2ItZSHcm/wBYlZ9ynltUl9rdjpW77XfW8D/3N/zcVhzeNtFnm+S+X/vtYv8A0Ks/a04P3pJCcHLoa0L+XUdt8nie2V/uXEMifu39KybjxJa2LxebBcbHXer71ZXrY8PXNr4g23aWcu+3k+W5kufuf8BVa8zMsRRlhpLm3N8NSlGqtDoPJj+bfukehIYY9qJ/5DdvnpyTNGvlUP8Ac+7X5VI+pPMfE+myeEdSZ4ovM0S7b91/dRv7tZfiRob7Q57hG8z5V2vXrl4kN9YNaXcXnwP95JK8l8Z+GLjw5bXP2d2n051/74/3q0psiUThZk8x2fb92jZW5oKfvp/l/hqa80RZH/dV2RkY8pzldL4D/d63L/cmhaufubCaB23rWt4Pdf7Yiif94j7kr0MDPlrxcTlrR5oM9K17Rb7R4bP+0rG4sU1CFbizeeFlW4hP/LSP+8tYdtbWsm7yr63k/vfPtrpvE+vX3iZLH7bL5iWiskH4/erz9EWO8nT/AL6r9UpTlyrnWp87yq9kzqrawk/h2yR/30qZ7OSP78DVgww/ddFq0l5dR/cnlj/4HXRGRnKL7mp5f+xS81STUryP/lv/AN/Km/ti4/6ZSf8AAKLoz5GTOn+1S1B/bE0n34LenJrH/TjF/wB90XQcsiWl+ao/7Yh/58Wj/wCB07+2LX/nzl/7/USaDlkO2NTtklR/2xZ7/ns7j/v9Tk1Wz/587j/vuplJByyJEhkqT7K3qtV/7bs/ufYZf+/1Sf29a/8AQPl/7/UcyJs+xa+wt/z1ipz2f/TeKqf/AAkMMf3NMX/tpM1O/wCEkbZ8mlWccn9/fL/8VU8yK5ZFjyV/560fZo/455f++Kp/8JJdf8+1rH/wCmvr19/07x/9c4VquYqzLjpbxv8A8tZP+B7aa+mzSJvisZZP9/dVP+29S/5/mj/g/d/LVO5ury6RvOvLiT/rpM1ZuZUYs1IU8tNj1l3Kf6+us+HXiHT9DS+/tPTItWS4s5LeJJ03bGP8Vcq6fOyV5+Jm5wkmtjSnHlkncmmtlvtElsXby0da4W/0260OZd8vnwP/AKqaP+Ou8s/4azYdN8+zl0+X95v/ANU9fF1InrRkcnDf1MlzVe5s5Id3+w2xk+lRo9cvMalz7ZJG+9K9o+CHxIm03W7PT9QufLtbj5LWaR/9VJ/d/wB1q8PR/Lq48y/Y/nVdjr89cs4KSHGR+hSJ5/z+Usf+x/cp2/8Ady/NXnvwN8bXXjH4Y6fqF7Osmo28k1jdPP8AMz+Xs2s1ejQ/w768mUeVnZH3iaF1kj3ovyPUly7ed8i/w/L/AHqj/g/9CpyfvE3p/H/HHSAdM9G/56Pl37/49v36P49ibv8AaeOq1Akhm8x2/wB35v8Aep38C/L89Rw/xO//AAGhI/M+5/HS5gJvOk3/AHaI3kjf528xGqOb7nzr5iU7/WfOktIz5R01z5e59rVJHM2zf/fWm7PM+/uqJP46oepOk3z/AO5U29pPv1X/AOA/xfMklCP5iK/yxolAEyTeX8j1JJu+eoX279+6iFG2bN3/AH8/jpRAzUmb/hMJ4mb5PsMb7P8Ato9ajv8AP97Y9Y6I3/CZy/d3vpcf/o961NjfN5q+Z81MBzzL9z/WVH5zR/fqZ9sj/eqv/A+/93QBzPxRuVg+GPjF3+//AGLdp+cD1+fr/cWvvL4xfvPhL4tSLdv/ALLmr4LeumnsxSiJRRzVmw0281KbbaW0t2//AEzSvQpwlUdoq5jKSjuU3hptdZD8OvEU6b/7P8v/AK6TKtSf8Kz1T/lrc6bB/wBdLmuyOBxEvsmPt6fc4+pESuyX4deX/wAfHiHS4P8ArnulqZfA2ix/63xbF/2ws2ato5ZiZdCXiqfc4ikf/arvv+EM8Hxp+98R6vP/ALEFgq0f8Ix4Bj/6GC7/AOBxxVtHKcR2sZ/XIHnvnLTftP8AcWvRP7N8Fx/6rQ9Rk/673lHk+GY3+Tw0z/8AXS8atI5NW7h9dj2PN97U3/gVenRzaLH9zwhYfJ/z0dmq0mq28f8Ax7+GtGjf+/JbbqpZLL7UjOWNXRHk/wDwKpks5JIWlSCWRE/j8lq9eh8T6pAn+jrZ2n/XrZrFTn8W69J/y/f+OLW0clXWRP159jx9E/2Zf++KkS2mk+7Bcf8Aflq9Wm8Sa9/z+JJ/wCqs3iTXv+fytFksf5ifrsux5qmlX0n3NPvZP+uds1TJoOsbPk0i/wD/AAGau+fW9an/AOXxqhe/1iT799LVRyWn1YfXZ9jh5vCutSf8wi8/781C/g/Xv+gRdf8AfFd152oSffuWprvff8/ktV/YtLuw+uz7HDr4M16T7mkXX/fFSf8ACH6//wBAq6rrt99In/H5Ls/36a733/PzL/33R/YlLuwjjZ9jk38H69H/AMwi4rpPhd4Vvo/H+i3GoafPBa283nNNInypj7tSO+pb22XMtQw6xqkb/wDH9LsrCeSU7NRbuaRxk73aPqD95JD8n33qNGmjeLfK292WvNfhX4zutSvP7M1Cdp0ddkXmfwYr054ZPJWLz2jdK+IxmGlg6rpz1Pcw9RVY3RHDc+f5v72WT+98nzPQ8LSJAn+r8lv+BotTec10ion+oRtm+P8AjrL+zXk+57hVj3/883/hFecdUTSh22vn755dj/d8z2qjMyx232uVfux/vX2VNNeNHteKL5E3P9z0rNmRf++/vPUDHX/7zc7quzy9/wDtbqq/Zmjh/dN9xY0ZJE2057bzP3sXm713I3mVcd2ks1RNv3v95dtApFH955Pz7o0T+P6VG8yybUdvMR/u1cd5IH8p18z7r/7PNVbm2mghaWX/AF+75fLeoENmTy5t6N5iJ8kqRvVWZ/M/5ZNH/eTZ8vFXHmWB/u/I9V3861mbYv8At/u3qwIbP77b18v+6/8AfqR0aBNluqyb/upJ/BUbvJ9p2JtkT+J6sP8AvIV2fvP+ulApSKM37xIkRl3/APj1V5mjjqSa2jkhWL5o9nzt5f8AHUN5+7m3bvv0DPOfijoi+INSsXdmj8mOT5P7+a4G51KSPanmt8i7F+f7mK7L4kfaNN1L+0Iomktbhf8Alp/AwrzW5vGumZ9qx767IbGEtzc0rW1kma3uG+R/u/71bDaxqmjwzvps7QJMuyfY/wB+uDSHz3WugsJryOzliSCW/fd/wFK2jDmM+blZuW2sNPbbt3mP/ElSQ6x861n23hu6jT7Q/wDoDv8Aeh+9TZoZrW5+RVkSsZ4ZyWx3UcSr7nXaPc+ZNvf7710Vm7RvXD2E3yb4m+41dRYXjSOu6vn8RRcWfUYaspI6aGaSR1qnczLvZ6hfUltYWd/4Kyb/AFuGCFneddjrXJTpSkzuqVI043bOJ8eXLT3/AJT/AMFcTNCsc1b2sX/9pX7Tf981k3kfybq+xw9PkppHweJqe0quRRdP9mptN/f3kVu+/ZM2z86SmI7Rur/xo1bSicsZHoWm2a2sOz5vkq1NbLPbfOvyf+gYos7pb6zglX7jr9+P+9TXuWgtpdm35Fb9K54xdyuZWOX17ba3n2eKfz9lZtUfOaT967eY7tv31aST+Curl5jGUhyf3KkRPkqLmpYXqZRKjINlCbtnyU7ineTWMom45Zm/jojdfvpTdlO8umQFGzzKfRSjECLyaN8kb1LUDzLUgWEm8z79O2K+2qn2xaet4uz5KsCZ6q7KtfbP4KN8ez56AIUbyHqbYsifJUe9ZKNv3dlOIEiPUbu1H+vej/YpkAlz5abHWu80RPLhiWuP0q28+5iTbXfWG2NGd2+T7lfU5VR3meVjJ7RC8m/gSq9zdXV9YQae8v8AotuzTLUd5Msk0rJ/wGst5pJH+eVpK7sTIzox5UWvOhtWZIl8+f5fn/hrrvhvps11rH211+SFa422s1j2yytXsHgmHydBg/deW7tvr5XMKns6b8z2MLHmkjqIf+BVaRPnqvG6+YtWt9fEykfRRJE/3amT7m/dUabqmRKOYoN7SPUtReZTv9+kWOT++lWkf+PdVd9u/wCSnL9+ggt0z+9v20yld/maoLPRv4aXmk3N96j+KtJEA9N/jp/NHNPUBj7t9Rv/AKypP7tRvQAnNQO/lvU/NMepAi5qB38upnRf41qPyW2UARyfcqN/92paikoAh2VDNU3/AAKo5v3lAFd/v7KTmn0VAELpUVSu9N/ioAa9Q+ZViSq7pQBG6VHUz/cqGgmRG9GypKI6sQf7i1IlRpt/gp2ynEBzv8jJUL1LUD0wI3emc1LsbZUMn8dAHG/FfzJPB8uz7iTRu1eb/LdWv/PTete6TW0N9bS29xEs6TLsZPrXmOvfDG+0qZrjRP8AS7X/AJ9pH/epX2uR4+jSpuhUdrnjY7DSk+eGp4Tqtm1j8n8dpJsrqoblbq2iuE/jqHxbYNHcs8sEto+3ZPDJ8rJn7tQ+GLyNIWsriL5/4a+iwdaGHrtX0Z5dSLnFdy7zUVXHv9Nk+RJfLf8AuVcs9N/tJGe3i8xP78jqq19TGrCXU4jHpyVrTabZ2qf6Xqem2n/XS53f+g1Xj1LwzH8n9p3V+/8Ac02z3f8AoVJ1qUd5JfMcYz7FepIU+Spv7YX/AJcvCtxJ/wBNtSufLT/vlapzeJ9Ug/5edG0X/rhD5rf+PVw1M1w1Lrc0jQqS6GpZ6VdXX+qglkq5Npq6b897Pa2ifxefNXH3OvR33y3Guatqz/8APGD90tV7bTfMm32/hz5/7989eXUz+jH4Fc2jg5faZ1z+IfDdp9/U/Pf+5awtLRJ4qjkT/iX+Hr+7/uzXT+UtZNnomvTpF+/sNNT+5BDU1z4S+1NsuNXur+6f7yfdiTP96vJqcQVZfCrHVHBIkvPFmtf3tG0VP+/stYd5rH275LvxHqWpf9MbVPlrpLPwfpcb7Psaz7PvPJXWabDZ2PyWkCxon/PNNteTUzbEVOp0RwsY9Dy+z8Ptdf8AIP8AC9xd/wC3dTVc/wCEJ8SSQ+bFpVnGn9xHXdXqSbZN22Wofl+Z3Vf/ALGuD63Uk/eZt7FWPF3uZtH1D7Pe6esc/wB/yZIdrc16F8K9v9iXyW7NJAl002yT7yZWqfxaRZNB0p/4/tWxf9jK1x/gnWJND8SWL7v3Fw32edP4HrWVWdSNmyYxUZHtnyybXod1+5Vd08t/veXUf2lfJrzZHSSXMnl1yfjabf4b1X5v+Wdbk0yyO3zNJ/drmfGbtJ4evv8ArnVQlqKUTgdBtppHndP+WKr/AL1bCXMaJ+9/vffjqr4M2+def39saVev7bzE3ovluldEpamZcSwjuraVImWdH/g/i/75qrbeFfsupQXEUWzY1ZqTeX9+r1t4hurd13t5/wD10rpws+SpF+ZjUjzRZ1E33HrDe802O88q4guI3f8Ajj2tW8+3Z/vr/OuX1W2aS/ifbX7FGTlTjI+V5dWXoYbGT7ly3/bSGrX2b+5eRf8AfdZqIuz71WP4P4a1jJkF77Bcb/vLJQ9hfR7d9s3/AHxVHyakXzo/uSypRzASPDJH/wAsqP8Afiaj7feJ/wAvMtSJqt9v/wBf+7p6j5WN8tf7jUcf7VSf2xef3ov++FoTVbj/AKZf9+aXMg1I+P8Aao4/2qk/tK4j/wCWVv8A9+aP7Sm/55Wv/fFHMg5WRui/7VOSGP8A2qk/tS4/u2v/AH5p39q3Ef8Ayyt9/wD1xqeZBqORIf8Aap2y12fOsv8A33Uaa3ffwfZ/+/K1MmvalH9y5WP/AK5wr/8AE0w1G/6P/BBL/wBtJv8A4lVqaGwuJ/nTTJXj/wBxqamvatH9zU7qP/rm+2qc1/eXX+tvrqf/AK6TM1BPKaD6Vefx2Kwf9dKhmt5o/keeyg/4GtZvk+Z/C0lH2OTZ8kTVBWvc1rBFjh2JJFJ/tx1TvHbzmqTSk8tG3ff3UXirvrHEa0WEfjI9NmaSb/cqGR/supS29x9x23xP9aLN6Lx/tTyxfxp88VfESPWiZ/ifSpIH/tOJfMR/9en9/wD2q5m5hWORXRvkfa616Bpsy3Vt8y/fXYyVxd/YSQTXNkn7z7O29f8Arma4qkTSMinHUz7fs2yoUf5N9Nmf9ytc8jU9c/ZX8YXXh/4qWemJeNBp2rLJDPD/AH5ArtE1fZmzzPk+b7v34/46/PX4XXKwfEXwy/8A1EIf1+WvvrTbySTTbaX/AKZruSP726vLrR1OmOxcR/u/7H3fMqZ38z50/wDIlNe5WSFnT/a/76FG9pLZdn7zYtYFFh0Xez/3KaiLs+Rad/rEbYv3Kan3Pnby/moAkeHzNtCfu3+Rv+ARpTvO+Tfu+T7m+je33Ny/3FTfQBH82z73+9RsX+99z+P7tNmuY9m9/wB46bn/ACqZNuz7vlon3aAI9rRpKvzfJUn935vMpr7pIdifx019uzYjfOlUBa+zNJ8+6mxp5cKI+3fVfzpo3WrG+OTdRqAI8cc2ypE/2Kj3rJ9xqbsb77s2z+FKAM3/AFfjPZ/B/Zf/ALXetT5d+92/hrHfy4/HOyX94/8AZcf6TvW5sXe1AEMyeZ9z7lN2tsb/AJaPtp0zrGmyo3/3vLSgDL8SaC2v+G9a0xF8t77T7i02Sf3njdVr847Z/Ms4n/5abfmr9MP3kciun8Db99fBPxp8DSfD34i6nZbW/s67Zruz/uvG7fd/4DW9GWtjORyeiWC6rrFnaO3lpNJsZ/7i13V5qs0CfZNK/wBEsk+4kFcf4PdoPENs6L9zdXqU2m2v2P7XLBdQJNu8p/J/dPj+61foGS0Y+zc+p4ONnyyS6HIwpNdPslnl/wC2j1eTRF/jqG5mX7fEiLsrWtrmvqIxPP6cxT/sMVMmjx/3avb6WjlM5SZS+wR0fYFq15lDvVcoalX7HHR9jj/u1PRU8qDmZW+zR+lNeFY6s0j0cocxBv8A9mk307yab5NTylcwtJs+SlpHqoxDmG016N9G/wAyq5Q5huyo6k+b+BaPJaSjlER+XUbpVryf78q0eTb7G+9JRyijIy5naOGf+/tq1pVna3SL5svkP/f2bqc9g10jJFE1TW1s1r8j/wAFZ25Wa30sdN4AeztfFmlWluvmb2bc8ifc+X+GvaHsZIEXe3mO+7c9eJ/Ddf8Aiv8ASv8AY85//HXr3L99I7RfwI2/7/y1+a8RS/2lH0eW/wAMh2fPsvVaRNv36o3KL9m2eR5if65U/v1aeFreZn81USqtzc+XM2/9/wDx7K+RkeyQpeLIkv2f78O5/wC6r5+9We6SSTbPI+Tdv3/e61I7t9jg8pfM2f7H/jtQ222e82eVLv8A++akoc/nSebKy/J/Cn3meofO8uHfEy/7mz1ps0zQTM8tt86N9+N6b5LSJbO8Etv8v/LP73P8VAakLzNG8rurQJu/e/3abNNNPeM/7qR33fuavbPMmbevmO8fzf7eaw9rWMPyNK7u2xXjf5agDSvHkjh+6sjv/BInypUP+mRwx75Vkd/veWny8VHNNJBbTy+b5j/fW2jf+KqaXPmJ/rV+f7qVcSSS5k/c+ajeZ839yo/t6x7d8HmO7VTSFo5lfzVjdPn+58z5oSaSC581IvMSZf8AgVBBoecr/Ii+W9V5pI/v/wDfVV7xPkXf9okRPuPv/hFU/muv+B1ZZDqtnDcbt/79PuVxepeA9Lun3/YVj3/88/lrtJvM85onrFudV0+1uWS4vF8tG/v+tb0zCZw954Y0/R7ldn7ypP7S8tNsS+X/ANc6dr1z9qmllT94js21/pWTDG0/3K9qlHQ8+cncvSXkkj/eprv8+ymwpvTZTkh8yHZ/GldTijOMnEqvDNG++KXy3q9pviRrGZftaU3Z8myqrQxyWzP/AKt0/grhrYWNVbHdh8XOk9zotS8Q291bfJOsf+3v+/XG6hef2lN8jNIn9/8Av1cmtrWOHe8HyPUz20cf8P8Au1y0cDGkzqrY6dVGbDD5lXETy0+7UyR/PsRqfXpRpcp5cpkXkw+X88EX/fFD2FnJ96ziqWiqcOYnmZLZzLYw7LeJY0qR5oZ4WidWj/24/eqv+xTX2xvWbplc7KqeHtLjRk/0j/vuqt5oMMafJc+Wn/TStJ5qhud0kLIv96p5EHMYb2yxp/rahTzI337fkT7z10CQrHUb2ayfJt+RKmVMIzMHyfM3PTfOmjrqPsywJ5Sfcqjt8x9m2s5UzSNUyYbzzF+fbQ9/8n3a1vsFrIm9PvvWbNYfeeJvLrnlBxNoyIU1KaT/AJYVIlzNs/1VOhRo3+epvJkkqCiv53n/AH28uhLeP7++nfZpI99CQyT7tlAB9mj/AINtH2D+5LU3krH9+nedH9xKAKr2Nx9+nOjRpsfdUyTVY87zKAMyl+aP+GrXnUb/ADHpcwFVHaN6sI/mUOnmJ8lR7K2h7zJkdN4Ytm3tLXVP+4h2fwVl6DbeXbQJ/H/F+NaF/wDfiRK+8w0FQoI+dqS56jM+ZPM+/t2bqrvcx2qL5X7+d/8Avmm6rC0d4yJ+82U37MtrC1xLL5aJXk4ipq+Y7qUWaGiabceINYiif5/7/wDsYr2ywSG1took/dwJXH+ALOGPRLW78po3uF37P4tprsE+5/6FXwuPxPtZcvRH0mFp8q5jUhq1C/8A33WfbM0n3KuR14spHeWkf+/UyPVSrcdSXGI5KE/1dN2rQn3Pu1YFihHpv+sffTqiQEiJ8ny07fTUejZRGRZ6Q9Gz56cm2m/6x6sgI/79LzRzTHqtQH81F/q/vUf8Cpvy0AD1X2VLTH/2KkBqPUc1N8759j/f276HTzKcgIqim/1dWHSq81IBr1Vepn/gqN6AG7PLeo/mpzv/AH6JKgshdKb/ALFPplBAeZUL1JvqHzKsBr/cpuz5PvU53qN3XZQAInz035aF/v7qalBBIlHzf3ajdvL/AIaE3OlOIEtMo+WiSmBC9Qvt+/Uz/fqPZ8lKQDY0Z6JqkT9389NuXjghaW4fy4Ifnlf/AGR96qp+6wPn34qXMepeKtQ3z/Pbstpsj9lRmribDTb7VXlfT7G4u4LfajPH/BmpP7SbWLme9l+/dzSXDJ/10bdXsnwu0f7L4JivZYvku2kuP+BFvLX/ANAr6L2soxWux5EoqUmeQ3Nmu1fttnfx/wDXSzaqb22hwfIlnfz/AOx/qkr0LWLmbfPvl8x3k+Z5K4G5h8u5b/ep/W6nc6qeGUiNJobX5rTQbWP/AG7r97Todb1SS5it0vPsm9tn7hNvWrE22RFrNjZoL+B/l2JIr/vPas/rM5M6J4aMYlHxJNcWuqz2r3NxO6feed/4jXYWfh6xghVPsqyTp993+auLR/7c8Tyy7VjSa6+5H93aK9ARvMffSnI8/l1LFtbeZ8iKtaUNg0+35l+7VO2maDbWhYQza5N8kXkWu7/Xfxy/7K1xykbRiNtkkunZLdfLRG/e3Mn3U/8AsqvfY/I3RRf7/wDv5rS+xrHDsiXy0X5NlH2Zo4d/+sSseY05TJhtpt+75dlXtkkiK77f9n/bpzwx79lWP9ZCu/8A8hv9zNHMyeUr/wAH3vv0f7O7/dqw9t8jfNTXVo13v+7+WiMipR0OJ+KKMmiWaO33LyN//HXrzd3aDyn/ALl1XpXxRtlj8MQS7fuXkdea3m2NJfm8vZNXpQl7pyuOp7VvaRP9t6N7fLsrQhsFjRf/AB56PsC/Ls+5XJKXKdETL+bezvWL4z/5FjUH3f8ALOuum01pHrn/ABbZzSaDqEXkeY7rs+5ThLUJR0OB8Bw+ZNqHy/wx11n9lefVHwB4euLWa+luP9RtWuw/s1Z0i+b5HrSUtTGMdDib/QZJP+WVU08MXG/7rV6lDo6z/utrf79XE8PLH8+5fn+StacwlEw/Deg2eraVqr6hqsWkz6fYrNbJOm77bN8/7v7y1wupaxcWu10WLY/3kkTdXYa9Zra3jRInlp8tczrGmyal8kX8FfruB5nh1O97pfI+Vq2jUehGt+sjtvs7eRP78fy1Y+0abP8AfguI3/31aqaWE0CfPG1Cf7a16EbnPZGh5On/ADbLl4/+ukNCW1vv+S+i/wDHqo/u9n8dO8lf+etWBe+x/wBy5t/+/wBTv7Jm/vQ/99rWf5K0JbU+Yjl8zSTR7yTb+4aj+yrr/n2es/7N5n8NGyaP+KWkPU0E0q4/54VM+iXGzf5VZ6PN/wA9ZaN1x/z3uKCi4mlXEj/6hqcmj3kn3LGX/vhqo+dcSf8ALzcf990fv/8AnvL/AN9tUAayeHb6Pbv0yX/vy1Wn8Pals3/2Y0af3/Jrn/s00n/PWSj7A0n/ACyagDoH0e+j++tnB/10mgqH7HJH9++sI/8At5j/APZaxU0Vo/8Alg1OTSZI/wCH/wAfWgDSmSH+PU7f/vtmqu/9lx/fvpZP+ucO7/0LbVX7G3+x/wB90fZv4fNiqANDSoY9SuVt9MW4nd22Kmz5nY0axZ3GlalLZXsEtpdQtslhnTayMP8AZao/DGpTeH9YivbVv39u2+KrXiTWLzxBrE+pXreZdXG3c9YVXKV9Pdt87hGKvvqYNn99ahvJvLdpUoh2wTNVO8f/AEZv96vjKvxHqRNizm8t2/uPtesHxVN5eq70+/5Na0P31/3a5/xU/wDxMok/uR1yVJaGi3MtKjmkaNKEqO5f+DdXHKRqOtppILlXiby50+6/9yv0G+Gmtr4u8DaLrD/8vFv8z7/l3J8rV+e8NfYX7KviFdS8DT6Ujfv9Mum/79yfNXDWjobxPdN/mP8AO3mPtbbQj+Ym/wAqodjTuyO/mPu3/wC5mpE3Rw+V/q33bP8AfrkNCSFPMj/20+8lWNvmJ8lU4dsfyf6x/ufu6mR45N3y+Xtb79ADvtPlv5SLTU2x/ut1Hzfx/c2/foR/Ltv4f9l5KAB/O3/7f9yiZ2kdv3/7yhIYY9v/AC0oSaGRWRl8/Z89AB829X2tG705P3kP3fLpvkx+Wz/8t/v/AHKdsb7lVqAPtkfen30qR3b7/wDq0emw3MM+5Pmj/wBipNi2r/61o3/ub6NQI7bbHN5Xm/c+fZViHb/z1qOGP52fb9+pN/loqJ9xGoAw5t0fjbYjeX/xKdn+/metjyd6Oj1k/wDM87Nv39J3/wDketyFvL+433Pk3yUANd1kRk3VXbbJt2L5j1a3Ryf8Aqrs8z5/4/79LmAa6NJuTzfLr5//AGxtN8zwl4X1B/3n2fVJrf8A4DJBu/8AaNe+J9zytyxu/wB3+LpXif7W80cnwusf+Wk6apD/AOgzVpT+JEyPlnwen/E+gr1K/mWSwtrf/nju/j+/mvK/Cf8AyMMH/Aq908PeNv8AhH/D3iHT5bOKRNQs/s6vsXcn3/vblbd9/fX6NlU3Ci+VXZ8/jIqVRXdjg7Owmu7l5beeKN0/gkmVf/Qq3LbQdU2fJbef/tx7Wrj5rb7Vquzymkq0lhHH99fLevpOdnDy6HWPYX0H+t09v+2kLVG7r/HbL/49WTbfaI/9Vc3Eez/nm7Va/tLVJP8AmJ3X/bSZmqudEuD7lpPJk+TyP/H6j8mH+63/AH3Vd7/VP+fxqb9v1SP/AJar/wB+Vo50Z8j7kzouz7lD+TuXf5tV/wC1r7/pl/35Wm/2rqH3Ntr/AN+VqudBGDLX+j/d2y0bLf5v9bVX+2NQjf8A1Vr/AN+ajbWNQkf7tr/4DLU86K5GXNsH9xqb+7T/AJZVTfWNS/6d/wDvytR/2lqn8c6x/wDXOFaOddg5GXPl/wCeVCWzSfcg8ys99S1ST799cVDNNfSffvLj/vuj2vkHsn3Nh7Ob/nh5dQukcH357eP/AIGtYL2f+01R/Y1/uUc4ez7s3PtljGnz3kVR/wBsafH/ABSyf9c0rJ+zLHRsWjmZXIi5c+IYf+WVi3/bR6qvr15Ju8qKKD/gFN8td/8AqmoeGSR/9VWcpSNIxXYz9SvL6e2lSW5l+f8A55/LXUeDL+PQ7/Sr2azi1JLeaOZraf7txj+Fqy/7HurhP9Q2z/x2tKzTy4dm7zHSs+Xmun1Kk+Wx2Fhr39pfEv8AtjSrNYNkck32aNFXeoXayqqqqr/urXtFtqS6rpttcW7LsuF3+d/fxXifwih8zx4qP+8/0Ob9dlerWFs3h/xPJpiL5el326aDzE3eVN/Ev/Avv1+Z55aOI5Ox9FgW/Z37mhNbSTotwm7Z/wBNKz5ofMtp4YomgnT+P+Gui87zLlt7v8i1j3iLvl2MsiI2/wDvda+aPVMWGGGS2a3SDy7VNrtNG/3m/iomtpkdn82XZ/fjerlzeQwJvuJ4kRIf+eO5Uz/FRN9lk+fb8j7YWmjfd1+7QPmMOSz8y5aJ4vMn272TZ/tVa8lo3n8r95GjMnkx/dT/AHakS5kndXTbH+52ReYm6V6E1KONfkaLyfued/cqAiVfJ+1Ls8r7n8cn3t1ZsyTQW0Voi+Xs/wCW0nzbK3Lma3guZ9/7h9qu3l/L8u5/vNVW5m8yGWLz/L+b/dagJGakMkbs77ZN/wDzz/jaqaTSRzeU+6R3+8kibdmK2IfL+WV28t3/AII6p3nnWu1EbzEdt+/Z/wCO0CKczyeTA7rF97Z+7f8Ai/vVV85ZH+Rmj2bkXzE+/itKPTVn/wBHi3Tpt2K+z1o/s3/TInuPNj2K238KsDH2NAnyL5bu33I9tQvcwyTbEbyE2/N/FvqZ08xIv38sG9m3eZ93aKhSzWOb5Jf9jfHQBxvifXodNvF0x1aOT7++P3rl9Ss7e+d3RvLf+P8A266T4keFbq+8rULeBt6fe8uvObO8uPOaJ/8AgX97iu2lFSOacjWS88yb5/uVD/qJtiP9/wC7RZv5cMqJ/v1D53zsj/u0b7r/ANxq9iHuo4ZbhJ/fqZ90kPmxbqq/vI6aly0E2+tOYRoW0y3Xzo7QPRNNJHt+as+ZF374mqxDeLN8lx+7enqRylpJvLfftWpkaOT+9WeyNH89CP8A3GoDlND939/bRshmRXqqkzfN89SJN5aVcZATfLsWneX5k26q6P8AJTUf56OYC1s/j+WiazkkhXyf3lNSRf738VCO2xtlBBGlt+52/wAf9yoZk8v7606aFnfelH2xo3+dqgBr7vs38NCJUkL+ZuT9193+/UyWck+mrep9zd5O+R/4qksr/wB5Hqq6Nvq026P+Jad5PmJvTb96qBR1M35Y5N/8D/8AjjVG8nz7HqxNC0E2x9siP/6FRNYNGip/rP8AbjrknE2jIrulU98Pnf8APB/8KsO/8D1G6Ls+da45R5TojIhdGkT/AON1H+8jf71TbP40anfNvXetQUV/3km2irHy0I61ADUSpHo3/JUVVIBXpuz+5TnfzJKTmp5gDmrOjwtdX8Cbap/NU1hfzabMsqfvK7MPKMailLYznF8rR6VYI2yqc332T+BKhsPENnJbbEZoH2/ckrL1a8b7MsUU6ybmbdX1lfGU40/cdzx6dGXNqi5NeWdrueX949c6lzdeI7+2t/47iZUVP7mabqW6Ow+T7/nbK3vhvpq3Xife+7ZaR76+TxGIck2e1TpK6ieyabDHawxRIvyIqpWor+X81ZcM3z/eq8j/ACV8nP3me5GPKuU1Lab7tXk/hrJh/hrSR/LrGRZYT+5VhHqv/BU0O37lTE1iWNnmUfxVGlLQMnT/AGqk/wBuof71CVYE1O+am712UP8AdaoA9N5pP9uhP7/+1TXStJEAlLRTKYDf9ympt+bZTnSh6kBOag/1aU6Sm7/kqtQG7PkqF9u/5KkeoqkBHeoX/wBupnqv5i0ARu/9+mc0+Smzf71AENDyfx0OlM5oAZ5nlu1Rv/rKkd/LqN38ySoANlQv/sVLzUT7o6sAqN6N9H/fdAEf+rfbRR5lHmVRAyiijmgsXfQ703fS80AM+WSh08unbP4qclm119yggjTdO+xFrn/i5eLofw01x3l/0q4h+yRf9tflrU8SeJLfwzbS28W2TUfJ3p/FsrwH4u+JL7WHsftsrSTzfvvv/LtC/wB2umjTcpKRlUnyo419tjpX2j+N/kir3Twl5dj8N57J5/Int28pvMf5eK8bsLZdS8VeHNP2+ZAjRvKkf/fVevQ6Uzts3PJPMzTT/wB3n+7XoVJcqOOC1OH15F+0y/vWkSHbM1cfMnmXMrovyPXpGpeFfP1WBL1vMgZtlZet/Dq+jufOtPKntX+f9w+5k/4Cv3v+A1x86PSpyONmfzIV+Wsm53OnyV22m+BtQ1xJ0sorifyVXa8kPlb2P8Pz1e/4VXdaa++9nWB6IzVzapJWPO/CWiTfbFuJV+TbXbfZvLTe7eWiVevIbO1m2I1XLbTW3xXFwv8Atr8/ypW0qh5vIV7awW6k33Ct5H/PGSt6G2jj2vEzfd+5UdnZ2+9d+7/2Wtp9Nt59u9fuVyylzFcpXTdG7bN39+pkTyP+B/62rSWf8CL5aff2VJDC0iNvX/dSP+OpjIOUy7lF/h3Rvu/ubqET59n8f8VXPs0n3P8Agf391D2ywIu//vjf8vNaRkPUh+wTQJv3LR8sibHZZP7yR1oJ9zY+yP5dipH7VIkMPnLvXzEo5tQ1PP8A4rw+X4J37fLf7ZC/7uvH7zdGkv8Af86vbvjEqx+CZ/Kb5PtEP6NXiOpJ+5n/ANiavSp/CcEtz6Q3/wCoTcu/au1Kj2Lv/wButS2tvki83+ONfnqRLZfm/wDHq4ZS1OqOxm+T5ab9vzvUbbo/ufvH21auf9d5US+Xu+69QpZtGjfNLRGQSKsMMk6r8nlvt+/sq5baV5iK7r5fy/N/C3NXrO2j+xyfK0f/ALPirUNn/qv3sWx/49+35vu7aYEKab/oflfNH8vy1Mln59syfL/ubPv1obI45vNT7+7Zv2fw1J9mkndv3Hl7W/77rWMjOR578VIYdKtYtbll+R2W3lTZ827+9XnOj3+l+J/Fuh6VLFcbLu6W3by/lbmvSPjBbNdeA75/3WyGaObZsbdw23/drwfRL9tN8SaLe7vLe3vLebf9Gr6bD5rXp0PZxeh5s8NGU7s+irz4RWsf/HpqtxafwL5k25d1eb63pWpeH7+e0uNQikkh+8kkKtX0Vcw2v2zZ5sUjpN9+T7vLV4b8RUaDxpqsT7ZEdlmXy/7pWurB5riL2m7oxqYaFvdRyv2m6/55abP/AN9LUn2yT+PSFk/64XlUbmH/AGaqun9yvcjmsuxxyw6Nr7TDs+fStST/AK57Wpv2zT4423rfwP8A9NLasHfNH/E1Sf2rdQf8vMtdEc17oxeHNb7Zpf8Az/Sp/wBdLZqPt+l/9BJf++GrL/t6+kf/AF7Uf2vqH97/AMcrSOax7D+rvubH2/T/AODV7f8A8eWnfbLHf/yF7X/x6sf+0rr+7F/35Wh9Um+X9xb/APfla0/tWPYXsGbSXljHu/4mtr/321H2/T/+gxb/APfbVivqU3/PK1/78rR/bE3/ADwg/wC/K1P9pwD2DNxL/T9nz65b/wDkSnf2lov8euRf9+ZKwf7buI/+ff8A8BlqRPEmpR/clij/AOucK1MsziHsGbH9q6D/ANBWWT/cs2qZL/Rf4P7Wn/652H/xTVi/8JbrX8OoSx/9c321HN4h1af7+oXH/fdT/ankH1dnRfaY5P8AVaDrM/8A3zFUM2q28D7H0yK0/wCu955rf+Oqtcy95cT/AH55f++6h8usXmkuiK+ro6y21Jb59iLbx7P+eCN3qS67Vw95NJAm9JWjeo4dSurq/gSWeWSp/tdcnK1qV9Vd+ZM3prxfMndPuVG6M8MSf7VQ7PMbZ/BVxErw5T5nzG3Lylz+NK5PxJcrPqrf7C7K6Ka5W1hllf8Agri3ma6uWf8Ajf565aktLG0IglQzP89WI/uVV/1j765WzYmR69+/ZI1JbXxnqenv9y7s9/8AwKNq8Bjr1D9njVW0f4teHn3fJcTfZ2/3X+Ws57MqMtT7k3rI7O7fuPuUbPndH3SbPvVC+5Jli/1nzMn93ZQ000f/AE3dG2S15xsWPJhgmlf5o0f71N86FNybW2P9356dN88bIjPH5zff/i4pvkyQQq8X/fD0ASPujdfm8xP4qH/1LJLu2PtRah8vz5t7t56f3JPu8U57mOSFZYtsn97y33fw0ARpNHHDsTds2/8AkOrD3Plw7/P8x9uz94/rUbp95H/4D/sU7yY59yeV5ifL8knzUAO3zR7v9VH+7oTbAio7Ls/ufWmon+k732b0+88j+tSbP+2ifxP/AHKAHPND99N3yL9z6UeYs6eVu+fb/wAtKdDt8tnf/wAh1Cv3598Xz/xPVagWt7b1/e0f6zdvZ9n/AD2+7UMKRyJv/wBZsoSTy3Xd9x91SBRfb/wnkTvs/wCQPJ/6PStjY0b/AHW2Vz8yeX48tni/d/8AElkf/f8A36LW1NM0dt87fcXfvqgB93nf7G3/AL4ps0n3U8r95u/v7elWN6ybv3S1Xfy96u8f975/rUgQv9xpf/HP4q+Wf2tPGbal4k0rwvFL5lrpkLXd1/t3Ev8A8SlfR3jrxna/D3wfqviC4i+S0h3xQ/8APWQ/LEtfAOq6ldaxrFzqeoS+fe3cjTTv/fY100Y8zuTIm8H7f+Ehgf8A3q9Km/1Nea+Ek8vxDB/wKvSpv3kNfo2SfwmfO4/+IjBSwhvrxn/tO3tH/uTuys+a3Iba+j+5q6yf9c7/AP8Aimrk5kX+0tn+zW1Z6PNJ86Wzf9s0r3JPU54rQ3Es9U/vef8A8DVqHs9U+/8AZX/8Bqyf7K8v/lg1OWz2fcZo6rTsZyiy95N1H9+D/wAcqHfJH/yyWq/mXkf3L64/7/NR9p1COPZ9uuP++6CeVlne3/PCKkSZo/8AlgtV3vNU37/t1xR/a2qf8/0tAreZYe5bZ/qIqi+0f9MoqT+1dW/5/pf++FqN9V1b/n+loLjFg7ySf8sloSGadPki/wDHKj/tDVP+gldf991Xmub6f53vrqT/AIG1Acr7lz+zbyT/AJYN/wB8UJol9Pu2RN/tVkvDJJ8zzyv/ANdHqF7Bd/3aCrPuaU1h5f37mKP/AK6TVC8NnH9+8iqn9gWo/JWP+7Vj5fMvfadNjT55ZZP+uaVH/a1nH9y2lk/66PtqnsoSPzP4WoFoTPqk38FtFH/49UM2q3n3El8v/rmlHkzfwLUiabeT/ciqJXL1MO/Sa6T/AEiWWT5q66wTy7OKs19HWDb9rvIoPm/5aPW0kKxw/uv3iVmvdZE9jsvgzu/4SrU3RfuabIn5zw16tf2f26wa38jzJ90bwXkf+tikFeY/A21aTXtXl+WPZZxp+cu7/wBkr1xY1+0yonm7Nv39ny7q/L86lzYyR9Ngv4SM3TdSmvrOW4eJftW5redN/wByRP8A2VqLnzvs0V28/wAiRyf7Ko3/AMTVPVbOTR79dYRvLg+VNR8v5v3f3Vm/3o6mudN8u/2P+7gdmSVNn32/2t1fPHpjZrySOzZEn2b9rrDG+75h/tVVhma33O8HlvcSb5/L/jz/AHv92jf8+yXdO6TfIkCfwn7tD6asif6QvmbNvySfdTP3qAG2z2906p/q3hZv9qs9LZYHZEWKD7Q2yLzP+WuW/wC+a0tn3vKgfZ/FN/cpqWEMCNK8TSbmX99JUFamfc3n7n52lgm8xtsMnzfKf4aLZ5rqbymiX9z97+7tNaSOsHm/Mv3t+z+98tZr3LXTy/vZbRJtzt/FvWgkhmhhktpfK2xpt3qmz0/2Vp2+OSzguLhm37V+fZt61a/c2MMW9pZ4EXZK8j/Nu+8tVbxWg1K+eKKWSC4X+/8Afx/dWqiAfvo7ld7/AD7v+A1HC6yTS718/Z9//YqHyZNkt2n7/ft+Tf8Awn+KoX8vzIkSVvvb/Oj27kY0yBv2OF7mf/lps/2PWq/9lTSXMs0XlRo/3vMT5q1obm43z7/4P9akb1RdJJJmi/eyec339m3YtQBizJeJN+982SD7jJ/cWuV8f2awaP8Aa3gX99MsO/Z8/FejQ/vE2RSrO8K/f+n3l3VwPxp2x2GlJ8u+4uJH/dv/AAhdq13Ud0Yz2PKfMa1m3pRMnnpvRqd/rPnT7/8AcqGGb569pbHDImtrn5/s8v8AwGmzQrv3o1OvNNWT57eqPnNH9/8Adz/3/wCFq05hFhN0D/J+8T+5R8slCXn99fLej93On3qQDo7lrVFilXzEqTyY5Nr27fJULpJHTU/dzfI3l0AWt/lv89SedUP2yOR9kq1M9h/GjU+ZD5R2+hP9XVd90dSJMslMRI9HnSQPTXfy6ZRqBbSbzE3pUM37xPu1GnmR/OlSPJ5nzpRqRykKP5afP/wGrUOpTWsP2f8A1lqzb9kn8DVV2L/H/BTXqJSCMS4+3fvqNH8v+Gq8c3l1JvpljnmWdGif92j1H9vk2fZ3+5TZn8xKj/1nz/x1k5DiE0PlpVd4W2fItWIZv4HapP8AV1MoKRpGRmskmym7/wC/Wl8siVDNDHs2P/wGueUCoyKO+l5rZs9Khns/9fFBdO3ypP8AKtUfsy/Mjq1Y8pZTRPM/ip2zzKvfY/L+5UkNmsknz7qBykZ9N/5ZtWxJYLH8/wDcqvNYLH9yjlJ5jP2fJTXTzJlq99m8vbVezTzJt70iuYkRP9MX+4lTJN5dRw/c3/36uWdt/G6/c/g31qpaCJLyFo9N2fx/frvPhXpv2HR2u/8An7k/l92uDdGvrOXZ/HNHCv8At17JoNh/ZulWtii/6la8zFT5Y2O3Dx5nc1KkTdI9NT7mzbU0KV4p6kY8patn+etCF6y0f71XLZ/LpSiETWT+5Um9vlqvDU29az5TUsb/AJV2U7+Kq6VMn+xUyIJF3fwVMjr9yoUfy/v0I/8AtVRpEtf8B8x6c9Ro/wB2nb/MX56Bnpzv/vU3f96j/VpSVqZDKH/uU16SgBHSh/8AgdO/jqN6UiBslRP/AAVLUPy0gIqY70+mbFjSgsb5lNf7lO2fdSmvQQR76jepstUM33P9+qAhkqHfUk39yoX/AL9BY13qP/cod/npslSA7f8AwfNULo0n36k2fPUcn36cSASh6SinqAymU+igcYjd9JT9jSP/ABVI6VIiF4/k3vTUeh4Wn/dbfM31oW1nDpv727kTf/46lOI5Fe1sGk/1tY/i3xnb6V5Wn6ft+1P8m/8AhSsfxV4/knmvrSy3QOnyfc+/n/2WvP5oWSG5ldV+dmml+f79dEKf2mc86hae5a6mvpXZo3f+N33bMV5b4z1WPWPELPErbEjjiVJH+avQoYY47P5FWBJtyNN/c/vfe+9Xj81/5ztLKzyb9037yvSpxOOcmdh8LrZdS8Q6reysuy3t9i+Z/eevVJtY8uz+SXyIE/j/APZq83+G9n5egtcJujunkZ2/u7a6Z3VIWuE/4DWNSXMzSmtDQfUljeL/AGF+59abeaxJviS3/j2vsj+X+KsW5+RNkTeZvb5fk9asW2j/ALld7fw/c+tccoo7Il5Ne1KN/NRvLgRv92svVdVuJLxUfdO7/dTf9/NOvP4rdZfLn+/s/uZqnZwtA7P/AK+6f+PZUxKkQ22lTed9o2+Y7/Jv3+tb1tpvnp88v3PvU6zmmk+TyvLk/irUs90EOx18x3qpSENf7Hpvmv5Xlun/AAJuKmR5JH3pF5b/ANypPJkupFdLaKP+9U1sk1w7O/8A+3WZA6F28mV3VNif89Kks0W0hZHWL+/+7ohRrp137dm3YqSfdqbyWezVE8qPeuytIkykQo7T+b8tQu8MnlRP99/9v0q59gvNkrp/35jeqb23n3P2f5JNi/f31pGIiOaZpHl2K0bp919/y1Yhhkt4f+e/92rEMPl7fN/9A3Vc+zNGm9Go5RSPP/i1C0fgO8TcuxPs+3/v7Xhepf6mf/eWvoT4tW0f/CvdVdF/ij/9GV893n/HtLs/vLXpU9jjnufVnkrHZ2zp+8fbGm/+L7tSIk3zbF+TazrUelbpIdPfbFsS1j+T+LcVStJ90cyp5S/N/BH7f3q45R1OiMtDH/5bLv8ANk/4B81WP7Nk8nf/AKt/v+TWg9rHdXmzb5buu/fUbp/ozb2aN08tGm+91ojEJSKb7Y7OV7dfL37f333v/HVrSRIZ5oH/AI0b5nkTb8wqNLaSB1d28x1X5f8AdFXGTzLbf5v2d92//a5qoxIC5sGkff5vyP8AdT+/ioYYY7XbbxfuEf7sMb7d7GrHkrPDZujSyfZ9z/3d9SW3ybXuG8tP4Xk/g/4E1ApHL/EXTZrr4e65v/eIlq038TdP4f8AZr5Tv/3cO/8AjSvsLUtN3+G9etEiaf7Xb3CK8cO5uY3r49vE/wBDrsovQxnufcH2+4urOK989f8ASIVmleT3WvLfjNoP2WHT9YRot6M1vL5ddd4JuZrr4b6Be3D/AH9Pt/8AgexdtTeLfCv9seD76JP3c+1rmJN/3GrSEuWRnKJ87zN53z1Rd6tMjRvsSq+/zNyP99K9inLmRxyiRu9Nd/Mf/VLQ6f7VN+zXH8FakB5jU7fUf2aejyavmAk86nVDso+arAkdFkpvk0bKPJWRNlAB9laj7N/tUbKb5IqAHbP9tKNn+1R5NN8lqOYB3FLzTH21H5zbG2LRKQEOpJ/o1UbPd9sgqxeP+5b+/VW2/wCPy23/AN6uOUtTWMTooUp3neZJ8lNmfy9yJWTf6l5e6K3rbm0M+Uj17UvtT/Z0b5E+9VWF2jRUT/gT1XhRfv1qaVpsmpPKkS+ZPtbb/vVjJuRpGxTv5vkWJP8AgVUaH3b23/fT734UVj1LJkrpPA1//ZvirSrhJfLeGZX31zKVYtn8iaJ/7jVMveRHU/SazvI762gvYt3l3EMdxF/t5WrELtGiu/7ve2/ZXE/BbXl8R/DHw5exbd8Nq1vL8n3Gjbb96u0dF8ldn7uvNlE6ASFo3XY3lpu37/vNzTUT51SXdO9OdVkeJ5f+A+X/AOzU7/c/1CfdSNKkByP5cyom75PupTn/AHH7r/VonyKkf8FRww+YnmpLsf8Aufw1MnmRzbkX79WWR75NmxN2xPueZ81GzzJt+3zP+uf3eKbsWTyvlbf5n9/5qdCrQTM6QfJ9/wC/QA5E8zbvi8v/AJ6+X/HRM0nyo8q7P+WvyfLTYbZpEVEaWNP9/wBamh/dp/z0f/0PFVqRykn77yV/dfc/8fqG1eOTz9m3/cf/AHakRfLSV5Wi+ddn7tG+9Uc1tH5LOi+X/wCz4qQJEhmjs1/e/J9ypPOmj2P/AKz/AG46jTb5yu+6T+6lHktJM29V2ff2SP8AcpxAxd6x+P137dn9ks/3P+nlK3HmuJ0/dNFG/wDckTdWO7Sf8LFg+Vfn0Wbd5ntcw1tM7fwK3zrRzACXMcbs+3yH/ufxPUaXMcm1N33PveY/zVC/mQTKjr5j/cqaFPMuYv3vyP8AJ/8AZUgPl/8Aa98bNfalpHhSLdst92o3n+8flgr573+ZW58QvE7eMfG2uaw7f8fd5I6/9cx92uZmdo3+Su+nHQzkb3hVP+Khg/4FXo027yWry/wZuk8Qwf7rV7l4b8eXHhHQfEumIvmQazbrby/hv/8Ai6+6ymbjQfIrs8PFRUqiu7Hn6Q6XPct9r1BoJ/4U+zeav/fS1oW2m6XH9zU7f/x7/wCJrn32yaq29lj/AOula0MKyJ/x82v/AH+r6Lqcco6GslnHs+TU7f8A7/bam+wXEn/L4sn/AG2Ws+Gw8/7jRSf8DWj+x/M/5YUjO3maX9m338G7/wBCpr6bqUf/ACwl/wC/NZf9jtH/AA0Jpvl/P81XzE8rNKSz1Df/AMezf9+ab9mvv47Zv+/NZ/2ab+CW4/77ajZdRv8A8fNxv/32ouiuV9zQe21L5v8AQf8AyWpr2epf8+bf+A1UXS+/5+br/v8ANUb219J9+e6/77ai6Ks+5oPpWpf8+0v/AH5qF9H1D/nhLWe9hNJ9/wA2oX0rzPvq1A+XzNB9Nkj+/Isf/XSaofsEP8d5b/8Af5aovpqxp92o3to6OYOXzLXk2Mf376L/AMeajfpqf8t5ZP8ArnDVPyY6bsWrFylz+1bGP/l2lk/8dqu2sN/yys4o/wDro+6qrp8/3GoRGj/hqLsrlRYfWLr/AGY/+uaVTuby+n+/cyyJVhLOaT7kTVJ/Y82ze6rH/vvtrGVzSNjDmtvng3r/AMtK9I8E+JF8I63FqD6fa36eTJDsukVlTK/eXerLurj7a202OaL7Rcr5G5d3kfM1a2xdnyN5iVnyqaafUltxaPTPgy0cmpeKtQig8u1T7Ptto/m6tM23/gNerf6LJbQPKqwbPnVJE+5XlvwNmW1sNcf+N7iF/v7flSN//i69OvLaaRGfylkTb+98z3r8tzb/AHqS7H1GF/hor/8AH9YLb3EcU9rN+5nT/nqprl9Hv/LeXQrhvMexj86LzH+aW2P3f++X+SuqfbdO7Itvs+bb5afcUrXJ+M9BvNSs4NTt4PL1TTGW4gSP/l4jP3of95tleMdpe2Xn2meLyPIn2t/u7aJka1h33CrB/G033dlN0q8hvtHs7i0vlu9OuId8TyJ8241ceGG1mgTyvM2L8qR/KrrSkBVuXaOH7P5H/A5H+/mmzfZZLD7X/o8m+Nt3lv8ALxVy5T7Uk/zRbG+TZIm7fUcOmyQJ9nt5WjTb/wAtP4FqYxAyYU8yaWV1WdJl2M8H8dOhmk8v5N0kEMOzyY/m34q9vh+0zzNBFHdPuf7m19v92qdtCv2OV7fzY3dt++d/l5/2lqwK8MzeTvSCKNJl/epdP/FVPZNdQ20SK1ojq26b+/j+Gtqa5XZHsgiu3f5IppP733Womh8y5+RZY3T/AJ6JuqAMe/eOSzni+aPZGr/uH9P4arpCsabIom2O399e9XoYY9N82V/3j7o/kj+b5h/FVO5hmndfKbyPvPv2eV/FQAJuk3JLIv3fl8v2q1bItrDE6XPmPt2bI/vP/tVVeGG6hlb+Cb5FepJnuNn2TylRHXZ9z5qsBs1h5kMvm7f33ybJE+Taa8t+Mf8AzA7f5tiRyOqfwpnZXqFz5cNn/o+79z/45mvIfi7ctJ4hsbd5d/k2MaV20I6nNUOJhfy3omtvMdnSmo7eTs/2qEm8h/kr2FscWoQ3LWsy7/uUXn+3+8SpnSG6T7tN8loPkdfMSrJM9f7ifv4P7lNuYWkRniqaa2WCZt7f8DjqH7dNB8j/ALz/AG6iQ4hYfbL65W3itmu5/wC5GnzcVJv/ANmpvB8zQeKtMe33O7zbNknvWt420f8AsfVf+efnLv2VjzcppymH5dELtH9xvLrsPhd4GXxxc3kt7PLBpdp/rZoPvOx/hWr3iHwBotreNFp95f7E/jn2tXO8RGm7SZtGi5I41LxZ/wDW/I9H2bzPuMtak3gmSN/9Hvl2f9NErNv9EvtDtvtG7z0T73kfwVUMRGXwsmVGUSFJmj/h8ypPln+5VWHWLW6+9+7q4ltHdfPaMsn/AFzruj7xyyIfmj++tD/u/u1Y/fRoySrUfkxyPvio5RjUfzFVH+/Q/wC7eo3h+f8A55vQj/8APWs5RAj/AL39x6ck3yfPUb/xPQieYlIokemv+72vQj/wPTnj/joArun3X/gerCXX8D1HUaP/ALVGoFp/3dHyyOu/7lRwp5e35vMSrVmnmJ5qfx1EhxLFhDdX15BaWUEt/dXEmyK2gTcz5/2a9s8N/sc/ELxBDFLcLpfh6B/4NSud0v8A3yitWD+zBfrpvxjtpXi+5ZzJ/tJlfvV+gVhfx30Kypt+f/nnXi4jEulLkiehTpqceY+S7b9gzUpP+Pjx/Zwf9c9EaX/0KdasP+wTdf8ARRrf/wAJ7/7qr615pNlcf1yr3NvYxPkn/hg/UP8AooNrJ/100Rv/AI/Ub/sJats/deOrD/gelSf/ABVfXfNHNH1qp3D2MD46m/YM16RG2eONJ/8AACeqafsDeJoEZU8Y6H/4DT19o80c0fWqncPYwPi5P2D/ABZ/B4s8P/8AfE//AMTQ/wCw34w/j8S+HJE/6Z+ev/stfaNNqvrVQPYwPji2/Yq8YWupWcqa14cjsrdt/kxzT/e/79V2Cfs2eLo9v+naH/4Ez/8AxqvpeiuedR1DSMeT4T5u/wCGd/F3/Pzof/gTP/8AGqP+GePF38c+jf7P+kyf/Gq+kaZJWPN5HRdnzj/woHxd/e0v/a/0lv8A4mpv+FFeJo/4bD/tnc19DbKSjmDmfc8Ah+DPiiPd+6s/+2dzU3/CpfE2xf3Vr/tf6TXvWyo9lTKIc7PB/wDhVHiaP/lha/8AgTUifCvxJ/HBb/8Af5a9w2UnNS4lc7PFH+GniD5v9Di/7/LTf+FZ+IP+fOL/AL/LXtWylqeUrnkeLJ8OvEDo2+zi/wC/y0P8N/ECJ8ltF/3+WvZvLo8ur1D2kjz/AH/7NN/5Z/JQm77lGz/Z/wB2gqMg/gpKV3plAhH/AHi7KHdZHpr/AMVFADd9R/wU7+Gh6AI/+A1C71JNUMlLlLB3+daj/wBZ86UtK8n7v/2RPehIga9QvtkqWopqYFf5Y6j2VM/7xKioLjIifaifdqF//H6m31DJQA16alOdPkpqUEBJ9ymv/q6ds/8AH6c9AEez5KdsX7lO/wBYlJQWJ/q3+SpLazkupvkqxp+m/av3rv5cCVk694zh01GtLKWL5P4/79KMXIOZRNC8v7Pw/D95d/8AF/eevOdb8bSX1zO7xNsRv3FtH/G1U9e1K4jdt7NJPu2I/wB7f8tY9s7SQt9o2xp/F8+7fXVCHKcspuRmuk0D3zxM0iPtffV6ztpLWFfNibZ/D/Fsp15NDazSxRTxSfaNqbPp/tLVe5huI7OK4in8h3XyWh+Vot395a25iCv42vGtfDGoXf3/ADla3VP7mdituVq8Zm3QWzf3/uV6F8S7yOC2sbKJl2XEzXDJ9P4q4nTbNtS1XT7RF8zfJvauqn7sTne56Zo9h/ZulWMTqvyRru+Ta26rTp56t935/wDvqrE1m11c+a8EUf8AHs/uVa+x/wACMsHy/frhnLU6YxK9gi2s2+XdHs2vs+lNkmm1JGSL93I7f8Cq1bWC6km9PN+xf8/P8UuP7u7+GtCHSvPtot941v8A3Uj27f8A0Gsjcy7XSo4LZoof99v9tv71WLOzj3/P9x60obBtkv7+X+5v+Vv/AEJahms5oIWd7m42bv8ApntoFKQ5LaSeGXyv3H8H7urkKeRbRfumk3rsb+HewqGzhuPs3m/2hL5f318tF/8AZlah7aaNNn9p+RJt+aaSFW60E8xoeT86pbt9+ppkby2l8iL73/LN/mqH7M0jrvvriN9zOv7lf/iVqR9Lm3/JqdxG6bX+4vyUGfMWvJkjRdj/AH/vJQkMkn/LJtife8v+9UaaU0czbr64kuv+A/dH/Aad9jkjR3TULqRP4kk27v8Ax1VrWMQkTL533Eg+/wDwSfx02zsGn/hXz/8Apn7UfYJpEbfqF5/c8mN9vWnf2a0b7/7Tuvn+791ulAhqIsfnvbzt5+1k3/xJipHSSP5/mn2fI3+3Ub6asib/ALZdQO/8e/b1ps2lQukWy8uvnberxvVR3AwfivZzf8K38Q7tuxI12+X/ALyV8y3n/HnPX018SNKaP4e6473NxI/2dpvvt8/+9XzK/wDx7M/+7XoU7cpyT3PsjTd39iWKbt++3h2/981YhRo/kTdI/wD0zRe1ZOiWcf8AY+n3Dz3UCPa27+THN/sp81aEOj+R5G+e6k3/APLGO8+WuWUtTaJaS2h85ZfK8x6c+75fs8EWx9zsn8VRw6Vb7JYkubz523/8fLf+hVHc6JNdef8AvbqdHX/lpct90f7K1Ah1m/8AaUMUqT+Z/t/wvRZ2yx7Uibz3eOq9to9vA67J7qNIdu1JLlv++lq8+iLJcKjtcSbPk3/aWbr/AA0ASbJNipEq70/76ehPL/e27/f/ALk9U7zw8skLSo11G+3YqSXkn73FU7bw829Xu7nUt8P/ADzuZ/8A4qgDas4fIf7PFK0CJ/HGny18U6rpv9m3l9Zfx280lv8Ak22vtBNEtYJN6S6lJs2pvjv593/oVfJ/xL02PSviF4lsom8yBL6ba/8Asn5q7cO9znn0Pob4IJ/avwo8Pf7DSJ/wJJK9ESFZ5l2bZJ/l8r8K8h/ZySG7+Gvmy+bJ9h1CaHyY5pF6qjL91q9U/srT43gfbdbLj/p5k2p/3y1VLccdjyX4wfDf7LNP4g0yLzLVm/0yH/nkx/iryGaFd+969q+Nmsaf4P0dtKsl/wCJvqC72/fM32eM/wDAv++a8Bttb8t9lx/33XsYeEuTmZw1JK9jR2R1FJTkeO6+e3lobzP466TIanmSfcZqHeaOmpNs+enJdVfMVqH2mT+NaPtH/TKrHyyJ88tO8mOTb81ApFf7Sv8AHFR9pXZ/qmqxsWOloEVPOjk/vUedDs/iqZ0qF7Zf71AEf2n7tO+0/wCzUnkihEoAipj7v+udTblqvNMsf35azkOJXvE8yGXyl+RFbc9Zaffi/wB6rF/rayJ5UX3Kqp/yyrlluaRLF/qTSTSLF+7gT+P+/Wfv8ynXKf6TKn+1U1tYNP8Af+5W1OnObM5SURsKNO/yfcrpvti+GbC22f8AH1cfP/urTtE0pZLlU2/u0+dvwrH152u9Vud/8HyV0V6fsIrm3ZnTnzsz9Sfz7+eX++2/86r1Jc/67/gNQV5fMdZKlTI9V46mRKZB79+y78S/+Ef17/hGrv8A5B2qTfuv4tlx/wDEtX1FNqUcn3ILyTe3y+RZyNX526bfzWN5BcW8rQTwtvV4/wCBh/FX6DeDPEln4m8H6Vrvm+R9osY7iVJJvlRgv73/AICtclSJtE1v7SjjmaLyLrejf88W3OtOe/jj810s7r5P4PJaprZ/Ps4JtvmQOq7f901NdP5E38Maf3/7lcppEo21433/ALNdRvuXb/ozU6PVlgmZ/Iljd1/5aJVhPv8A/Hz9xl3f3aERd87vEv8Av/xPQMrpqSzzROltLJAn8caU5NQ8uZvluo/O+8nk/Ltq5sknTf8A3P4N/pTZn/5ZKq/P96gCu+pNH/DLJ/tvDTftkabti3Ejp8/+pZatJH5afJ/wL/dFO+adPniaP5f+WlHMPlG21+u5nSxuI3f+OSGo31hZ/NR7a6jRP49n3Kmhhk+5Kqyb2+//AHKsTJ5jtvi8z/bkojIRThv/AL2y2n3/AN/ZUiX7fwW11v8A+mkP3s1YRFgml/2/vO/3ahjdZLn5/wDV/cV46sgw3vPM8bQf8fG9NJuYdmzds/fw/drce8WPzdkF5JBu+/JDWXebrX4i6Rs2/wDIJvf+B/vLatq5hWRF+eqKkV5rlduxLa6kf+55NYvirXptK8N61cRQXHnw2czxJs9I66CT76/L5n92svxDa/btE1e3lVtlxZ3CbPrG9KO5J+ddy/75v96qN12q5M7bFf8Avqr/AJ1VmTzK7osz5TY8GOv/AAkNtXpV5/qW3147bTNHMuxvLdG3pXRTeNtQ8nZtik/23SvqMtzCnhouEzzcVh5VZJxOohudH85kvYpY5/78dyqrz/vVoeTpPk70+3yJ/fjtln/9BavH7y8mvpmluG8x6dZ391pr77S5lgf/AKZvXZ/bcbvTQz+pO2+p6p/aXh/7n9qsn+xPZyLUn2/Q5Pua1Z/+PL/6EtcDD8RfEEcez7d5if8ATdFahvH+pP8AfgsJP+ulstbRzmmZywUj0RJtPk+5q9h/4E1N/ov8Gq2cn/b4teZ/8J1I/wDrdI0uT/t2o/4TOH+PQdN/74Za2/tih3J+pzPUPs0cn/MQtf8AwMX/AOKqRIZvmT+0Iv8AwMX/AOKryv8A4S2z/wChcsf++2o/4S7Tf+hXsP8Av81H9rYfuH1OZ6o6XX/QVt40/wCml+v/AMVULpJs3vqtrs/6/wCP/wCKrzP/AIS7Tf8AoV7L/v8AS01/GFj/AAeGrD/vtqX9rYfuH1OZ6I6Q/Mj6rZ/+Bi1VebTY0+bV7D/v9urgX8YQ/wAGg6XH/wAAZqh/4TOb+DTNNj/7dqX9sUO5Swcjvnv9Fg+/q9r/AOPVC+saD/0E2k/652zNXD/8JzqH8EVnH/1ztlqN/G2sSf8ALz5f/XNFWs5ZzRjsio4J9zvP7b0nZ+6g1Kf/AK5222j+1V/5d9Bv5H/vzzba87m8SatP9++uKozXlxP9+5lk/wCB1yvPI9EaRwT7npE2uX0f/MM02D/r6m3VRk8T3Ef39QsIP+uEO6uA5pd9cs86nL4UbRwce52Vz4qjk/1ur38/+xGnl1mzeIVjf/RLby3f/ltO/my1z3NSw1w1Mzrz62No4eES9c6reRw7/Pben3fwreTx1NHbfvbZZH/v79tcncv/AKM1Ez+XZs/+zXLHMK9Nu0inh4S6H194JsLzQ/DemJb2NrIl3HDfS+ZeN5rsY03Ku2KuwhvL61eX/QYpJ3bZvkvPX+H/AFS1HZ2EOm2elWjq072lqv77Z/cWtT+zVjSV/Plfzm3/AOp2s+a8PEVXUk5yd2zupx5VyopzTXT22y00yz2fc3x37dv92Kq/9q6psgSLTLDfD/HJqrbtv8P/ACyq95LT+VsiuI3df3SR/L0rN32sbqnntI+7Z+83fP8AN/481cfMaHHpc3nh/VZbR7azk07WZpJrXzLz7kn3pV3Mv/LT79dQn9oWLwb7az8/cv7n7fJt2j/diqr4h0T+2Lae0uJ1sN+3ypv9e0UwbdE1Giaw2paP9ou7aKDUIWa3vEkdtqXEf3tv+y336ssbDNdSTSvLY29pdIrIqSXjS/KG/wBmJflqOa81S1mi/wBDtZPuvskmb7ob/drcmhb+CVdm35vk/wCPf5vmb+HdVVE+dtn3HbYryI3zrUAZvnatdPebNPs/n/1SfaZPkYf3mZKhvIdYnhgleLTY57hf+Pb7Sy/w/d27a3Jttq8Ur7vP271T7u6q9nC2mwt5Sr8m59kfvRKQ4mbZ2etWMMuyLS9/31T7TI2z/wAdqnf2GpRzeVL9j2JueVIJpPkzWtbXjXUMr2+673t/f2tVd90EP2e4ib729U2fxUBIyUTWp/N3/Y9+3yWeNGqSa21KCzV/ItfP2/L87NsUL/erYRGeaX5f3Ds275P3rr/8TUOySBGt/Ii2f39n3MVZmczNZ6pGjOl5pezb9yR5+/8Ad27d1Fz/AGxsW022ex/nf70uzP8AwL5vuVcS5sdjRPL5mxldYZIfuf3W2/3aNS/cXLW97Ouz76/ud3zD+Kgsp/Zdak/j0uN/vr+5kZOP9lWrxPx5czXXiq+e4lWR4dsO+NNvSvfJr+GS53wzrJ5PyMkfy1806leNqWq3N3K3z3E0j134eOtzkqS0CHbs30tQJu2fdqwj160TiHInlyVY85tjb1qNN0m6nb/LqoyIIXmhn+TbVG8hjjTelaTutVX/AHdEtioyK+j201xren7PvvdR7f8AvqvWvFXhv/hJkgeKVpHhhrzfw3bfavEOnIjeW/mb1f6V659pmkhb5vMry60uVnZCPMir4ARvDnhu50yX76XUlxVeaFt/zffrn/FWpX0evb7e5lg/dr/q3+/ioU8YXWzfdwLcP/3zXi1lKpI9ai1FGxcvWTN9/wD1XmfwVG/i2Od1R7NY99c74n16bf8AZ4vk/vPG9aYeMoyJrSVjNv0tbW/aKWCL73zJVi2Tw/dPs+0y2j/39/ypWKn+xEtaFs7TvsSxWd3/AII03V9JRr+z+JXPHqU/afC7HTW2g6hPDvsbm31pP7n8VV5rP982+CW3nSsFJreC53xebps6f88HretvG2rRwxJcfZdeg/uXSbZf++q9SFfC1d1Z/gcMqdantqVXTy3+f95/6FULwrv2J/3xJXSf234d1KFvtH2jRbr+5OnmxPUj+FftyNLZS29+j/de1fd/47W31VVFem0yPaSjpNWONdPLpv8ABvRq2rnR2j3J5vlv/wA8Z0rPms7qD78XmJ/0zrjnhakOhvGopbMq/LPToZv4HqHzl/65vR53z1hyGnMTP+83JTflj+R6mheHe3/LRP8Ax2i58v8AgVaylEYJD/H/AKxEofd81Qpcyfc+5/dp29pPv1jKI4nffBPxbp/g74hWN3qreRazRyW7XP8Azyz/ABV9xabqU2msr28vmI/z/wCy61+b6V618H/jxqHw9aDStT3X/hrds2feltM/xQ//ABNeTjMK6vvw3R6WHrKPuvY/QDStbh1VPk+/WjXkXh7xDZ65YQaxo98t3ZP88VzBXeaD4kWdIorjbG/9/wDv14Klyvlkeg4faidDU+m/Z5L+JLhfMgf5Pv7etQUrpXRG1zGR0154VsY4/kuZYP8Arp8y1k3WiLA+z7db/wB/+7VjStYaPalx+8RPuv8A3K1Lyzh1K22S/vK65U1Km5QWpxynKJzv9m/9Ptr/AN90PpU38EtvJ/1zmWsvVbG60q52bfMgf7r1R+2fP86tG9fE4jN6+Fk4VKVmY/WZRdmdF/Zd5/zwqF7C6Rvntpf++KxftLfwK1CalNH9zzf+2dc0eIo9YAsU+xpTI0f31aOm1XTWLr5f38tdBpusWt0n+lqsb/39n369jBZrh8ZLk2fmbQxK7GPRXUb7N/8AnlTdmmyPs/0XfX00cLzfCzb23kctRXSpbabvb54pP+B07+z9P/6Zf991X1Z9x+2Ry1FdP/ZVj/cWnfY9P/55xUfVZdxxrI5aotlddJo9nJ/yyWsu/wBB8v57f94n9ysZ4Z2NI1FIw3So3SrDp/BtplcMouJsebP/ABJ/q6P9unf6v5KTmmajPlpyf8DqOShHWT5N38VABTX/AHlOfb5fyUeXQAzmm0jvTfMoAjeo3TzKc/8AfpaAIt9D06jf5m6pHIh/vVFzUu+o5vub6oRX/jZ6SnunyNUb0ARyVDsqZ3+Rvlqq7+ZRqA5/ufJUf8G+pPJ+eh0agB2ym03/AFlTWdnJO+xP4P46UgI4U8+bZF+8q49nDYw/aLuXy0T+D6VT1jXrfwrbLb26rd6jcSKi20fvXmeq+MNQ8QXjb/Kk+yfPLD97Y1aQg5Cc1E6bXviEsaSRW7L5G3fs+83/AAKuD1XUl3xW9vL5l0/3nkTb/wACrJdFtbn/AEhvLR/n2fxP/wCgtWol587ag8sW/wC/5Mm77p/2WZa6oxUTnlJyJLOz8+ZpVvvtc+7+NNzL/wB9btv3KpzTLptnF5X7z7PIqb5Id29v9ndU1tGsD20Us67PLjRngTyt+F2tuomuYbVGSKdpESRv30fzMjH+KmPUhS1mk8qKVovPT7vmJ5Xzf3abJujSJN3lzv8AdTZu2VNDps11ud5WkR9u55ParDww2vz/AMG77myoj7zFI8f8cOsniFkRvMgt41h/P5qm+Htn5/irzXi8xLeP/lp/eNYNzf8A9pX9ze/wTTNN/wAB+6tdx8N7CG10qfULiX57u6aG1T+J2Fd0vdicsfekegPcx2tgr3H7unQ6a11M0t3FLbwf8srb++w/ik/+JohsJpLn7RL+8nT/AFSfw2//AMVWhDbLO/lRN57w/eeNPvsa8uW53RHed5ln8jLvT+ONP4aHhj2Rb18/f861Y+aPc8v3Ifkpts6yRtvl+43ypH96iMQiHzSfI/8Ad+ZP7mKhuf8ARUV9i73+8n9+rjuuyJPknTds/wBqmuq71t0/4D5ibqsJEbpNInz7v9mGoUtofuS/vP7vmfwVNvWOH/SJ/LdPkqZIf3yolSQSabbTR/JK0Uj/AO59yr0cMm+Vdqx/d/2qp2z+Z8m/y0T599WLZ/3LO/7uNPk/2nq4xFIsPbfPvRfM+b7lRpDHdXjJub/c8n1oTbvb5v38P3kkq09z56bP9ne3+6aoOUrvNcSIu/8AdonyM++nPukeJ9v7hP8AnnVV4bf7MsSQLsRtn/xNaE0LbJdsv8NAiG5muI0aFJ1+f518yoYXktUa48pfMTy0VJ329amd45PIl8+3k8lm3VHbXl1H5sqf7O5P4f8AvqqiBh+P0j/4QDxRvaLY9jM6p9F+Wvlt9slm2/8A2a+rvG1zHP4G8R7JW2f2fMm90+/mP7tfKP8AzD2/4DXoU9jke59iaDct/YOkRIvz/wBnwvvjf5f9Wla0L+e8sSNLPBD/ABxpXN6Ck0/h7SJfPfeljbbodjdo/vV0STLBD/z02fO3z7ulcclqbRLG/fDFvVY0+5s31HMkck2ypnmWRF+by0RfOb/dqP7S12ip5EXzrv8AOgf7/wDtVBQ7zlk8/ZFFGkLbN8ibl4q0nnRw/e8x9vy+W9U5pvMSXf5vz/d8v73FWIftFr99VjT7+zfu6/7VPlALzdAi/uGkfb8vlptZM/eprzeR5uz94j/xyf3hVObVoY7nfuZE/h8xKbM7eZPLD5Ub7m3TbP4T/DRygTTTRzv+9/eQJtdv71fLvxmTy/iFqD+a0n2iOGX9597la+oJkWBN6RNb/wB7zE+WvnX9oSHy/G1nKyeW81jHu/3hXZh9zGpHQ679lrVZo9B8S2Sbv3OoW0v7v5vldX/+Ir1DxJ4kt/CtnPd7fMd9yRQ/35BXgf7Ouqx6brfihJWWOD7HHcN5n8flyf8A2dbHjbxPN4j1Jn+byE3eUn9xTXsYXCuvU5nsjz6tZUo8q3OL8VX9xrGq3V7dz+fPM3365W5hrpLxKybmGvqHSXLyxPLU3fmMX5o/uN5dTJr15a/xeYlWHtlqrNZ1wzos6IzRc/4Sdd/722qZdb02f7+6Osd7WoXtmkrllCUTSMkdMlzp8n/L0tWESGT7lytcS9tTvLahXj0DmR23kyfN+9Wh4ZI/+W61xaTSR/xNTXeSR/vNU38hnbTbY92+8iqq9/ax/fvK5PZS81PM+wtDpX1izj/ilkeoX8Qx/wAEVYFPSFv7tEYykHMi9NrEz/c/d1ReaST771Mlm1TLYf3q09lKQe0RR/1n8NWk/wBUtXEs6p/8saxlRcCoz5jWhsF85nq9DbVNbQ/JF/u1oWdtHv8An+4nzt+FfS4ejGFNSPLqTcpOJ2Hw38DTeI4b7Z/y72slwv8Atyf8slryfXv3msX3+eq19rfCvwl/wjPhi2S7s/Ivbv8A0iVJE2ttP3Vr5H+LthHpPxO8VWkS+WkN1sVPqqV8tisT7as+yPUo0+SKvucTc/66ouaWb71JzXIdIqPVqOq8dHmU+YksV9qfsr37XXwftvKVpLq3uLiHZ91f71fFKf6yvZP2bfGeqaV450zQre8WPS9Tm2S20lZ1FzIcZH2Yk0kzwRRSxfP8krx7qje/jjTzUZtn8M1Rvfx3SRbGlTe3y+Wm7/x1ttSPc3V15X3YNn/PT5t+a4ZGhNbIsn7resj/AMX40J50k3m7vLTd/wAtPvPmm23mec0X/A9n8KVI7zb22N8+35Un+VeKksd80HkP5v8AF9zfR/qHlRGb+/8AvPehkj3xXbtFv2/fkeiF/PuVRJ5dnzbqCtS07+W++Xb87bPzoh/d/O/3NrbUqu/30ieXe6fPvp000k6fulXf9xamQuYmRvM+/wD8B+T0qREh+581NT94nyKv9/fRvaBN7/wL81EQkG9o02O1Dv8AufkZpN+16b80EzbPvvR/q7P5N0k7x7GfZWkTMxbp1/4T/wAPf7em36fvP+ulttrcdFkTftWSRP45K5/Ut0fjzQ9n8el3/wA8n+9bVsXPmQW8u/8AjXY3lv60wJNjSTNs3R7PvPJ/7LTXh8xIluP38H3G/h61C6NHCuxv/ZqE0/5G82Vvnbf/AHqUZAfnn4h0qTQ9Sn0+X79pNJaN/wBs221hvXtH7TPhi48P/Ei5uHVfI1mNb6B9m3ew+WWvGXrujLmQEP8AdenP/q6bRMnl7q05iCpzRzSJS1OoCbKXmik2UcwCUUr0lMAopN9NoLH0yiiggZRT6JKAGUr07y6KXMAyin0yp5gFSkopd9ACU+Om7PMffTo6AJLlPLs2ptyrT2+xfvv8lTTJ/of/AAKrWhwtda1pVui+Y8t1Cn5slZyHE+9r/wAn7ZPFbt5aQts2f3FNQw+TBN5qfvH2/wCu2fw0251a3kuWTc0D/c2fw8/3d1TIixvLLFv8j7ips+5n/aavNkdkSG5hW6hlfbF/rN8XmVh3/wBonf8AdS/6n/l2nTa24fxV1U0KwW33Yvk/55/eTNZMz+QjzSxeXsjXd/Cyf7O6shmbN5cdzBKnmyTpJsl8tN2//vmsW/hm8M6wut+a0drdt9n1GHZ+6Rj8sEzf3dv3GrqkhjkhV7fyo0+5Ekny/L/7NWbrHhu3vkbT72BUtbu3kSV4H/h/u1YGlf2fmQqksX+lI0nz1k3lssk299uzcsKw/wAO0f3ab4YfzIZdP1OVZ9U0bbbtNP8AelhK/upv/HNjVrTIsiRRXC/v3+Rn3/NRIDN+wR3U1m/+o/gd45vv/wDxVVY4bf7NFaPPLvRd/nQf62L/AHqmvEj03z3l273WNN8b7VfHzLtqrNue2lSKBY53XZsk+Xfj73zfLuqCia8RfJgdF+z79yedB/Hmo0e88torj92k0m+J9n8Iqvcww31/9oSdYJ0ZZvO3r5SYbay1Reb7dNcp9p+yb/LRof7mP7rNQBYhvvLufsiMuxNzskibmTH3aa9/9ls5bhLnzHf52Tfu2f8AAlp3k3094v8ApkUk38UP8T5+b7y037Msb7PKi/ff615Id38VXzENBN+/mllt/Njd9rtNA/38fw1TubmR91u8Es/9543+W3Y/3t1TfaJt/wBn+2eQ+1kX+H/9qo7mGTUnZ0Xz4EVUleT+OSq6gyjrD+XpU8vmxSXSQzP50cP8QWvmv5pEWvobx5cyQeG9QuE+0RzzWsiSpOm5dp/utXz3/q69TDxOOoOTd5Kb6ds+eo/+WKVYhfz69KJyDv46kR2+49Qu9SeZVkD6qPH8m+rFQvSkETU8GQrP4nsV/ubn/Ja9SVFg3JtWP+NHjevN/ACL/wAJVA77dkMcjt+C13lz4isbpJXef53X/lmlcNTDyqP3Vc6oVIxWrOV8bQ+Rf2b+Usf7vZWDs8ytzXvEK6kktvEvmJ5yvvk+9x/d/u1go6/x1x1MNKnujupVlJblebdY207/AOs+WuZdG/vff+9Wtrd5JOjJ/BWfs/fJv/jWiMeUmcgRGkeJEXzHf5FT616Fo+jx+GbD/SNsd7N959n3Kb4V8Pw6Pbf2nqC/6Vt/dQ/3M1ev5vM+dN3z0SqExiYusQrfWE7vFFJ8u/fs+ZK4V/3b/wC7XcX6L9jn2K3zw1w71pTMZk0OpTbPveYn3NknvVizuYbebem60n/v2r7ao/8ALH/gVSP/AMfM+yuiM5xfusz5VL4jrLfxnrGzZcXNvqyf3L5Pmq8niTQ5/ku7O60V/wDntB+9irg1dZKsJcTRp8ktelTzCrBWk7nK6EN7WO2fQbHWNz2V5a36bd+yP5WrFv8Awq1j99ZYKw1mj373g+dP44P3VbFh4n1K1T/R9Q8xPueTdJuV67o42hU/iRsYyoVY/CyjNo95a/cbzKqp5kH34mrrofE9ndJ/xMNKaPf/AMtrGrUMOi6qn+i6hFPv/wCWN0nlNWioYes/3cg56sPjRw/2yP8AjqRLlfv7q7DUvCvlo832aWNE/j+9WHN4bhk+4y7P+mlTPLZr4dSlXiZ/nLJ9ynedUj+GJI037f8Av3Vf+x2jT+KuOWBqx3RtGtHoztvhj8TtW+HOqyy6fL5kFx/r7Cf/AFVxj/0Fq+wPh18S9F+JWlNcaZL5d7Cu+602R/3tvmvgv7BJG6v/AN810XhvVdS0fUoNT0e5uLTUbf8Ajg+//wDs14+Nyp1I88VaR6GGxVnyy2P0e0fxPJavsu/3kFdhbTR3Sb4n8xK+XfhF8eNN+IUMGmart03xK/ybPuwXf/XH/a/2a9isNVuNKm+T/vzJXyH7yhLkmj2Go1VeB39XbPWJNNf5909q/wB5I/vJWPpusQ6knyN8/wDElXq64VXF6M55QOsR7XWLDejrPav/AB/SuR1vwrNa7ri3/fwf3P7lV4YZtK1L+0NP+++3z7bf+6uF/wDiv7rV3Fhfw6lbLLb/AHP7kn3kqq+EoZhDlqLX8Tz6lE8n/j+fb937kny1a+zSSfMjffr1K5RpF+RvLrNm0dZ/vxW8lfO1OFoy+CZx+zZ5/wDZpoH/AIpKNk0f8TV3H9j28G5PIWm/2ba/L8qx1jHhiVN3hPUPZyMOw8Q3UD+U7S1vJeSSQrKk6/eofRLOTb8y/wDbN/Wi201YH3xbXT/fr6rAYXE4ePJVldG0FIPtU3/PWL/tolHneZ8n+j7/APcq19jaT7n7yh7aST5/Kr2TQo7/APZt/wDvinJNH994It/+5ViaGTZ92oXm+fZUNqK5pFOSiOW8bZ8m2P8A2NlWIbpZEqqj73XZEtOm8n+NYqx9rT7hG8h19pUN999fnrnb/TZLF/8Anon9+ukSaSP/AJYVM6LOmz+B6znTp1EdEZuJ8/wv97/bof7nyU3fsT56P7teMemH8FLTKb/HQAO/mVG71I9QyUAElHmUU13WP79ACUx6N/mU3/gNABTd/lpTpKrt9ygAeRvmqN6c+6So3/26AIqifd9yptlJVgVtjSPRs8v+GrEn36rvWcgB32fPULp5klSbGk/hra03R1g+e4WnqBT03RJLra8v7tKyfGHjOHw/beTpjReekmz5/wCD/arJ8f8AxCjj3afp86xv9xpo9teO3+pLqUy3CStBdPudZpIfldf+BVvCnze9IylU6RNi81KSS2s72ZfPSa4bd/z1uGP/AO3U2/y4W+z+VJ/yxVIH/wCA7ap+HvM1T7M/zb7ddjPsX59/8K7vvVpPbMk3nStLAm7fvk2rLuH+7Wz90xjEhR7eN4EvVijunj375PlZ8/8AxNV9SmtdVvIkSBZP+uifuqdND9qhbevnu8e/fGnzJ/u02FJJJvK8tY/703k/cxUykaRiTJcyT7okliknTy3l8tNyvmnWFh5aL8vkJ8zsn8NV7C6adIpU/u/M8f8AdFbEMPmIz/NWbkahNcrAjb/v/frmfGepTWvhXVbjau/y2RX/ANo/LXQPbR3Vyv7qKT+P7/zpXB/FHWF/sex0xJ/3lxdedKmz/VKn+1W1P4zCex5m6eRbN/sKqV7J8Pba10fw3pFw6tJO/wDHJ82zf83y14+ltJqVzZ2Sf6y4m+Xy/evoqHzoJok+byLf5Ivn3fLXVXlaJjTjrzBvknm83d5ju336dc3LWqbHWWR3+Tf/AHGNORG2KkUHzt87eWnq1SJbLJDL+4/fpJvWHZ8r/wC9urzjqDY1q/2dJfM8lf8AgK5o85vJi/f+Y/8Azx+v+1Un2aT7/wDq9/3v9inTeXv/AHTNsf8A75fFKUiokf2nyId9vF5k77U+/t61Xe5jutkW1tn3N8j1YfzpEVEb5H3VThs2jSK42tv+4vl/x0xlr93s2RKtG/y7lkSSWN/v7N9NeGSP/vn5pqk/1iM7xeX/ANNqfKQWLZJI/ufc3b6vQ3PlvE/zb/4k/uVnzXPkTRPu8t/4X3/xVJYO0CTpK3yIv39n/wAV96tIxM5Fx/3n73zVk302FLWPdLLF/d/fR/3aJkaOz82KVY/9uR6h3yRws8rNJs3Qs8fyqmV/2qBEl4jfcRl+eZv+WPzOoom1X51ifbv3VXhtpoLaVLdVneFv9TAn32NSf2rHI6s6y/JHHum/hizRECxcvNHZrsXzERfub6y7ZG3y3Fk3ybWfZJ8sXH3quW01rvtn3Lvm+6kifM+Krpcw3X2m3uJ/Mg/eP+/+4+a0jECvrz2+paJfWlvBLPJNbyW7Jv8AVa+Z9b02TR5r6ydWge3bYySV9XQ2bWsMWyBfP/if73T+Kvmv4o7o/G2vI/3/ADI/0VK7KbOaZ9OaDMsfhLw5sVo/9Btvk+9vzFV77Ysfnu6yx7/kVPvf99Vy/hWFrrR9BuPI8uBNLtoZUnf/AI+FEaVtXj+XDE+1PI3fPD93f/u1zvcqJuJbfZYYvmbZu+/UP2xrqaXZtkRP9bN/DzVFPOgdpZduz76+X951P+1Uly62sKxL5Um/702/yvm/u1Ay1bbftkEXyyXSN/yz/gxsoewWx820+X52Z2TY3yZ/2aq2dmu90T95v/56Pt31MkzQf8sl+ypu3J8zS7jQA68mX7etv9jaNPJX59m5f++VqjDJ5lzKzr5c83zweYn7rj+JmWtK8mkj8hIomkf/AJa+Yny7dv3aIXhvvI+0ReRdJ/yx3+lAEdtCsbr5rNJPM2/ZJt3cf7teJ/tM2cn9q6Rev9x/Ohr26awW6f7E8sUny7J/vfPn+6q1578e/DDX3w6+12jef/ZlxHN+7h/5Z/db5t1ddHciex4D4GmaPxBL8rSI9vJ/q67a5T93vrzHT7+6tb+KWyllgndWh3xvtba/ytXpzp5EK2+7zERdm/6V9plj5otdjwcUuWSMe5Rqy5ofMet6aGq72de1KJw8xgulQvDW09n5f92oXs/46mVMqMzH8mm/Zq1Htm/u1G8NYypIrmM17Wo3tq1Hhpv2as3RRXOzNS2o+xr6VpfZqEhojRQc7M37GvpR9jrSS3+T7tSeS1HsI9g9ozL+x1MltWgkLSVN9mrSOHXYmUzPSzqZIfLq8lg0lWvsvvXRGkjGUzNS2rm3j/1qf7Vd0kK/3a4m8TZNOn/TRq8vMIqKUjswsuZs6qw2vYWz/wCzXoXwu8Kx+JvEkFpKsXkIrXF0kn/PMfw/8CevLbDxC2m20ESWfmSIu/zq+rvgn4em8P8AgldQ1Bf+Jpqy/aJUk+X92P8AVLXLicdGGH5YP3noaU6DlU5nselJCsG6VNu9K+Kfj35cfxj8bbN2z7Ur75P+uaV9qfbI4033EXmP5bPLDH+9Xb/tV8O/GO5+3fEvxfLu8xHuv5KlfL05anqPY5XW9Kk01NPl/wBYl3brMtZVW9Sv5L54PNb/AI94VhVP9kVU5rrM5BUqVC9Sf8CoESJujSvUv2aYftXxm0N93+p8yb/x2vK0/eTV7V+yvZyT/FeDZ/yxtZHpT2Y4n1tDNJPt+0St8n8f+zUm1pEX/lvP/wB8/wDAqhR/LvJUlb5/ufc3VI9msbskU7RzpIzzwyff2v8ALXmmheSaHeyfLIj/APPNPSmw3LRybJYmjfa23513PUM22eT5G8yfdsZJPvc077TJBDO6briTaybN/wBygskukkgT528+rULtOkVxFP8AOm1/3ien8NNtnX7M7xL5Ej7X+/u6UQvZxuuxljkf98ybPv0AOeZpPnd/k+/vj/jp0ztJNs/jprp/oypu8938z5Pu1GjrJDBE0q70X978/wBxhQBMlzHBCv7r5/4f9vFWvtS/LM7eWj7X2fWqqfv/ACvNi8tP9z7maEm8x/k8qR/4vLf5uKqIpEi3KyTebb/vPlbbU0Lzfc3eW7bnqrNcrs+aDyP++fvCnJNJIn+oWPZ/z0/u1JJi6q7T/EXw15TfP/Z96/8A49bVvIjfN/yzfdvbzPmrnbx1/wCE/wDDyI3mf8S+/wBqfe2Z+zV0XneQm928tNv7/wA+gskmSaPd93/Z+f8A8dqq9ssifJK0bv8A981Vmmj3y2jyr87LtSSH7+P9qrTzeZ/y18xPvt/sVUQPM/2mfDFr4j+HU9w8sUd7o26+gf8Ai2j5ZV/4ElfFMyeW9fc3xU8y6+F3iyKVJf8AkE3MzPs3Nu2/dr4dRGurPf8Axp978a6qWxEin/q3Wib+Kn80y5/iraUSDPR6k30nNHNEQCjmjmjmpAOaOaTfRvoLDZS80jvSUEBSb6WigBN9Np9JvoAbRTt9NoLCimUvzSfxVMgHUbPMp2ylpAM8upIabsrqvh74FvvHGtxafYxf7cs0n3YloJkSal4Ya1+GP9u3ETRpd6pDaWf+3hXaWqvw9tmuviF4Vt0f7+qWifnOlexftGWFno/wu8Iafp//AB6w30aff3MuI5q8t+EULXXxW8IIi/P/AGlC/wCTbqUnoyuU+0Lnydiyv/y2bZ+8f+Ko7byZG3pF5Hk/Jv3/AC8/eohhkt7lvtD/ADzfJF5b7elWLP7VdWzPdov3d/yJ83+7/tV5sjoix01n+52LPbyb2+/s9Ko3iLa2yukUsHzN+5jT5f8Adq15fl+QnkeXs+dk+6v/AHy1V7yHz4YJf9ZAzfKkf3krIsr6aizzb/IljsYV+5I/3Go3ySPIkX30k2Km/wC5Tnmad4n2rPv27X+63H/oVCTTQXLS7vIgSOPa/wDtf3aAMPxJZ3WlP/wktpE0F1Yx/NDs3Nd25+aVdq/xVtQzW99suLedZ4LiNbj7T/C+fu7avJNHdJLcW8q3dr/D5fzbGFcTo+pWvh/WJ9Ef95a3e640yb+FP4p7f/gP31qwN68uYfJnSXypNnyN8np/stUKfaLqzi+zr+4/hf8A2qkmtluodlvLE/zb2m/1WympbRzp9oSeKTZG0LeY/wD49uX/AGKgcSG/tpP+PiJvuQ/L/Fsaqbwzb1e4Vp/tC/fjfd5Wf4q0rya+tbye02+YjsqK8ifcxTvsbT7d8vnv/f37aBmDco0l5PFcbZ3fbt/D/a/ip0O6SGJPKlgS3kXckj7d+atXEP77el55b+Zs/efwNTXkW1+07FaR/vy/wrxVklPVbNpLBn8hZP8A0FGH8VU7a2vILxvNZfL+5Km/5Xx/6DWh9mWOGd7Rm2TbX3x+61Rh+3Twz/aImjSaP5Uj+78/96tIkSOV+IVnJa/DrU7iVpZ5PlhleN9q8tXgnNez/FeFbXwjO6S/8tI0X+7tNeL7/Lr1MPscdXckf95bLsqO2do3qb5fJVP4Kq/6uZq9A5i1sapESmwx/d2VJ5dWKQbVqF0qaSod/mVEpBGJqeFdKutY1KdLKJp54YWm2R/e21pI/l7t37t0+Rkk+XYwqb4XWzXXiC5dJ5Y3hhXa8H3uWSvQNV01dYmn/t3Svtbp/wAxKx+WX/gVEMYqDtJXQSw/OuZPU8tuYf4qy5v4tldlf+CbqdNmj6ha6la/3JH8iVP95WrFufA2uRp89tF/4Ex1pWr06q0YU6c4P3kcbefu7b/gVa3hV4Y/E9s8qrInl/cf/dp3ifw9/Y+mwPcTrJdPNs8mP7qL/vVm6VctBrcDp99I68epJHdE9Kvnmupl+XzH/wC+tlU5rne/zRNs+ZP9+qf2m3k2O7L/AOzVJeXLbFTd/wB/Hrj6mpk6w6x2E/yt861x6Ot0nyffrttVmaPTbz7O3l742/4HiuBsN29nT+D+D+GuqnsZSLCfc+f/AJ6UfL9ono8xpEVH+/uqTZ5jz1sQRUsLt/dqT7Ov96o/JaqiSSOlCPG80SP+8+bZso+zN8nzVe8PQxz6xFF5bSVMpDiaU3hiSF1+zztG/wDcqjeWF1Aive2O/f8APvrsk/ubv93zPei2h8vyv7+2uf2rj8JtynI2GsTWL77K+uINn8H3lrch8YXEn/IQ0y1v/m/10D7WrQudNs77d9ogi+7/AHPmrLufBa/620l8j/YkfdXoUczrQ6nPPDRl0L0PiHQbr5Ha601/+m/zLVpNN/tFN9vPa3afw+XNXKzaPqlqmx4lu4P++qoukMc2x4JbB/8Apn8tetTzp7TVzjeCW8XY6ybSlgm2SxLG9FtbTWNzFcWlysF0jb1eOb5q5P7BDdJv/tOh9Khj2v5/mf8AAKqWbQl9kqOGlHqdBqsPkP8AaLj927yfK8f96vcvhL+0s1r5Wj+M5fMg+5BrH8Sf9dq+ZX2xtsSrltNNA7JcL8iV8ziowxTelj0qMpUup+kUNz5fkXdpOsiOu+KaN9ysprrtH8Tw3W23uP3c9fAPwl+NmrfDKaO3fdq3h7zP3th/Emf4oWr628K+LdH8eaP/AGnol59rsn+Rv4ZYm/uyL/DXy9anOg77o9iE41V5ns3mVYsL9rG53p/wJP79cHo/iea1fyrj95B/f/irroblbqFXRvMStqdbtuZzpuJ11tqsN18iN8/9ySrD+XJu3qslcS8PmbXTdHIv3X/uV02iX7XUPlXDf6Uv/j9exRxHPo9zhqU+XVFh4fM/5doqhdGj+b5Y6uTW3mJsesu50eSN98W2u05ybzo/vuy0f6zdui/4HvrFvNVm0qFvNsWv4U/gg/1tZOm/EDw3rl+un2+tLYao/wAi6bqqfZJX/wB3ftVqicnFXtc0jHmOwdFj+fyPMo86H7nkNWHeQ6hpr7LhWgqq99Nv+81eNUzGNP4kzojh33OkeaHY33o/+uj1TmubWP8A6aVzt/f3UFs0tvB9vdP+WPneVv8A+BNXP3/xCh0eHzdQ0HXrRP4po7Pz0TH/AFxZ68jEZnKatBG0cLHqd5NftJ9z92lVd7V88+KvjT4kvteW48GT2d3paQ/PZ7Nzbh/vbWWvXNF+IWj6xpun3Et5FpN1dr/x53UyqyN/EteLXqV7Kb6nVGEYHXJcyQfcerSat867qzdjR7X2/I/8dNy1FPH16C0YOnGXQ8jhdtn+q+5Tv4/u/fod1jj+99+m+ZX03xIqQ3/gNH+3Qn8T0m//AGaQRF/gqu7rvpzv/fpr7tnz0CD+Omu9G+h3pcoEf96h3pzv/u1C6NTAc71C71IlNegCH7/z0bG+XerUtK9OIEPl+W+yh0XZsqT+5UL7fmSqAa7/AHqbbW0106ois71es9Ka6+eptb1i38M2HnIvmb22L/ttWfK5D5iSGO38P2f2i7by3/v15v458bXl1bbLef7Ik0ipB5f8f+9WT4w8W3WsXPlXflfPteCH+H/x3+69cjqTzakkHm23mJbw/vZo/wDef/x1a6IU+UxlPm2K+q2f3nl27HZrfZs3dP8Avra1N+zzT3MX2eJtkMa26vPtX5U/h+XatR2Fs0c0SebLB5rL/B83P/xSVqWdhcT3ivcLcbEZv+Pv5YkUVtKRnGJMmpf2b5CReVHAn+3tiVj8rbf9qoX8uCaV3WK0gmX908ifNb/7tXJrNZIVdP4P49+5v+A/drPmubW+3RW6rsuG+ZP4qmUgiR3KLJDJE8TR7Jvlf+/8v8VTW1ncQP8APL/FVyzhjn3PLB9xf+Wj7ulTJYN+/dI/v/8AfNZyNyPzlghZpZfMn+b/AFlWIZvtXlbGXZ9/+7vqN4bW182W4nW3gVd7P91UrNmhk1jc9xBLaWTqvlJ92W4z/e2/dWswJrm8bVbmW30/yo4N2yW/k+6n+zHXE/ELTVtdNguEa3/1bQ/7T/NXoyWCxw7E/wCXf7sMdee/GCaGCbSrJHaR0XfO9dVH4jCrscr8Pbb7d450/wC7/okbTfc3dFr3CazWS5ab5v4n2bPlSvNfgtZtJc6vqCbY3fbbRTbP+BNXpyQrawtcbfvrvVI/lrStLUmnsR3MPmQrFE3lu/ybJE3LzVp7OPesqK0n8DTfdXj/AIFR5P2j503SbVbbUOxbGznf5vIh+TZsrlkbRJprlpIYkTzd/wDv/wDfNVXdY/kdmj/9kx/DUnkyXSeaiy/uf4JE+bmm/vvvy+VGj7X+5uXikWEMyzzNsib51X/We1Fw/l3KpuWNKm2SbGd/uP8APs301HWOZl/1mz52TZ9zNADkSa6T518yN/4Km+0rAmx/uO3y73+/TU8yC8/e/wCodfOWprxJI4YpXbyE2/c2etXEylIjhuWke5fa3kJt3J/fxUm+aS8a3dbf7u//AGUz/Dtqi8LXW5P3Wzbv3yP8yKKkdJI9zpBFGm3f+7f0+7VEF57by3VIom+dpHb5/wB0jf7rU2FI76Fk3NG7tvbzE3df4qr7JLfyvs8VvJs3PFNI/lNuP8W2i8S8j894m8jY2zydny7R/d/vUAHkyT3Wx4lk8mT/AI+Y9qtTX0//AFqf6RHBu2RfxfKPvU2GGH/j4i3STptdrb+Daf8AZaobb7Ra20sXlLsSRn37/N2ZqoxA0IbOG18q3+WTevy/7H+0u6mpfzXcipuiktXbYs0E3zOtTabYTQTRRfNIkLfNN93/AL5Vd22j5vtO95ZdiRt5EMafw/7NWKRY/fI7bN0G/an31bY3/Aa+afiik3/Cba8lwzSPuj3PJD5TP8v92vpRLBY91u9nFdvD/HJ82z/Z2qtfOPxatltfHmvJF9z9z/wP92lddPc55nv3g+/htfBOkPLPbx7LGH/l5+VMr/EtaCedJDFb+V5F79zzpE++vzqsm1azfBkLT+D9KieK3kd9Nt3V9nyv+7St6HzINNZPtPkf3knf+I/71Yy3KiE0N9GkG9fMTzo037/l2mnfbJo5opbj9wj7nWGd/wB6jD/aXcv3KjfbBCyS/PPNH+/eOH7mP4qEuY7XyPKilkS4ZdyTp6/M1SMsfZo75JZYm8yDcvkJ92LcV3bq1rB7iS2WWX93PuXakb7t+P4qwbm4hupmlef9xcQq++NP3W0tt+992tSFGuntvs9z5k6W7Q7JNq+a3+yy0AR2yTTpKnkSxu/8H8O4Nu3LUOveJLPw5pq3Gq3i2nzf66RPmRj/AA7VrN1vWI/COlT6hdzy+Rb7fNmgTzV/uqu5mX71fPPj7x5feMdbl1PU2+d932Wzj+7bqf4VraEOYUpHo2sfHVv9JTRLHzEfai3N8m1kx/u1xfiTxzrXi7SpbS9ni8h/vpGir0rQ8I/BDVvEHlXfiC+bQrJm2eT5LSTv/s7a6j/hnXR/7Q+z/adW8tJPmmk2/wCr/wBlVirojamzOUXI8d+xzeTFF+6jRG3769Ahdrqzgd1WdHWugm/Z10OOFdmr6lJP/Em9fn+b+H5a1NK+BtvpUK+Vr1/JazN9yRFZa97LcfTw8mqmzPLxWGlVS5N0cLNYW8j/ACS+W/8AckqrNpc3/PLzP9yvUrn4OSSf8e+rrJB/C8lt9/8A75aqb/BnUo7mWK01y1k2Lv2bGWvpv7TwUvtHl/Va/Y8tmtv9mo/J/uV6RrHw68QaPbRS3DaXfpNJHbxQxu3muzttVV3LVp/g5rUl59i/s+1kn/heC5+/mqWMwslpMl0K0eh5b9jqN7NatQ634Zn2v/adxaf9dErpLn4e6tps0/2iC6tPJ+88ls21FC+Zubb/AA1fPSltJP5i5Zdjjvsa0v8AZvlvsrornw9b2Lrs8R+H7tHXf+41JW/9B3babbaVDfQs/wDbWk70+Rv9M+Z80RlCWzI945v7HTXsK6D+zdN++/ijSY/9iOapk03R7pJ3TxLZ/ufnl8iFp9n/AKDReHcPeOZ+w1N9g+eugSHwzJNEkWtXF+/3P3dstaltolv9mW4i0bVp4P8AntJDIsX/AH0sVVGVOPxSQctSXQ5FLCneTHvrYudStbW5lit9It/+u0js3Smp4naR/wDR2s7d/wC5Ai7q6Iun/MY3l2K9tpVxPt2Wcv8A3xUz6JNH9/7PH/10epJL9rp/3uof+P0JeWNjC1w88WxPvP8Aero/dxWsiLTMnUvJ0pPnl/3a4Ga2munubjesnzVua34q03UtSlfymkT/AJZeZ/BVVNY0eRNixLXxWZYqNWXLDZHu4Wi4xu92d58HPh63jy8g0+WBvJtGW4upv4fL/u/8Cr682NOjb1/cp/BGny7R92vhPTZtDnmi/wBJuLR0b5X/ANYqV7N4Y+LXijwzZ/aLi8/4SXS9uxppJvNZFH+195Wr52pJyPSjE+hEs5L5J7f5Y0dflTZ9+vg3x/DJB4t8Q7/+fqvujwr4z0nxdoi3elT+fAjfc2fvYmP8Mi/w18T/ABXeT/hZHjRHl3/8TKbd5j7m+9U09wlE4mZ/nZKi5r6V039mDRfGPgPw5qen61caTe3djDNP5iefFuK/xL8rLXgPjDw3J4R8W6roTy+e9jM0PnbNu/8A4DXRGSkZyiY1IlO2VIn+9WkREifu69e/Zmv49N+JG+WdYHuLWS3XzH/i+Rq8fh/dt8leofs8QrdfFfSElb7izbv+/b1M9mOJ9nQ/vH+eX77b/wB3+6bj7u2nK9xP5DvAkd06ru/fbulQzO0F5Kjr5aPuSJ43/h/2qN8MEN8nzTo/8f0rgNCb5YHnfzWjk/57Tp8v/AdtWE2wQwRJbeZvb9+kj+lU/mndZd0sc8O19knzf+hLV6GT/lqm6d/4vn3NSkBNM6pH97y50/2PmfP+1Qlz5iSxSr88Pz/c9KbDdee7PL9/b/qZPeo7Z106b96sXnpI23y3/hP+zUgOfdO7N5/7x1XdDInzJVjY3kq6L5f8eyf2qrDZw2n/ACyaOd/n+RPn4+61CalJPteVZfsSLv3x/Nv/ALtBZa8lfO+0easexV3P/fWpN7SO3lfc3NteSqqW0mydNq/P/H/epz3Ml8jO+7eit8kH8FADv3fzPFO291+by/48UPctHDB+/WP+7/8AZVGjrHc75VWOf+Ly027M05Lxd8Sy/wAf3n+98w+7QBi6ltj8beGpbeXy0+x6im/f9/8A49q6abbJYM7/ALxHX5fMTdXN69N5Hjbwr5W3fNDe7v4flKw1vbJpPKeJV+fclWAXLrJ8/wC6+ePf9z56qwoscy2nkRRokK/uf7+f9mnbYZEi83bHAkjbnk/jYVDvWSafZK3yLvXy0+/H/CtBBy/xQ87/AIVv4qRLZZETS7v/AIBmB6+I9ERZ1lt/78LOv4V95eOdNbVfBnii0t93zaTfvL/uiB6+CfDdz5GpabK/8cmxvxr0cHFSklIxqScU2QzQ+W9U7j+KuyvNN8x2R1+5XH3n35U/2q9LGYZ0X5Mxo1OdFNPuU6o/4akrz+RnRzDdlJzRTamUQ5hNlGynb6Wp5RjNlGyn0+jlAh2UbPnqR6N9MCPZR5NP5pN9LlHoNRKWl3013o5SeYNlLTPMoo5XIrmQ7ZTtlGxnqaFGf7laQpOT5TOUgRP79d18K/EP/CI+KrPULr95pz/6PeJs/wCWJ/i/4DXJ21g2/e9bVmn+zXuUcApL3zjniD1b9qq88vw94RtEnikge8uLhfLh29I0Xd/wLfXl/wAIoftXxO8PJ/cmZ/yjerHxI8YXGseFfB2jytLv0mS7/wBza/krF/6BVj4D/wDJVtFdF8x4fOdfwjevn8RRdGTh2O6nNVEj64SS48mCWX7ibvNTyfvsV/hqZLyGRHi3eZA+5N8dU7azmg3W7/u59zTN5nzbmNEMzRzRfKsaJudUj+bfXkHYXnvF/cbIm/fR71/D+9Vf7fJI63CRXG9F2N5f8eabZwtJbbP9XdO33Ef79OdJLWFX8j59q/6x/N2f7y1BY393JDF+4XzkbZv+9Qmjwzu2xv3fltDvT+DFV7Owj/dJ80Hkqu140+/j+Gqt48M9zPdvZxSQfLbyvHNu6/3d1AGpNYeW6/K0m+bf+7Tav/Aqo6xon9sWy2No62F7btHd2N5/cm+6rMu2i6vPLSfZeK7v/rXn+Xp/srVhHm1K8860uVktX2orx/x4oAr6PrH/AAk2mxahcW1vHO/yXlnIn/HvIPllWoZoVjdbdNsH3vK8tPldayXS68OeIftrzr/ZerNHDdTbPlim+6sm3/xyuidJIN3mt5bv+5Xy4f4f9qgop3m79xFuWSD7/wDtcVX3rdQwIksX8O5PvfKKmm+0bWt4oJfPt428p/O+WXK/xbqpw7p3g/cRRzov71/7magCHe18i77lYHi+9NGn+tqm8NvBNPeoqz7W+5InzVpXKRyJPE6+R5yqi3Mf90Vj3PlwTWz26/Om3a8cKtvUVZJJDt+wRJLtgSGT7nnffU/7TVXTTbeS8Z4rnzESH5kjufuMasTQ+Zc/6jz4JmVJU/iqv9m/0lf3UUmz/ljH97bu+VqqIpHC/F2Ro/Af2SWRt9pcQovme/8AD/tV4nM+z5692+KMn27wTfbIv+XpXbzPvcNXheyTf92vWw+xw1dwSb9989Rzf36LndHtf+DbTkk3pXaYFi2/eQ/JVjfWfZv5bslWn3R1fMLlHOnyVXdKsb/9moZn8us5BE7b4RJ/pGuOjfP5MabI/vc16BDc/wCkt9rZN6Mvzxp8z4+7Xmvwcfy/GHlf6z7RayfJs3dPmr053jjT7bFtjf7n95kx95q8utfmOyGxV1iwh1KGW4uIF+1bf9ds+5n+9XN3/hL+0rPzbTULzZMvy+Xc12Vm80/31WR/uM+/5v733awdVm+y6bcyutv5H/LBN/y/drGMmankvjTQV0eGJ3llkuppl+Sf7201j2Ft5+sKm7y/l+/VjxJqtxqXyXDeZ8y/PVVH8u/3v/drTUk66HR22bP+WdRzWc0Dq8q+WiVm22pLJcxJ9paNN33/AO5mnalNNJftp/27zP7r/dWlqVqFzqtvdQ3MUUsUc7rsrDS2W1h2VpaJYR6xNLZW8DSaj9+BP7+PvLWe7eelbwsYSK7ov7p/+mlC/wCun/3qkfdvgT/apqfen/3q0kINnz075qbv+9TkRpKskbN5nl/JVzwxbTJqsT/x1Cifx/6uprP95eQfN/F9+onsOJ3Fs8nkyo6r/wBs0otvLkm/ikeneSvnRO6/8Djf0qaOH59/zSJ/E/3q82R1RIU/cTNvi8xP/HdtTQv5ky7P++JKkSRYHaWX+NvvxpU2/wC8nm/d+7/t1nzM1I4bZYE/hk30alZw6rbLE+6T/bjT7mKmtkjnTf5Df+y1ahXzJlT5tlVzsfKji38PWsE3lXsSxpt3rNB8qvUc3hiHZLs83Z/DXWeT5iN5u3Y/ybP4XrNvIbjSki+9JZOv+u2NuirSNRmcoI5vVbO1sbNfKX9/u+Wqdhuupt/9+t7xPbRyPYos/no/z74/46r20Kx6lAlVGRnymlDolv8AZokeL7/8e/7lO0HXtY+HutrqeiXn2S6/jf70Uq/3ZF/irSdFkm2v/wB8bPSq/wBmj3tFL+8gdf4KmUeZWlsaR90+qvhX8aNF+Klstum3TfEKLvn0qR//AB6Fm+8temaVqUli++Jvkr867mwmsbmK7sZZYHt5N8VzG+1kYf7S19CfCX9plbryNH8ZssE/3Itb/hf/AGZq8mtg3T9+mehSxCl7sz7C0rWIdST5G+etJN0bq9eYwzNBteJv9tXjf1rqtE8TLPtiuP3b1z062pVSn9qJ6BpWt/8ALK42xyfwv/frXriN6yJvra0rW/uw3H/AXr3KOI5vdkebOmak1ms9YPiH4daP4usGstVsbW/gf7yTw7q6bzP7lRvu2fe2V3cxjG8TzNPhv4i8I22zwl4quIIE+7pWsJ9us/8Ad+b5lqjN4/m0dNvjPwrdaS6ff1LQ/wDS7N/9rb/rIq9W87+D599R3KeYn3WkrOpRp1VaauaRqSicPol5pvi22a68OarZ67An3vsr/Mn+8v3lqR/Mgf590b1R8VfBnw74j1BdQSz/ALN1dPu6lpv7idP+BJXM3L/FDwXN8ktn470hPvW2qp5V5/wGdK8Wtk6neVN2Z1RxBteJPDFj4m0q5srj9x9o+7cwJ80Tf3q8p8PfBPXv7Y+z+LZdL13RPLk2vInmtu3fe2tt8qu8sPjT4Run+z63FqXgTUfuNDrCbrXd/szrXValoM2q6fBe2l9L9ldd8V5pVzuilUf7S18/VweJwqcbaM6ozjJbnL2fwl8O6PbbNM/tLQoN2/8A4lWqzwRf+OtW9DrFjYwrF9ua/e32pK/+vl5/vVh3mgxxvvfT7+/+aR/3lz/47/u1VRJI91x/YNhab12K91cru2j/AOJrw5ub92ep0WRi/wCxTKf/AKxPk20yvtjIT+Km7PM205/771H/ABVAA7/7NR/36Xmky1OIuYHkbZTXp3+3TX+4z0SGRv8Acoenf8ttlRonlu2+p5gD5dtN2Nt/5507/fo2UwI/9t6P9ZTnfy46bDZyX0zRItAEe1pHVIl+fdWpbaUsCebcVehtrXSofnlijd/45HryPxt48WfTb7T9Knlu43kZFmkTzYnkf+H/AHauMXIUmonUeMPiXp/h/wD0KKVZJ3jk2+X83SvKfElxqGsXmlahe3nl/LJ5X3olT/d/u1k395/p99buzTzp5KKkkP711C7mb5d1bDwzak/yfu3RVdfLf5k/3fl+WuiMVBHPKTkY+pX6zpBFbzrOnl72+TzfNx833lq5YaVDJeRfa7aWeBoY0ih+n/PStKz0RdKhnt4laC6uJGf7m7Z/Dtq5NM2lQrvgbz0/55/6rb/eolIqMTHv0k025+eB/wDUqizQJ/x8Y37fvN/DVWGa3ntlTyIp97b2eT5dn8NakdtHdP8AaHllnnf5/wB2/wAqYpqWENjZz7/70e5PvdP4qzlIoy3s/M819qxo8i7k/uYq5CkNqmyLds3U6FPMSV4ovLg+/vjq5Z7o/K3r8n+3SLHJC11D8kv/AMVzU155ej6b9ouJfkRvl+T7/wDs/Lu3NWfqGsXGlbYooGu9RuJv3FhGn38UWegySal9u1i5X7b/AMskgdfKiz/zx3fxf3moFEybaGbVdSW71Bf+W2+zsI3VouP7zf3t9bH/AB/X6vLu+8z7PO+8prSewtY4fNi++n/POb0qFLNYN379qBjnhW0RZkgXf8qff9a8J+Jd/wDavFupvt8vyVWHZv8A9mvePtK2si3czLshVnl+f+EV8y6lczaxcy3G1pJ76437P9otXXh1qzmqM9k+F2lSQeDNPT5Y0mkkuJX/AIua7KGaPfsT76f89/m6UW2mtpVhBZPF/wAeka2/5VIk1vJbKj/uP4N8ifw1jVfMyorQmeFpP3rs2xP+edCTTfuIopf9d5afvPuvUKXMMe3fL8/3P73y06F7iRJZf9Rsb/gVZGnKO2SQP96WP+95affaq6bpIW8qdfvb9/3di/7tWHmWe2leWJZEZtkX8XX/AGqbc/Z7q281/KjR49jfP6f7S0ADP9l3IkqSfwb9/qtSWyTSIsW7y3f+P+/UcNz/AKNA7xRQXTqr+TGnrQ/7y42XDeWny/P9P7tUBG7tO8Fu+6OeGbev+21aF480j+b83n/cX+66j+Gs+Z/L2/8ALxB52+Wb+LipLm5hne2/uPudfMh3LtOz71BA22kmgRf+WF7t3tD/AH2pqXM1qsFpd/vLp/nb5Nu9R96h3+yozxSxR7NqMny9/m27moeHzLO+a3nln3rvV5H/APQdv3acRSHaqi3Vz5SMsaXC/K/zfIpq15MkiSujRb3XYzxp6fxf3qcm66+zbL5bTzm+4/8AreP95abNN9lhgt3tvPfd83mfL+7H3a2iZlO886eaCV5Vng/5azR/x5/hj2065231h/psFvJA8nyw7Gb5f7v3aufaWupmRNsc9vu/1iMzIv8AC1TW1t9hvJZZfKk+bZ50fzbM0SkWV/JaRJYk2yOirtmjfdsU/wDLPbVhLP7Loltbo3z7v7ny7f8AdqNE8tG+1xeRBNJ/rpH3dP4furUl5bQzvFFFE0CQtI7eX+62N/CzURkKQ6ztodN82FFW3T7jJB/Bn+9t3Nuavmv4qfvPHOtf7Hkov4KlfRls80b31w8Sz79yP5c235iv3a+ffipptxP421W7is7j7LcbfKeS28rfiuyjuc89j3Lwf/yLHh5fs0vkJp9v++k2+Uny/wC9W1Ckcbt93Z5nzPJ8yxY/irnfCWlLceFdDid7iTZa280sMDqzcL92umsNNh+zbYorePerJLDInmxIxb7rL8tY9WVHYEtmjeB7ieKfesiNcyfx5qaweOxuvNi+1QTws235GZXx8vy1VewsYLnzUs4oLqHzEnSOzZYtp/h21Ns+y6Oz/wBnrJOi71e1m+V2P92p5hmkn2eB2d/ssFq8mxZpH/iK7f8A2f7tDwtBNF/Z88X2p921JIfvsP8Aaqrc2FrIkGyWX/j6+aaSH5Xx83/Aamhha6vGspYpYIHZdvlv80v/AAGp6geM/HLxDJfaxBojrFHZaZGs10kf/PbbtWq/wH8GXGpX8vjC4gt50t7jybCGf+OQfek/4DXJ+Oblb6/8Xakn3EvvskX+6Pl/9kr2L4S6a0Hw30O0illj+0NJcNc/wp/49XZ8MTLqdpeJHaov724jgt/MmXzH27F+Soba/t57+K4+0y77j5Gfzm3Jj/ZWrUMM06tb2n2fejL5vn/MnNSWztqTskUrSJD++b+7w396ufmNQ85tionm/vpNkXl7l+U/+zUPNHa6bvdf36x/f2en/s1D+ZB5v225+1+d8+yR/uf7q1HYTR/v4vL8tEmZFePaq7f7tGoali2hj85Ul8q/Rv44/vcqjfeWrmm7brTVt5Z4n2bklSR9y7h95aqzWDTu22Jd/wBzfJ7fxVh+MLyTSrO2tNPlWDVNUka3gmj27k/ink/4ClHMGpc0pJvGPiT+0JbnyNL0OaSxs/LT/W3o/wBfN/wH7i12VmrXTwI9z5e+ZUif7vzVk2GlWelW1tp+nt5GnWixwxb33M+F/wDQq2tNRpJmiTzZ38xXVNlXGREon576qixw3kSfcSSRP+A1+hl5+8sPKeJZEuLONJ/IT5ZVkXay1+fviSFoL/VYk/d7L64T8mevva28mTStMfcn2p7O3mV/mZk/cf3WrrlUlZGPKfBPjDwq3g3xbq+hPdRX/wDZ91JbreR/duFH3W/4ElYvnfOv+x938K9s/aos4ZPiLZ6nb/u3vrNfPST725P3deLzWzR7t9dcarkkc8ocrHaXpV1rl5FZaZbSz3s21FSOtnULiPR9NudEsryK7jlmje8voPuS7N+2OP8A2V3S/wC9WRZ3M2m3PmxN5b7WTf8A7Jotrbz7mK3iX/dSqlVlFFRp8x1nwrh8vxOtw6+Wlvuff/tfdWvp7wN4kmkuZ7R2bZb7XWGT/W7TXgOg2Efhm28p5Yv78s2/dvavSPhXqS6rrE/2dmjgSxaZfLTd8oZF3bW/368+pUlJ7nXyqMD2KbW5tK27Lz7AlxN/y0Tc3/fO9a0H1KaTzbe4luJIPO2L5iMu/FYMM0Mc0v2S5Wd9rJvkfa2773yr/e2PVp9SaeNYkibyU+RZo3/8d/3aIzmc3LEtPtj2xW628fk7vNSOH5nU/wANO+2TQW109xctGiN+6hjfavP+5VG8v1n/ANHiuYvPeNkXzP4P+ArQkzQeV5O3/VsjPJ8u/FHtJfzC5Yms9zNHbIiNdfP++3z7m6/w1DNptnqvz3un2s7v87fa4VlohmkjRre43Xd06t5vz+tWk8yB5d8vyff/AHlTzF8pz+pfD3wrrHnxXHhjSNk3/POz8pl/4EleI/EX4RXXwrSXxB4avGv9B2/6dZz/AHrfP+1/EtfSiTTfad6N5ifc8n++v96mu/mWc6SwLf2sytuSf5onz/e/4BTjJjPlfwH48h8AeM7HWEll/wCEb1Pal5D/AM8l/wDio64v4qf8lC8Y7P3if2pM6P8A7O6tTxV4Vbw5rHiXwu/7uC0k+0WvmO27y/8AWLXEv+8s5di/f2pW5B9peAE1CT4e+F/sS2//ACC7f9zIn3/3f8NfMP7QNn9l+K+q7F8t7jy7jZGm1eVr6w8GQrJ8PfCcTtsd9JtEX59vWBG+Vq+X/wBpDybrxzFd28Hl/uVt2elF8rJkeU7PM3U5Epv8VOjVo0+eujmIHR7tle0fswaUt948nleVoEhs5HV4/vbiyRrXjcMPmPXvH7NNzJ4f1VdQRvInuJo0iff6b9tZ1JaFxifUCbbq5geJWkspvvvI/wAqf7VTWfkxvsSWXen/AH62mqttbQ/uLJ4GtIHX/j2/ii+WnTXN5BNvtFtZH+4s077WTH8O2uGUiixMn2qHyk27N335E/hohtljSfZ9/c25Nm1qh85rWG28plk2R7/7u/P/AH1tq5czef8A8tfLR22fu3oLJJv3dt+9b9xt+ZJPupTndtnmpeRRom39P4ahR5PufvfIf+P5flxUf2b7VeLLKvl7F+VP79AFpPL3s8KrsRdjP9ahmmkjv4JXllj2Kzt5ifw1G+6P91Eq7HX96/3t7fxVXSGSN2TyG2bflf72xg3zUAXJPMkh83z/ACETa6eWnpRNfrO+/wCzNsuGXyvk9aGtvImiVFaCN/uw/d3/AN6qt4jQQxI8X+3+8+69AGl50ke2K4Vrv5ti/P8AcrPvLmSxmluPNlkj+VPJjT0/2qmSGOSGB0l8uDa3leWnp8u3/aouXkjhgfzfLdV2eTP8vX+Jtv8AFQQZeq3TWvxI8OIjPJB5N+ip/FuKpuWtx5vPmXZK0b/fWaP7qKPvVzeqpNB4z8OfYlWR9uovF5nyr92Gt54ZtNud7zxR2u7ezyfKyZ/u/wB5assbsXZsRWkgT5P9+i2sI5/KRP8AS3mj2RfP823+6tR2d/cPeXML7pNjK/3Nu/DfxNXpHhLweujwrqd6v7/bsgST/llHQBi634YXTfh14jsk2farjSbtPzgevzB0p/8AkFO/3POjr9aNStm1LTdQfb8k1vMn5q9fkXC/l6PZv/cVXrpoy5XzETjzHr3jDRZPD/i3WtMf79peTW/5Ntrym8/10/8AvV9OftLeFZtN+MetXCReXBqE3nWr/wAMv97a3+y9fMt5t86f/er6nGVFVpU33PJoRcZNdi1Z2ayWC019NWtDR1/4lsTvVh4a7KOFjUgpWJdRxk9Tm5tNkqF7OT+7XSeTUP2X3pTy+JUa7Ob8mSP+Gjy2reeGo/JWuV4BdzT27MPZS1tfZl/u0n2Vf7lYywD7mkcQjGorZ+xr/cpyWa/88qX9nvuH1hGDRW/9gj/55UiWC/8APKn/AGe+4fWEYNSeSf7rV0H2Vf7lO8laqOX+ZnLEGGlm3/PJqmhsJt/3a1vJqZE+euqGAiZuuzPTTf79XobOONPkWpkSpkSvQp4aNPoc86jIUtatInl05EarUdt5nyV2ciijHm5jlfFT+ZeW2z+7XZfAF2g+KOnuirJshm/j29VrgdbvPt2pNsXYifIv4V6V+zfps198Qrl0g8/7Pp80zf3UyyR7q+Fx81Koz3MPFxSPpaa2knuYIbdZdkK7/wCH561EuVn3b5fMn+//ALVUXs7eNZUi8ryP4vMT76io4Ujk0eWK3lig8na8VtG/8R+b5t1fOHpliSby7aJ0llnTbv8AO37qE+59nlnind93m7H+bcKjf9xtfz/Mfy1uGto0qw8N5832dorfY2+dJE+X/ZrECul59hSdHnikfdsXy/42FQ20Nj+9uEnWBEj/AH6VcdGjSWJ2ike4ZpvJkT0Wq95DDI6/N9xf3VtHVgTWc0cdzA8W2efyf9dIm1nxRp6NapPLdr5bv/BBuXZj/Zaq6eda3Pz7p3dmhaHev3h/dp01/DJqs6J+7n2/6mT726goNV02HxHprROvn2rrsnST5flNZfhu8ur6zudKuJ2n1TSZFtpXkT97cRn/AFE27/cSt6zeSeFnluftaP8A7Hzc1yfiFGsfseu2UHmXtov+mQxwsstxbn7y/wC19zfQSbj+dB59vLt8iZW2+X911FZKOqaxYter5ezckE0HyxbT8vzbasTara6lZwXFuq3dk8caNfxv/Cfu7WqaZFkT7QjRRwQrs/vO6/8AxVAFGG5vp/K81YpLXdIk7xp5Sc7Nu3du3Vn6rDHHeQRJBs2bd3z+V8tSTTTXU0Vo7XH8UzeZ8vT/AOz/AIaESG6sLyyuJ4pPJmXz4fl8rafvUAV4YWtbn7Dv8tHXevmfK33v4f71DvNIn/Lu/nbtrx/ddah+3yQO0SNLPAjMkE0fzRRMG+bdu+Zd1R3l5DpWm3L3ETSP8r+T53zbTVRiBk+KrD7V4S1pN3z3Ecnz/wB//gP+/wDdavnuGb7uxq+lHs7H7TLbvFcR2ryffkf78ZX/AGtu6vnu/wBE/sfXrmylbzPs8n3/AO+v96vUw0jiqGfc7ZHqqjtG7b60HRd9V5rP71elynNqQv8Au3WX/vqtJHWSHelY++SOrVnNUCkWEdvuVXuf3lTPVd3+fYlAROm+GLrH4qifd5eyOTbXqELtBbRypB5d1DtRk87yl2n7u1mrg/hpZ3UEd9cRQeZ50Ozf/sj71d9cvHJcpe/Y/Pjm2/uY03bM/wAW5d3y15VaWp3Q2K9yk0Pm3f2a3jd2X5/7/wDsttqrqU1rqWgz2kW2B5oW2unzbMVauLOGN5UlgaDydzxPA/711P8As1C9ss8MX2efyN/8c6L3rnNjwnVvuL/vVXuX/ff8BrsPido66beLcIqxpNMu1I/da5F90lz/AA/draL5kYyjqQvN8lWL/XptSv8A7bLt8/bH/q029KjeH5971X8lpPuUhklzqU09/Le/LHPM2/8AcfLszUMN5/fpr7v7tRc1rGREomm6eZ5Hzf8ALShHbdL/AL1VbP8Ag/3quWz/AOv+X+KqjIgdsV6dso2fJ96nbWrckfV3RNtvqsW/b/20T5aopVyzdoLmCVP4JKh7Dids6NPDvdV3/c/d1N++kRXSBZ4P++djVC8P8KM2/wC4v+xinJM0n8XkPXnyOyJJHD58jO6r8/zrUz20mxU3L51Dw+XD/r9+z+OP5WTNFzN5ckX7ry3ddiv/AOzVka6kiQwxw7Pm3r8/93rVjf8AJ96XZt2fu/vU5H8+HY7fOn3vLp0Ns0en75Ymj+b7kf8ABUAV1/5byuvmJ/c/uUfu43Xyv3b/APfPzVYfb5LPbr5aP/BIm1t33d1V4d0e6J4lkn+bcn0oA5HxOi6XDZypujTdInk/wo3+zRD/AMhjTJYmbfMv3I60PiFC0+j2zo3mbJK5l5poJrO+3fIjKm+P+8K2jsZPc7qZ1k/3/wCH5PSs2G/mg/3PubKvJMt158TztA9u29kkT5kov7NZ3XfLFvdfv/xPmu7DyjJ8sjGV7FN9btftLfaIG2ff/OsG8trOR1+z/u6vXlssnyPWTNC1q/z16U8KkrmMah6d8Jfj3q3w1eDTNYWXVvDSfJs/5b2i/wDTH/4mvq7QfEOm+KtHg1XR7yK/064+7NH/AOgtX59v/E7N5m6t7wH481r4a6r/AGholz8j/wCvtpP9VcY/vLXzOKwSfvQ0Z6lDEuOktj9FNH8SNY/JcfvE/v8A9yuwtrmO6hV4vuV4D8Lfi1ofxQsG/s+X7JqiLvn02d/mT+9t/vLXoGm6lNYvvRv95K8eM5UXyyO6UI1FeJ6ppuqta/JN+8SughmWePfFXnela3DqqfI3lv8A3K2La8msZt8VetRxK2exw1KOp1jwrVOaGSN/45Pl+/G9Ub/xbDY2y7LG6u3/ALkCL/7M1Yb/ABLaP7/hfVP++4P/AIqvQjWj3OX2b7HVfNs+9cVG7yfxyts/uSQ1y6fFS33/AL3w9rMf/XOGNv8A2ati28babPDFNtuIN38EkO1q0jUj3Bwl2K+t6Dp+uW0iahBa3Cf9NIa8vufghJ4YmnvfA+tN4Xnf52htbllglb/ai27a9eTxbpe/Z5/l07+2NJn/AOXy3p88bBGMjxdfHnjzwq+zxh4VtfEtr/0EvD83l3W3/aibarVe0fxV4B8aX8CWWpxWmqbt/wBg1WFrGfd/6C1etP8A2XfP8jWskn/Aa4/xb8H/AAj40hf+0NKtZ3f+PZ81edWwWGqu7VmbRqSiea/6xPu0lM+XY1CO3zV5cZaHojX3bN9Nf7n3ac/3FplIBHo/hpvy0fN/HQA7Z89H3/v03f8AP96lpykAxvuU1Ep3zbFo8z5GeoAZzRzSptketSw0ry0+0XH7z+PZVallWz0qSfa8v7tKdr3iGz8K2HyRPJ/sR1V8SeM49KvP7PSC4junh3/c29furXkeparNfalLqFxLcb3+RfL/AHqoo2NtrWFNmMpnRa54wk1KNbtJ/Lg3b1/hV1rgZrxrW8s2tP38ifP9j3/f/uqqr96rG+b/AISH91K0Dw/O1tI+3Zijw3oN1Y3kTyy2vyKqfuE+bito2iY8zM3StKXZ5r2zT/btyRPI+1osL81bCPbx+Q/72S6/iSP5djVrWdy0ln9k8iW0nt1k2zRv+6Tf/tKq/wByqdzfyTwqiS3H2VPk+0wO0vT+GiUgjEovqHlzbPPuLt0Zfkkh8/8A2f4t3y1aSaHfP+9lkRdqL5fyrtptnZxwJElu3kP/ABeW/wC6fFD/ALu2X7v3m2/7dZykaRHO6xwskv7tP+mcO2nIs0ib5fn302zh8zyvtEvmfx/cq1t8h/n82O1mZkX5Nv8A49WZZRtrPyLld8vkI38Gz+I1n6xrbRvLp8Srd3W3f5Mfysi/3m27tq1YmvL7VbxrTR4mjnTakt5I/wC6tP8AZ+Xbuk/2a1rPRIfD9t5VozSTzTfaJfMT5rhh8u5mWgDFttNXTbmXY0t3dXHyS3McP3lP8P8Au10UeleQ8SfZoo/9vZ9zNN+zRyXK/Z1+d/klTZupszrBNKlwzR/Z22Sp97Y33VolICOa2b7T+682B3+8+/79O3ySPveX7i/8tH+ao5raSP8A1UvmI23yvM+b5jUzv9hdbiV/k3fL5n3uKmIHO/EK4XR/BOqy+V5bzR+Sr/7T/LXivgOwkvvG2kJ8sn2dluG/u/J+8r0T466qv9iaRZIzf6XM0zJ/sp92sH4LaVHqut6veywNJBDb+Sn93569Kn7tNs5J+9JHsF480cK7G/fu33N/8NV4fMjdYpYtjuv3JH9avO/nzRReesm/cn7x/m4qnqUzbFtEVZHRlfzt+3pXHKRtGJcSzh+55flvt3+d/fUVGlt5bxJEvlybdn7xN1OhVZLaX7R+7/u/Puq8kLT7ZfNl2bvm/hXj+KsyiqkK3UM7v+43/wCq/wCev+81O3tBbzp5TT72+5s9aciR7N+37nzxQ7/4ajtraTZO/wBmaSeFvuSbV+Yr/wCO1YDXs5Lrbbvbf65V3eW9OdfLhVLfzZHST/lolCW0d9/paLFJ/BEkDr95PvfN/epsMzTvA6bY03fukgTayKP733vmqgHbGjmaWXf88f3JPapvtkkb/P8AffbMqRzffqvNo811bfvmiktd0nmvInzc/wC9U1nbNqs0X9ntayPu+WaR938P3lq4xII7D/llbyz+ZdXHmOqSQru2n71WLa2kuoYJbiNd/wBxX/hqxbQx3W6LyGn/AHn3IH/dPUlt9qun3+esc77n+58yf/FUCkU7NJp3niTbHs/57/Mz0bJJLP7Q9jL93ZE+z5kxWk+lX0Ey728+bdHtSBGVnkP8TVHbO1094/y70bYyRzbtjD71WIyb9LGNPKlVI9/yKmz5t33m/wC+qtJ/xKvIskZY7V2aGJI0+by/u/earl55l06+bEsG9d6+Z95GH93d96nJC09m9vuWd0aT55E+bcf++lqAM228m1Se0823/fNG/k76uTW19si2QW8Fq7Nu/c+b+8P8VWPJt7HbbpbS70j2RW2xfnpsNtHHtt3aWP7r+TJMvb5tu6iMgObmtvMuZ0uJ4tm2Tb5H33Y/M21VrN1L4e2+uaw13d3115Dr/qY9qqmP4d21ttddCkf7jzYooNRm3O3kJuXy/wD2WrzosHkXFxc+WkK718t/lfH+03y1tCbiZSiZ9nptnawwRWlis6JCqRPH/B/d3M1bGyaTzUil8vfuRv8AeFQ23k3yROjReftZ1m/uf99VamSFJpZXbyN6x/7P/jzUSkFuUoppskdzbf8ALd3XYlzs2rtFWprNY4Z4k3fJ/B93zc0W9/H5yxJP57+T8yb/AOH+7/FuqNJvPddi3GzyW8p5Ebbx/e20tREkKR7Lb7PbN91oWSP5vmqGS8+w3M/2i5XZtXynkT5ZWFR2afZUiRJ2+xJ96aR/l/2vlqHW7lYdB1W9tJfMsrexuZlT6QO25qcfiA+TfOk/4QPf/wA9rhX2V9ReALZbXwH4XWX9+k2mxv8Aw7nz833a+X9S/ceA9Pt/43mb9Fr608N6Jb2vhvQbd2ijf7HbpA8e1djGOuqWxEdy19jkguYElVvsu1vNST+PP3dtCP5j70VfI+/E9r8u/wD9lqx500H7q482R/vyps+VFotnuN+/5Z4H/wCeafMkf+zurkLGuk0lmsu6WSy+VJYd+7ZmoYba186d/wCDd/f3f7W6pprlfsE++dfLm+7/ALeGqS2msY/PeVZYPuzL93b/AMBpjlEq3MkMdtPLcS/w798j+VsU/wB6sPwNbLfX7eJbtZYJ7uPZYpHDtiSy/vL/ALUlO8QzQ+INYi8Lyr/ot8q3GpvB8zJaD/lnu/vS101g8exvKtotiRx/8tvuY+6u1d23bVEGpCjQJO+2WPZMyNDJ97bU00Kx3MG+VY03f7u/Py7qybZIZ7O2S3leC1t/k/dp9ytL5p7aLZFF5/8Afnh3fN/eqojkfCfjOH7Lr3iW33eY8OpXKL+Ej19teG7mH/hD9IuJYLiN30u2SJPO+Z1Mafd3bttfFvj9PI8beKk/uaxd/wDo96+uPCt5Hpvw90O7uLpZNmj2m95P4P3CV0VPdijGPvM8/wDjl4Sbx5p9i9v+4n09ZvKmnf8A1ufvV4vN8H/F0btE+nrO/wDC8dyte7eJ/HMOleMJ7K9g+SJV/wBM/wB/94u6rieOdFjhbZfW8kn9zf8APzXl1MVWpO0VdHsU8HTqxTk9T5zh+FevSTbJYooET71a2j+DF0ZGuHnWd0+dXrtvEPiGxjv5Xa88tP7n+0K53WNVk1hGSJWjSb/non362p4mrU+NWM50KdHbUwfsd5qS/aJfNng/vyP5UXFevfCXw9eWr3mp3EUX+kQqkT/eXaK4XQdEt7WaK4u55b+68nfFvT7kh/3mr2jwx9ok01ZZYl3/AN+Dcu/C/NuroUuY457G9NfraujorSb9u1I3X58VYSa6kmaXz/MnRZHXy0++tZsP2eBJbe3gbY+52/h2M/3mb738dWvOm32ztt+fcmyP+DFHMcxee2WRIHu18t0Vv9em5ttTfb5LVF+z+VHAn8GzbszWK8zfaf3TLJB9/Zs3dP4asOkM8LJcT+Qifx/6r5v++vmqoganzXX2m3uIv4V3Q7/lerkLxzzbtrRujffjf5twrn7O5kks/s/lNA+5vk3+b8v+zWxYP56f8e33Pk3yJ81Vykkzzf8AEy+eKL+550j+Vv8A++qm2XV1bXlujfI27yn/AIkzUcMPz/JLvd22bJH9KjhRoE+SVpJ9yuzyURiB88/Ga2hg+M18nmrsext3b/v3Xi6bvsH3fL2SV618V93/AAuC8+7/AMe8O78VryWbd9gb/rpsrboiD7O+Ht55ngzw4n2PyIE0u0TfI/328tPmWvB/jTol9Jr18iR70+Xb/sYX+GvcPB+jrB4S8Ob52/5BNtN/rtqxYgRlrg/H+j2t1bQXXzSJ5y+V8m1U/wBrc1TKXKaRjzPlPmd0+f51anI/3flaSvbLCHwvrlg0upwW8b/cff8AK3NdV4btvh3pVtvexsJLr+J5EWWuOWYRg7W1O6OAcldM8V8K+AdU8VXMW+BrTTn+9c7P4f8AZr1qwkh03xPpWn28S7IZrdIvk27GDbv4a0Nb8bLff8g/SriBH+7NdQ+Qv+9VH4e6bJqWvLeyq3kO0nlPJ/y1YVMcRKpLayCeHVKPc+gLOby7n5J5ZH8vf/tc/wC992rSQ2907eUrR7G3y+XN8vP8W6stHb7Nt3SwQOu9knm+4393/drStXuJN0TwLJ/1z+XrXUcBJbQr9j+Rmn/g/d/d4+XdVyHSljT733Nu7zKqwzST7vlWOfds/eI23irz3Swf6pW2Ivy+X7fw7v4qsBr3jfv02yx7G+/s9KNnl7pXXzEhX/eZ2pv+hyIqOqxwQ7bj+8qZ/wBpqLB13xP5sV39oZt3nzfN97+Hb96oK1Jra2aSZfs8ssn3kbzE/wBaoqTe1qk93F/d/wBT91eaqvdR33lJcQSx7JGTZv8AuMauQusaS7P3/wB7yvM/gxRGRJT87zLW82bvP3K7P9fu/wC9UiXP2pJf7/lruTZ8yNUfkzSOv2edftrqr74E3dPvVJ/x/PPE8UUmzc7f71AEkMKx/uol8tH3Tfu4dvzD/gLVCnnSPseLy7pNrr5cyxbM7/4mqbeqW32ja126fwf3P92pN/mbn3y7HZt3+3mgDk7+2jtfG3hX7Iq7HW7h37/lfMaV0n2bz0+0RbZ/41/i2Vz9/Mtj428Jvtb/AF16m/8Av5gTbXQW00N1Dv8AKaOBPu+Z8u//AICtVfQAs7No7BU89d8LSfP97f8AxfNXpnhi5k1jQdPTzfP3x/M+/d8ormf+EMm1KzgluJ/sn8a+W/zc16R4Y0eHS9NiSJfLTauypHEsPZrHNFb/AMG5U/Ovxl3/APFMRP8A9M9+z/gNftYn2eTUrbf/AHo/kr8X7yzaPTby3iiaR0aRFStqfUJH3N+2r4YuNY8D6Ze28TfatM1xXXy/veXP8rV8M3O3zp/9hm/Sv0E+J3xm+H9j4S1PTNQ8SxX968O+JLVPPl8wfMv+yrV8E2Gm2M8M73dy0buvy+X/AHq7Kc3blMXE1NEdf7KgqzVLwrc29reJby/vIJq7K50TT5H/ANa1o/8A30tfoWXxVWirPY8Gv7kmcrs+eh0rpH8JTSfPby293/uPVG58PXkG3zbaWOuyVNmMZruYbw1H9mrSe28t6a9tXPKmzTmM3yab5Nan2Y0fY2qXTK5jNSGjyWrS+zeXR9mqeQOYponz0eT/AB1oJCu+nfZvaqjAnmM3yaPJq95NH2X3rT2YcxT8mneTVryatQ2DSP8AJE1VGmTzFFIamhh31ofYfI++yx1JC9nGn/LWf/x2to0yZMhSH/Zoudtqnmvtj2UPczSfIn7hKh1KO3gttlxL5e//AJ6PSq8tOm2+gQi5SRw/9j3F9fzsjLvdWmr2z9mC5sdDh8Qve31vpuqXbW8KvdPt/djfu2tXlv8AxKf42iq5bXOjwb9l9FB/31X5jiJc835n00I8qR9haa/2qFXa5t5INu9fI2sr/N/eWs+FJJLme4e18hNuxXkT90mP7q18m2fiH7Dcs+mam0G//nm+3fXrHgn9oG+0d4LLxGvmWv8ADeRw/NurypU2dEZHsSa3DHoq3dussiOrSyunzbMfKzVYmfyHg3qs9l8u55Eb5s/dqq81ndWED/2gnkanD/oyWu2WKVf71XJrmSPR57tIlkukj3wJG+35h/C1YyiWNS5jkuYLuW2in2bk37NrPWel5/ZrskUqzz+Xv/efd2j+KtS4tvMT7RKyyQffVJPuopXbtb7u6s9/Lt0gtLeJURPn/h+7u3baAHQ2zfZore9ubX5Fbb8n3P7u3dVyZLq1ubNEWCS1f7ySJ83FV9lrArPL/A3/AC0T7mWqaGGGCb5/N8hP4JPu8fxUAOhS8/eyu3mO+14ofJ27Mf7XzbqrwwyfY9k3mwIjLseB92/5t3y7tu2o7/zpEa1t4JY0/vxzbf8AvnbV6a2mksIEeVpHh27n37llX+622oKOJ0nVY/B2vN4c1OdYNLuN01j8n3M/NJb1rTab5c0FvL/paQ/6rz3+X+8tU/HOlLrGiT26SwWl1byLNa3MifNFj7rbmqGz1W68QeHoruW28ie38yGdN7fuph95dy1cZEl6/Sa7m+95D/M+zzvuZ/iXbVG8s/sqT3Cfu7rbsZ5P4F3bmWr03kz23+kKsl0i7/OkTc0Warvcw3TtFbtLs3bGeerAy03R7okvLWOe7ZvKeT5ldhVi8tvIuVu5Zf393uT5E3K+FqxM/l+REiy7/O3/ALv/AFTsKhh0qG1m/wBUu9/32yP7yZ/ipxIK+qw7IZ1SeKT5W8pJH9K8v+KnhlbWax1u3V50+zrDdeWnycfxV6k9xDBcqkttLf7PuTRw1T8Q6b/blnc2V3P5FrNC0Ozyd2zP/oVdVKXKzGUdD5zf94m+mt9yiFJoJGtLhfLurdmhl/3hUjp+53/369iEuZHDKPKzNf8AdzVH5P8AGlXHRt+96Hh+fZVSiIjhuVkTynqTZ5ab0pvk+ZH89R7Gj3fK0ifcrOQ4nZfDTxa0cy6ZKvmOkm+B432tuP3l3V6dDeSWs09onmxom6KCGR/v/wDfP8NfO6WbQTb0by3++r17F4b8Qt4m0352ijul2+f5n/oW2vPrQ1OyEjYvJmurxUuN0cHmRzK8ablRh/tVY+a6+2O87Twbo0iTZu2YqrpqXVq86P8A3v8Alom3ZU3kx2NtFFLcrHOirum+tcconRE87+LSLHpumbF8t/tDJ/wEL8tcboOiLrmsSWm75/J3q9dt8Zkhjs9K8pV+e4k3f3vu1z/w9s/tXiqVNu//AEdq0j7sSZblfUPBmqaa/wAkXnp9/Z/FWLeJ5c2x4JY/9jZtr3xEb7VA8ssU7wt9/Z9zNZdzo9jffIkEUmz/AJ6fMzMf9qpjIOU8LkRt6/vah2NH/FXqV/4M0+Swll8ryJ0XeyVzeq+D1ghWWJvMT7jeX81VGSFqcqkfzxb/AO9UM27fvT7+6tK802TTbmCJ/v7t9U/J8x2rSMiJDYb9o/vrvSrkN5Ds/wBb5b1T2rv3utSbIZKqMzI0kuV+V/NWiaZfuebWatn5j7Kke2WP5EolIuMT1DSvJks1eJvM/jX+9VqazmgRbj/WQJ97zE/9C3Vj+EpvM0SJJfuJMyb4/vVsJcrI7P8A6z/gG3rXDOXKzojEms0aNPk3Rzr87eXVhkuv3qJF5mz/AIFTZoY9jfZ/uP8A88/4KtJbeY8vy/6msDaMSN3+f5JW3p/z0h9am8lYHX5pfn/g+lNmuW+zT/K128LbGShHjuE81JWk+78mz7maBDpkjnfYn7vZ/Bv+/VX9zHuTbLv2ruTf605PMkvG/wBbG/8AF5fy9aPJ8yHY7Rb0X/dqwM/xPbST6PfWn8Hk728tG+8K85hufM8PXNvu+4yv/uV659mkktvvLHa7a8j+zLBf6haJ+8+8ivWkCJxO+htl8R2drcPOsE3l/NNJ7fw/7tOtpvM8+yuIvIn/AOmf8f8Au1D8PbmS68Ny2+5Y3t22V1Eem2eq2zJexeZH9/fHN80WP4t1HM4yCMeZHI6lps2/ckDSIn8f3qyX2+W2+ummebSXZNQl8+B4/JW8+6v/AAJd3y1i6lbL80sX8f8AB96vosLi1KPJM46lHXmOZv0W1mqvDN5f3P4Ksal/rvkasyuGtaTfKVHY0bC8uNK1KLUNMubi0uoW3xPA+1kYfxV9RfBz9pmx8TJBo/i2WLTdX+5Ff/dguP8Ae/utXyqieZRMi7tjsu/+/HXn1MPGqtdzqp1ZUmfpMm6C5V0by3rptK8SNIuy4r4X+D/7RWpeB/I0rXd2peHvuRP/AMt7T/d/vLX114b1vTfE2mwanpV5Ff6dN92aN/8Ax2vCq0ZYd+R6kJxrI9OSaOZPvUPXM2btWpDftH99qyjiEDos0nRaam2o0uVkqTzlrqjVXcxlB9g8mP8Au1G9hDJ9+CKpPlkoqueXcnlM+bQdLuv9bY28n/XRKrp4Y02P/VWqwf8AXN2Wtb5dlJRGbDlPJt/+19+m/wCxR/v/APAqNnyVkbkcn/AqZSun+1R/t0EiUu/5KXmk/uUFDd/75kSj+Co5k8uaB9q1Nsb+9RqA10/v1NbWEl9u+WtCw0dp/nf93Bup2veIdN8K6bvuJYoETaipv++xpco5WGpDDo6K9xLEj/35H+XbXA+M/H8l1DLb6JK0n/T5B8y/8Brk/iL4/bWLOW3dfM06bckqfdV1P8NcTZ3k3+mSvLFvRo9qQP8AcYruVa6IU0YuZsalftPZ2cUs/kT3DNDFNOjN8w/ikZarwzXEGj2fmxLJe7tnk/Nuf+7u3VcsLOTWNKilSxXf83lfP8qN/erUtkk+330V3ctHPD919n8J/u1o5EamaltDa7btIv8ATZpNjJ5K9q3kdY3gt7fyo55dz3TyP9zHy/d2rWTC/wC+gS0/cfeSWbydzIo/utTra5m1LUml3RSQIy7X+07ulZykXGJYv9Shkfcir5/3N/0+78y1GlnD/B/HIzpNH7/xU1HktXlRNskH/of8TVaazW68pJZW/wCmXmfLsz/s0cwGeiSSQyv5Xz7W2v8Aw7quIk1qjPE/lun/ADzSpIdsaSxXH7t0bYrxv8r4qFLOad4N955EEO55YZNvyf7zNSLI7a5muPKT5vITd88n3n/8drJ+2TeIEnt9PnWCyeTY1/s+Z/8ApnD/AHm/vNUbuvip/tEUUUeluv71N+2e7/8AHv8AV10zpDJDGnleXZQrsgTYvlJ/s1iOMSNbCHSksbKysVggRtipG/8A49U0yeXef6R/pbp/qod/zIv977rVYeztdNm+0S/vJ7iHf+8Rfnx/eVv4qsJDDpVtO6K0aIuzZ/c/3dtAzP8AJWN4n8r9w+6HZ/fYVGlvcSPLL/q0/wB+thLBvmS32/J95/O+ZMVTdIY7aXerTo672h37d+aAIdn2WZkdljf7mz71STTLHc/P9zbs87+5Qm61s4rd18jf87fdbZ/eqb7TDGq79sfzffj+XpTj8QpbHz38ZtSWbxzLbxfu4LG3WJa7z4LaVJa+CVl3f8f1w00qfT5VrxvxVqH9sa3q+of8/dxI6/7v8Ne/eFdN/s3RNPi+zL59paxwt/f3fer0Knu00jjhu2bk3kzotvLFFPv+f/cxUkzrHDA9xAkfkxyO3z/fx/DUyQ+Xbb5f3f8A6Du/4DVp0W+/0R90iOv3Putz/dZa5DrK6WE373ZZt867PJkf7jVNc2CwQu+3z3f/AJY/SrUM1vdIsV3cxSO/mbUjf5tooe38zyordVgtYV2b4/4FNQBVsJlkSB7SDy0/hePa3/fX+1TneOd1fyvM/vJInrU2pQx+dLafNI8zNcbJNv8AB83zbap23l/bPNuJ/Lun+SLzE+dM1pzEFe8dfJ/557NyL/eizQifJco7+ZO7Quvlv5rc/wC7/DWl/Z8372La0cH8SSJ+6f8A2qhm/f38X2TT/L07a32rZt2//tURJkR7I7q52XEUU9qn3fL+7x/vVJZw29rDst4re0tUZpp4ZNvyKKmm8NwwPvinitHTy0V9n3P9n71OtrBY3aX7N5c8P3X2L860xDdn2W2+z7fskaW6+R5b/utpX5adDZtI1iifu7pIfuSfut+fvUJZrdXL/wDEs8zZ87eQjQb8f7S1chsIYJpZbSBfI++00f8Aref71WSQ38LX1tsSKKf+88j7tjH+GpLa8+1TRPFaSxoi/wDLTd3qw8N5BeRPcTy+Zb/OsMaf+hbasO/mOsSXn2S6Td5Tx238Rbb/AHqgozYUuo7/AORmgfyV2u/3fLFXIbaTZvuG/fvJvby/l2VNbvN5LfuLif5VSV5H++33m27qmmtvLs9iNcSeT8i/Ju2ZoAhms/ImZ4madPMX5I9rdP4qqp/x+RRXFmsmxt7Tf+y1sJD5DRo7LO8KybX2L977rVTRPM89H3b5l/12/wApOP4askozTLqqSvK1vHAnyf7XH3m/+JaqtrNDA9i6S/6Vbws+/e0q/wB1Wj3O1XLa10vUtSn2Waz2v3P3kO5ef7zfxVoJYL9jVLiLzJP+mf8Ad/hWqiBl2bzXaeTeq0m+Zds0H+t8sfN83/xNTfvks/KaLy0mZod8kzfIxX+HdV6RG02FpfNaSdF2L8jLvx/srTvtPnzNb3cDQQeXv8n+J1P96rFIy7ya1tXi+1zt5/zPF8iy7F/8daiGGaP979slngdY0/0pGg3tt3f7K1Ye28jUG+y/aJL378X2p93T93uXd/DUdnbL/bCyyz3V3Onzy+ZN9xT/ALtSSSMjPDZu+2Sf+KH7uz/gSq1cn8SLxf8AhBvFW/7RH/oNx++2Ku9iu7y9v92u0mdbS53xTyxvt2Kl19164X4ovcQ/DTxNvnbf5eyWGRPm2mRKuG6IPmXxP5kfhXSIv7/nPX2lqT/ZdSa32xbLf5PJg/1rqlfHt/D9qvPCdk/3JpI0/OSvsbVftE9/Ojs1peo0nlJs+VM11VCIjbbdJ/pCI0e/akvmVXufOjvEfcvyTfvfP2/6sfw1JMk32yD9/LHsh3y/P9/NRtCt9DPv/wBS7M7JJN/49XHzGkQeFp5p9PhVUfzv36SJ93/aqHXvE9roejz3d3uj063h3t5iN59x/wBM1VquQ7o7P54PP3rvXzP/ALFa4/VftXiDxI0SebHpGkyR3F5NG+77Vej5oFX/AGY0+eiISLXgzSm0ewlvb39xql9M02ov/CrH/lirf3Y0+SugtvtUE2/z/wDiXIuyL/Ypz/ao3i879+iK2+aP7vP+1UemzeXcz2/8aSbG8h/4T92tBajdi/ZpUSC4jgRY/wCPdvx/eZqufbLj5ftEEUCI371J3bt/wFadM/2u2lt5YHkg/wBz760faVkvFt/mkfy9+yN93RqqIpRPjH4lp5fj/wAY7m8z/icXP/fPmPX054VufM8AeF/Kufsjppts8vybvlEaLXzL8Ttv/Cf+LNm7Z/aE21/q1fRng+5/4t14cuJduz7DD+5n+ZeK2rfAiafxlW/+GOm+I7yfULeeXSb1/vXMaLPE3+8tZepfA3WLHcm7w/f7G/5aQyQN/wCzU7UvE+oeFbz91Yrfo7bJYd/lbGLVMn7QMdqm99BvJP7zwbWr5WtLFxm+RXR9FSlSjFXZgw/CLXI7n/SJ9JtP732WGSd0/wC+9tQzeDLfQ42l81ru+dv3rye3/POtC8+N7ardRfYdBupN+5P3lR6bZ6lrEzXeoSrBs+6kfvW1BYqTUp6IxrSo293UboKeZ5DxLLH82yWaRP4v9lq777NDPDLbovmJ+73vJ/Ax+7VXRLBoEuZU/vb4vn3N/wAC+Ra1EhaeZYk3RpNtdfx/vba9xbHjzJH8nZ93y/J3bf8Abb+GjfH80t3/AKJvm+VJLn5eKrw3TXVs2yD/AGF/h/8A2amSZYEn3sse9di+fN9/NWYyB7m6nf7REsU8CfwR7am+zLI8TvFFG7yL++kSrCJHA8WxfkT7vmP8vFWLZ4bqzWW3uf3H/s1UQZ8Lx2upNbutxO+5dz7/ALn+7WxZ3LR+U7wSxou2q8NnNO/2d7zz32tt8xPX/ZqSG2kks1RpfL3/APPRNv8AwGtYhqWrWGS1hid9skn3KJofni/erv8A78ibt9R21tJs3+f5iPtTZA7dqmmmaR97tb7PuM+zdTJPm34ovJJ8WtV81fLdLeP5P+2FeTunmWDfe3u1epfEh/M+KPiH/pjCqflHXlr/ALuwrVbEH2BpU0d14S8PPLtk+z6fbIv8XSBKyfG1h9q02dIvtEaffZ5P4/8AZroPDFtHJ4b8OSvZ+Xss4Nqb1Zv9WlO1jSmuofs/leY6M3+yqZrnqbM2humeW6V8K5tSh36Zq8Vp9o+99qTd1/3a7TTfg/q3nfaG17TrT+79lsG7/wC9LXJ2fi3UvCKNvs/tcD/88H+ZGNOufjfr32lrSLw9LG/zW6pJN5XzCvk6lPFyn7ux9JSnSjH3megf8Kc0v7+oXN/rSfc2Sfulf/eVabDDZyeKoLKKzt4IIY9jJHtgiiz8q/71ebw+KvHniC8aLdFpuz5/uNufP+03y13HgPw21i+oXF6ssnnLH5s11/Gw3tuVv7vz13YbD1ozUqrukcOIrQlFqCPQobmGOzl/ey73q9c+XJZ/uoopHmWP/WJuleOq6TXECT26QeWj+W7TRp6b/l/2l+epoUb7N/zz3/wSfwYr3jxi9bTLBDBvi+RKmttsDwbNmxpP3sPzMtZ8zw30KvDBLG7ts/8AiqvQzfudkS+Q/wDyy8v7vK/doAdtbZOiQeROnyN5fvR5zRzfa3laR0+9bbN2/P8A6DTv9MkeDe3lv/cjT5eadDNHG8UsX7yRPnb/AOy21A+YNSsYZHgRIIo32tNE/wDC9V5o/sMMtvFFFPB5O/yf77VamRZLZU/1iOywtTra28+ZpW+z70XZ+7h2tx93czUCI7Pba+VE0fkfLs3x/d4qOb/RfuT/AHN3m/8APX/gNQ3P2qS/ie3+5DuRnkm+9UyeXfTfPOv2qH5P3c3y81ZWpJbXjXULfuFk1FGZ9kabW3Ff7v3v4Kk86TZa3aebv/54/N3/AO+abNYLP5VwjfPDNvWpnha1SWVJfn+WbfG//oO6gk4/xPN5ni3w1vW3k8ma5T95uVeYH+b7tdJ5MkFtBv8AKu59v+urF8Q2bW+seFZX/d7L64RfMfcu0Wz1uOkOyJLhW2bvub/vsKsD1Tw9bQ6xpttceZLHvVd0NdZDN5ibP++a8x8E+IbHSf8ARHuVjgdlSJ53/iP8NddN4w0PTYZ7i91eygtbSGaaeaSb7ix/63/vmoKMH4zfGPQ/gl4bi1vWG8y6mbZp2mxv+9vZB/7L/eavzr03w9Dawte6ncxaLBcNI/7xP3r5roviL8T5Pih4w1X4i6xH5lrua00XSp/+WUI+6v8A7O9eU69qt1qs1zqF7L596/3f9iuiMRSkdpDrfhm6vJbfTNF1bxLOn/PNPm/75XfWsmj+Ipv3tp8KfEEkCfxyabcsv/jsVffXwl+z6b8N/D0WmRRWEH2GF2hsU8pXyqNu+WumvIWvrOXezSUSnyhGJ+dMOg+MvJ3/APCotU2P/wA9LCerlt4G8aalDvl8D6zabP4JLNq+3E3f2VseobD7j16GDzarg27K9zGphY1UfBd/oN9azNFcaVfwT/3JLORWqa2h8SR/Jb2Orfd+59jkr7Y8Q+dBDbbJW+RqwdUmknvIkdpY0dfv7/uV7UeJZS05Dhllse58n/8AFTSQ7/8AhHr+7g3fM8mmyf8AoW2rVn4e1a+Te/gW6nT+/HC0VfTD2y/vd8X3P4P7+abczNPM2z7ibX/u7G/3qJZ/UltEmOCXc+e/+FezbN9x4H8QWmz/AJ5zR/8AoLUTfCWSRN6aD4ogT+/PDAy8f7W6vdJtS8x2ilWKO1m3IzyPuXn7y/Mv3a0t9v5MFuj/ALj+5/CmP7tY/wBvVf5S/qce5833PwlvoPne21aNP+mltH/7LLUyfCW4kjV3XVIP+uln6f7rV9CfafIs9/zTv9zfGm3fipNiyeam1d6bXi8z+DFV/blT+VEfU13Pnm5+D99BNElvFqV3vXfv+x+V0/32o/4VXfR+V5ukaz8/3X8mP/4qvoR/MnvIok8qSSGRtySfwU25m/feVby/7f7z7v8A9itT/btW3wh9RXdngf8AwpnWH+RNIlj/AOu95AtU9e+F2qeGbWW7vbawjRPvJ9saVq96SG+1Kzg82BZERWSVI33Mmf4q4nx+jf2JeJ5HyeXvV656uf4mzcFY6qOCpSmoyPG0s5NnyNFB/wBc0qr4hhk03R7m9+2NJ5S/c2VqQv8AItVfGCf8UlqD/wCyv/oVfPx4ix0qijKenofQSyrDRpuSicHpWttqWpWdu8Hl+c2zfvr1rwr8PbHXL+C0uJ7j7u+Xy3X7v/AlrxXwwnmeIdKT+/NX1V8PbCG61KWWXzd6bYYvLmWLpXdUzTFXVpnmxw1GMXdEdt8J/Dtq7/uLq+8n5/JnvN3mr/wCppvgz4JkuXlfQ/tDuv8Aqbq5k+Rh/D96u0hdZNq26tpu9mh/1Pzf7tQzJ5l5fWVxZt/z22f8/DfxfeVa5546vV0nJszVGnH4Ucvb/BXwHHD83hyDfM37p/Ob/wCKqxdfCvwTYs13F4V03YnzypJ829R975WrYt3WB7m3eeKd3hZPJk/ddP4V3fd+5Ultc+RD9oiaD7L/AAzbN1crm5GnKcz4n+EvgXxBM3/Ejt7BEXZ/xLYVgZ1/vfL92vBfiF8Pbr4czRXdvO2reF7tv3FzJ95P9mSvrR7lfOl2N+/RfmT+/hax/GGhyeLtBbSrueLffR7Ghjh27Iz827/eojN3EeB/Bbx//wAIj4hg0e4lik0TVm/cTSf8u8xr6Immmsd1u9svyTMm/wA7bskr4xvNEuNKvNa8OXv+vtJJE/4EP/iq+rPh742bxj4F0rVbuX7XqjwtC3/XRP3bM1FRDjI6C2mjj/0f97J8u/zpHVt+PlZaLm8b7G39oK7oy7GSP+CpvM8uzW3dvP8Al2S/Pul+7/tLWbbWFxPZt5WnxTwfvE2R/KrZrFmpaew8x12ReXG/+38jr/tbt26r03nT2ctu6+YlxtRn3/Lz/tVVeFf3Gx1kRFk3Tb2+Rf8AZ2/eq1bQ+X5u9Wk8lW+SSH5X+596sgJk3SXKo+7ei/8AAd1ZL7rW5Z7RvMgRdk6f3GP8Tbq1Pv7pX/dz/fVKzdSkvrqGKLasbuuz7Tv+ZGoHEovc2Mlhc2rs12j7nZJ/3v7s1x+pQ2vhm5XWLSVf7I1Blt9WSD7qN92C4/2fv7GrsNSs11iOdPNuI54ZvJZ9n3Ko+IbPzLPUNPigt7u1uF8nybp/vqN+5a1iIozJayPAiRW/n7t++R9svNaF+8kn2O4RvPg/i/i3sK5/w3qWy2n8P3Fy0eqaZt8iaf71xbn/AFTbl+9/casX4heKpvDmlW0SbYNUmVUby029Pm3UR3A6be06N9na43p8+zZ8r0TTQwQzuixb93/LRNrcfwtXz/8A8Jnqlq+9LyXf/v7a1NN+Jmvb1uHuVn/2J4VatIxZF0e0Q3KyPBeu1vB92FfxptzqSpeRrcN/vfJ9+vL7P4xzQOr3tismxV3PBNt6fd/4FWTrHxd1LUppbfT7GLTYPmfzvvS8r/eraEWZykcb4k1Jb7xDqFwn/La4kdarpefu9lRzVDXrQlyqxwyWpob/ADE+SqvnSR/JTYZmj+5UzzR3SLvVasnlI/OkqHzJP7/3KtfY/LT5KP8AV05CKqJ97fvrqPAz+X4hs7dF8xJtyMmzdvrBSHzPkrc8MW3n+KoPsX7tEbelctSOh0wPVr+5uL62WXyPLe42u38OxR/stWb9pup08pIPkf7s30/iq881vfWcv2ie3ktf4fMTcqbKcts2+W3eDy0RW3v833f92vJkdkTzv4wTNPZ6V8q7Emk/fbGXe1Y/w6vIbXxPPLcfc+xt/BurU+K9nJY22ho7SyQO0jqn+ydlZvw03f8ACT3nlffezkT77L12Vr9gnqeiXKRzpP8A2fB+4SNoVfZ9xT/zz2/7FOh2xovlQNd71Xc8ifNwtaEMMlrbRWny+R9yJNnzbf8Ax6o0tvL8j7R5t3dfc376w5jUp+SsjxPbpFHZJCsP3FaXmq9zbQ7ok3fI6/crUuUhjf5J22I29rad/m3Gq9zeSQTfuYG8+bajJJD5VHMQeW+P7ZbXW7NUbzE8n5nrL0Hw9NrltK9vKsc0M3y+Y9bHj/8Aea9Zoi/8s1q18PfMjs7zZAtw/nbNm/5uf7tdHS5jLc5W/wBNuLV98sC7E2ozx/Mu6qc1ssG3ev3/AJ69mTQfMhbevmJtVP3iff8A9msm88EwyalAktsvzr9yP7qYap5yuU81R2gT5F+/VywST7m/53rsm8Ewxvst/tEexvuT7W305PDa2NtPKjLJO+11/h6VMplRiyHTbOO1h2I3lv8A9NK0rGbzIZXlXzP4G8tKLa2kjSLZFvf7/k/d/wDHqvXKL9pndPNgd/4/79cspG0YjbZGjSDfL8/9+NKtJ5kkMqPAtNhtpIEi+793+59zH+1R5zQJs3eZO7UiokjzQwTeVtbe/wDyx+7VhHhuvuM0iff/AHnt/tUeT5jxS7Pn2728z/2Wo4bnz5vnlaT5vleNPl2mjUoc6eZMv2j93O/3Zv79NSHy9z7ot7/xyfderFtNN8ybpYP7ybKEm/fMjsv3f9Ts9P4qNQHb1g+f91+5+75n96vNfHlt9h8WfaPI8hLhY5q9IhhaOP7yyI6/c+tcX8RdNk/sq2u9y7IW8nyf7maum9TOcdCr4Auo4Nb1C0+b99HvWvRIbaOO5/3IV8qH/wBmryHQblbXXtMuPl2O2xq9a8lpH81Fb9zuTfs2txWlXcIS0JLy2W6T/nuj7vN/uc1yviHTV8OfIm2/sn+8kfzfZ/8A7Guyhhh2fO0sez5F3v6/7tQ/b1jsFldvkT5PtMibvmrOE3Fmkoqx4/4ghhh1LZbzrPA+198fzLzWO9b3jBI49bufs+3Z/cjTavNYO+u6MnI4ZLlZYh/5Z1X1uNvt7f5+arkP31/26q62n+mNWkY8wxsO6OGKuo8E+P8AXvh7f/a9CvpdNnf/AFv8UUuP7yt96uZhRvJWpP8AWJW0qKqR5ZK6IjNxfus+wPh1+2Ho+qwxW/i3T/7Juv8An/td0sD/APAfvLX0J4b8Q6T4us/teiara6tB/E9rNuZP95f4a/LvZs+5V7StYutHuVvbGe4sLpG+W5tX8qX/AL6WvDrZWpfA7HqUsY9pn6mJR838DV8C+G/2rviB4feJH1r+0kT+DUoVn/8AHq9Q0H9uSaTamt+E4p/4PO025aL/AMdfdXkzwNensrnZGvTn1sfVT3LR03+0Jq8PsP2w/AepfJLbapYf9dIVZf8Ax1q2Lb9pD4f3yLs1ry/+uls26ueUK0d0zb93I9YTUJN9H2xvWuFtvjB4Ru0XytV8/f8Ad8tGaoZvjT4Jgm/e65FBs/56QyLRF1ezFaBTd6E+4qUb1/2d9G/zK7zmluElN+ah/uU3fSkMdso2LvWj5dj76uWdm10myp5gM+aFpN2ytqws4ZH+dopH27/Jq08NvpVm0sreWkK/O8leY+LfHiyarFZW8Utp9o3J9p2fcUVtGLkKUlE6jxz8RrPwzD9nt9096/3fLry3W9Sa61WCWVbq7urj/VJIm3ZIf9pd21dib6ppftfbrv7TFPAnmPvkdYN6/Jt/4F8lU7m5X7S1okUs7qv34E3eV83/AHzWyiomMpORh/aWtbCC9u1ljf8AeTL5k3+tUt96ui0RLWTTYIvsbRp5yzedIm5XY/3qmudBbTtEtZfI+13VvJvle6h3LtP+zVeawXVUa3fU5YNOSZX8mP8AeqmPu/Ku3+/VcwRidE9tYwQxS2i+ZdJ86pH8uz+7VW/dp9Na3t7b7fB5eyVJ0+Xyz/D8u3+BKjtvtVrYb7e5a7urdv8AUxvuWoXuGgSJPP8Av7XaGRNqox/hVaxlIqMSumjybba3dv8ARU/5Yyf3R91avedH9mWK3Vtn/PHZu2VI9n5c1zKm3yGbfL5j/M+aLPTZI7/fEvlonyfu6k05SPfdfaYklgXZ/f2bVqRHa1f5P4/u+Wm6r0OlWtrCyeb5f2dvuVTv7y1tUiu0ZpLp9yLD8rSy/wC6tQPUdqU1jY2c93dz+Qifx7Pv/wDfP8Vcm6Ta5bb9T/cWTtvg03fu3t/em/8Aia2oba+1W8+0Ptnf76+Q/wAtl/uq3+tb+81aFmkkl5LKi+fO6siw7N0qbP4t3/stWSU7Ozb9xcStb7Jt23zIfm5atB7ZoLb52aNLhf8Alh91FHzfdqOFJoLmdNvl3SQ75fM/1UX/AAFq0LO2hn+zJbxeZsZvNm3/APstQVqQ39m32lt7LHZJ/wAsbp92zP8ADVp4fIff5Ev2r7kH8VV79JI7mWWVWk3t9+Sb79TW00nyvb/vHT7qSfwZoAPtMkbxReev+u+5J8tN+WR/Nt/s8j+Z9z73y1IlrdRzfZPIiktduyX5/wCH/dqv9jhkmi2QXGy3/jk999AEPnRyea8SxTom5H+787CsPxDeW8mlXMrrLH/o8jrNB97/AICrMv3a66bbJu/4mEUfnbUZ/wC5WX9jhuoYJbidt6KyRfuV71rGXK7mT2PnvSvBNnqWvWNvp99LdojLN5Mlt+9dR/z02s22veLPTWjubaV4PMd/+W0b7tmK1HVrW2litLO1jtUXZF9lRdqYqwn7jb/pL/vvkb/YY/7K10Tqc/QzhDlG7JJLn592zd9yN12tinP+/tpUeBpN/wB2tCbbbwyxbfn2/f2bt9V/JkjtlR7Zvkb5YY03LxWBoQ3PnWMPleRb+Qm3zXjf+E1N9jjks2+1tLJsZdrxv9xj/e27vlouZlvrlf8Alo8Kxpvjf77UXNnb6bG2+Jdn/LVLX+NjVahKQQ2FrYzeaksW+b+OR/IaX/4qqsO2PUvktvvr9+N9rIv8TVXZ4YJmvft0t/dfcVIP9VWhpdysemrvXz0u9ybPlZdv8VGpBHDD97/lm6LJ57/8C2rRN9ok3JaRRST+d+9ST+PH3akvEX7Tc3FxPFP/ABxW0f8AGw/3qkSG8tdKluEe4nTbvWGP+8FpxiWQ/Zpt7JeyrJPNG0ypHt3W7FvvVMkap59pbr+4uIdmz/a/9lovNSjtYZYvPuI9OmhXyLmSHdE+G+ai2866uZ97XX2Xzlh8mS2WL5vk3N937tUQGlXjWs0/2hZZL1I9+yD5VTFV2t/n+RriD7Rudkk962nsGkvIPs8/3Gk3P93/AMd/iqm7/wDEy8r/AEeS1RdnnRv86VMgK9nD5dstukUVpdTRt5E0f735j/srt3VpfZpIJrlrdvndl3eX8q8fLuaqq2bSXNnFtt438tXeaRPuL/urt/v/AN/5qcu66SL96skEy7G/H+6q/dpATfY5oH+0ee138u+V5H9P7u2pns443XZF+7f99v8Ar/D/ALVVbZ/tUOyLyo0T51eNPlRR8275mq9bXiz2zPFLLG9wrP5MnyvtP8VAEc1mtrYLZOyyWX/PH7qvn7zVVuUhnRvN+4kmyV/+ff8Au/NWl9muPOi8qz8y62ybnk27v9mqu/8AfT79Q8t3h2MknzfNt+X5qsCrJYXFrNPcRQXF3/Atnv8AKiix/wAtPmWpLb/iWpPsnik/gVIH3Va86SR1SX9xPCu9rnyd0W0/eVay7m5hgfZbusECTfaFf7sqKPvLtTczUC5jQm3WN4sqQLab5ld7mOb5XUfw06F4Y1ll8prvey/POm3r/tNVNIV8mzuEa4u9n75Zo08pUz/eZv8A0GpLm48u5g+0L5kLtsSbf87t5f8AdWrMya5ufsvkW7xeY/3Fmk+Zdo+Zf93c9N3yR28CXbN5F2uxvvMz4/8AQqjuXmS5leKBpHdf+PmP90u4/wDfXyrvqr9pkjv7OK41Ozg3tvl/h3/Lt2rEzNQWaiPHqUOzz4pHhbf+8fd81eb/ABsdf+FUamyQW8aedbpsgfcvMn3lruLB7e6SdLSXzPvbXjvNzIw/hVf+B/xV5r8e7m8j8Btb3crT/a763+fYq9KqnujKWx5Dpts118RfA9v83+utv9X/ANdN1fV0yW8d432iK6jTy12/xM+P937tfLvgm2a6+MfhNEby9rRvv2bvmC7q+pri5kjSV7hfPnTd+5k+X/gNddUzgSPYR2sPmpL99W+STavWqcf2GO6W38+3kndW/c/dl4+XdV68to76aC48ppH/AHlu2yH5dv8AwL7tUZpljeV91rG6KqfcX5M1xGxk+Idem0PSpfsUHn6jdt9ntbb+/M/3aPCXh6PR9K0+3dpftvzee877t8h+aVv+BVX03d4j1ttbeXzLK03WOnf7bfdnm/8AZFrYmht/+msjuu/ZJu+eriTImubxrHUvs/kS73X/AIDUL3Pl+Rv82Tf96b7u/NQvN/oafZIGn3syfu/4Mfw06G5hgvPs7r/x8Ku5I/ekIm2NYrveLyJ0X5fL+br91adDcx3brcXC/c+8m/7jGq/ktHu+zr5kH2ht3lzbfmH3qEf7VYLLcL5b/wCu/d7dyMKtbikfJPxRhaP4heKN+6T/AE6R/wA6+jvh1YNdfD3wnLcfZ5ESx2RJsX726vnn4tQtB8RfFHyy7PtG/wDefe5VK9++FcM118LtBRNs/wAv/LRN23DV1VPepozh7rNDxDYR/aZf3XmJt2Kkf7rf8u3buWuXfQbiCGJJWSO9Zt++NN3y7fu12zpDPDvlVd8P8Gz7lZbwt5zS/LJGkez+9vkrz2uVnZGWhRmsJrG5+eCLZuXzbb7qurrVhftSJPLcfZ5NjbNm9l6/xLuqR/tVr5v2f9wlxtdkgttrP/e/4FVVNU8/55f3D/f2SfuulEZBIvaPDJJZq8qxRzq0e75/ufNW1bW1xPDL9knb/WfvfL+7zWLZ3/mJ+6iinTzN+/7y03zo5LlWi/f3SRsivG+3/gP/AI5W0ZIxkaltDHvll8/y/Nkk2w/xVN9pWPdsVZJ0jbbDA67qqu/2F98X7xKkudtrDPvZf9Zv86NPuKf71aRMZFi2eaeZUiiX+JJUjfd1qa2h/wBG2u3/AACT2/2qr2zx3XnpFKsfnN/yz/1vFaFslxHD9nl837Um3c8lVEgmSzm3skMXkf7f9/FTWdyt1czokbRz+Yr7J/aqfyz3mz/Xxuy7f9iiF2+0yp59v8m7anzM3+1VAaVm9vsWV51keFm83zE+bio/3epfvYvuJ/HVe8s2jeKV4mu0h3OryJ81XoYV2fJuj3/wVYanyv483f8ACyPF/wC6+5uT8lSvOX/481+X7616J482/wDCwvGzp9xJpE2SPu/hT+KvOZt0dhW5J9peG90nhLQ7dJZfP+xwOvmJ6qjf3quXk032ZkRWj2L8ySfN8xqHTXjk8K6Rbu3kb7G2+f73yiBKh1VJJP8AVS+XdPIu1PtP+tUfe+991a45yNYxOVvNNuLuGd4lSN/3nyRw/cwvyt/erSttBh1K5nlSL+LyYPM+8jH7v/AasJC1qmyWCWCNPLSJ5H9KL9FurPYk7Wjou/fs/dPmuXlOjmHWektaySW9xPFvmZpv37sy8fd/hrU8PWfmXM7o0UjvDG8rx/Lsz8yxyLWaiXWpSWez7PAk0exngh3fMWT7tbmgv5b3MXm+WiLslf7sXmCtoRM5GgnnWtzsSfzP4P3H+q5/2W/360oZpN7I+6SB137JE+41UbZ5pHifyl+78z7/APx6tT/R/mR5/I2LvRJH2762OYLPzpLPYm2N3Zdz/e2Ypz23yKm5ZHf5Nn/oVNhs/Lm3yz/PDuT93/u/xU22v2jsFTyPLRPu+Y/pQBYs3aPzZX82Sf8Ah/h2f7NQyTNdX+xGi+dd7Qzpt+arDtJJczp57b0/1rx/dqOF2kufKf8Adv8AK7fP8tAE1zNHpu643RSJu2bN/r/DQ7xz3MrvF5cCLsZ/ustRwzWdq67FlnR/n86NN2+nQ6lHdeVLtl2fcZJP3XXfQOJH8saypbssjvuff5332/4CtTeY2xnRWjdF+5s3fMfl3U2wRfmlSL9x/wB8tuo/1kM6XG3/AGaBjoba18lk81vIeNfn/h4/2quJbLHIsqQLsf73l1HDCt1DLEkssafweYnm9f8Ae+9UKf6U8TvFLJPaK3lPAm3/AGfu/wDA/u0CkZOt20kniHwq/n+Yn9oSJEmz/p0f/wAdrYvHmj81/PineHa/7xPl5rD8SQtJrfhOL978+offk+X5vsk1bD2bb99u397d/Ez0CLUyLJcxf6Cs/wB7d57/ALrj+9XF/tdJY6P8H57j+yIrS91a+h06K5judzOrs88rN/3xXVfaVjTfcK0kDL/y3+86/wAVeJ/th+LY7rRPAHh9J/Mnt5ru7n8v7u35I4K0juPmOF+DngOP4lfGnwr4avYvM0TT42vryH+F1RdzLXnPxLVYPiF44t9q7E1y9RUjTbsxO9e4fseXjQ/tCXibv+PjQ7j/ANkavF/i7+7+K/j9Nv8AzHr3/wBKXrbqPU/Rj4LXP/FsfCcrqvz6Xbbn/wC2aV3EPyJ/z0T/ABrzv4FTef8ACXwq6f8AQLt0/KOvQkrjkaxOdv7dY5p4k+5urJT9w7V0mqw+XeRP/A61kzWyybtlQVEw/Eif8S2X/Y2vXH6w80jxeV/33/cxXaa3+802VP78dcLczeQiyvL5abf+A0oy1JkN+3zRwq7qs+za8v8AD8oqu7zSOstv/wAeqfOj7/WrDo1rbNK7eX8v+pg+7tpqecls0XkRQO7b1SdPleurmMBsKQxzfZ0i89/vyps9Pu/M1Qzfan+e4nt9m7Y1t5PzcL95pd1TP50f7p08x3j+WaP+Nv4qj/1dnKkree/zfP8A32P3aOYCRLm4nh/1HkI6r8m/dsWoWhh3y/Z/NkSHbtf7zcfw05Llppk/deW9u29fL+9x8vzU3zvni3rFG/zPK8afLuH+y1MgHt2keC7i+5t3+TPCvzr/AHakv0jtbbZ/pEk/3Nn3etQ3Nst06K/lSbGV18tNvSpk22qWcVvLLHO+54k/v0almXf2zR6ktxZTt56fdmk+VUx/Etc/4/hW+03/AEfbdo9vN5vl/Ku4/NurrvL/AHLReU12ky7G+8vX+Ja4fx/c/wBmw+VF+8SGFtrxv6/LXPU2ZvR/iI8jt/4ah8Zp5fgzUP8Ad/8AZqtWaLvWm+OU8vwfqD/7P/s1fPR0qr1Pq5x/dM8l8PTNa63p8qffRt619PfCLxbY+ILefTNv/ExRt91bb9u+Mt96Ovl/QVWTWNP3/wAcldQl/qHgPxbZ63ZO2+3ZX2V9FZHy2tj7IvJLedIEuovnuNyMl0/8R/3qh+3+YktvaTsiIzfvpKxdL1tfEFtBqFksskF9tdnj/eqrBdzMu77tWLC5mjmnluGuP9nz/wCPH93bSMy4kzSQwXFvOu/5ZlmjT5nYfdbdUn2PzIbZXlaRPv7I32+a33m3UWe26+2PFK2xGXyv9jH8NUUma6mlS4g8u6uIVdXjm29f95aksvXlzH5yyrA0n2dl+eSFvkWptVhjnuV1B4Gkutv+u/1vT+HbWXebtVtrG9iguo4IVjha8jf5tp+9ui+982yryeTJ5tu9sskDsrrbQP5TPGN/zbf4moFE+V/idZrpvxandNuy4ht7hf8AdMaV337PepTXXhvxH4ftGt47q31CO4ieT5W2yLt+8v8A1y31yP7QNs2m/E7T9/8AHpdtt+fc3G+P5v8Avit79m/UpNN+IXiy0t5YrR7iz3xb32ruSRNq/wDj9by+Ez6nt1/N5CXiW8TX88MazSv83dnqrqVm11ffJJF/o6tcLDI/34//AB2tLVUaDUm3/vEZWhVI03Oi/J/31VO/sPP0eWW4gXYk3yvHCvyRhv8AarA1HXP2G1doru5W02Rxu0Me35Mf7u7bVi1S32Nv3Rv/AK5fLmb5806z023tXZLeLyLJI/mh/i+8n3lWrzw/O37jzHSSOaXzE+5GG+agCm+pLB56XDNB50n+u8n5nz/dX/fqi1s32zzUvvMgf5JXkhaKXhams9SXUtrxWyybPvee/wAvP91ajvLlrW8tXdZYHmVdqTpuXa/+9t2/fqAG3kM37rytsc+5fn+9sxWXC/mXPm+as+9vJSGSHdEn/Al+7Uk21/IstQureTzo/wB15j7t6j73y1NfzQ3zxXHzSeS2/wDi+dtv8O2oA4/xtprRzRahp9ssmo6erPBDs3NcRn/Xr/vf3a87+J2sR6xqUF3aXn2u1S1t3gf++p+9Xt01n/xMvtCbdn8M0f8ABivB/Hmif2brEtvby/6FcK00D/wp/E0a1vDcUji7+Rd61X3rGmz+P/pnTb+2mtU+0bfMg/v/ANyo3mjkRfmroiZE3/Hqmnu8vmI8n+pjT/aqO5mhtdS+z+a0ieXsV5P7tOv7+Se2sbd7aJEt/M+eP7z5/vVRublr6TzZdu9I1hX8K0hLlIlEJkaObY9R/LUnnLJt/v0JD5j/ACV3QkcsojYUb+Bqd5LR05E8t/u1MiVtGRmxqedH9xqdvk2/OlTIjSbqNy1oDBH/AO2dd54P0r+zdNbUH8rz75dkXmJ/yzDferz93k/gX5K9W8AOv/CJaZv+1b0m2fuNvzqZP9quGvI2prU1E3XSQXGnytG9u33J3b51P8O1k27qvQ+ci73WWN0Vd80c3zbhUk1zNHbb5ZYoIHbYqSfdRhVH7fZx3myKW6ff8/2mN/lfC7f73zf8Bry5bnctjg/jZ+8TQZfN8zcsiVn/AAf2x+MJ3fb8tnJ/6ElXvjSixw+HtkrSb/tDt5jqy/wfdrN+EVmt94tvkeBZ0SzZ/wDx5K2j8JH2z1R5lk823eBY38lfKmjTb8w37qq/2at1c7El+d4/3qSf3R/F/Duq1fp5b20VwqxvNI0MSR/LLu/u1VufJuPPlvfNjntPvJJ918/w7v4a5ZG8Qm+2Toz27eWiNsbz/m8pj/F/wKqdmlxdXLRSr5kFusm6aD5dimrFrYeZDOkTfZJ5ofJn+8zc/dZf71F/qTWttZxSzq+ow/JLDs271H8VEZBI8t+JCN/wkkDuzSb4fvyffq14D8uPQbzzVi3+dvV5PvJhfmZa6jxD4VbWJoL2K2iv0SFnZIPvItU/D1svhyH57OWBHmWZXjfdsxXVzLlMeXU6aby59z+VLPBuV/4dtTXKeZ9muNrxwQybPJ/ifH8X+7Ueq3kkltK9x+/Tc3mzQJtb/a/3aIYfIsIkSL+6++R/lTNcxtGJVvIZpJl+z/uJ3kXcmz79N+zeQ+yWJbR0/wBbDs3LzVy5mad1d9saedv/ANzNOks5J9SluNqu+7Zvj2qz5+XbUDMtLZd8tu88UCbf7n8P92pkfzIYv+WkCfx/3KsPCt9bS+Vt37tm/ey7Mf3qEmaTdEksUmxdmz+5UAUZnaS5WJG/7+fdoR1ktpfu/Ju3PH/dq1YWHmW0Utuv8W/Z827iq7o10krxReW/39+zbvWgsdDef6T/ABSJt+VI0+eiGbzHidG+/tm2UXiLJN/r/wDbX5PmoSa4ut0tx8iIrJvk+apAk/1f3/3aOuxX+lHyyQ703SPDTX2+dB5sXz/3/wC5Qn7hGi2+ZP8A3P8AZFQWTLeLH5Seasb/APfSuorN8T2EmpeG9TRoopP44nj9v7taCQx/Z2if7jt8v93miZI/OiZF+1o67GhrSMuVkSieKwu0lm399Pnr2bQbxb7SrG4eJY0mj2M/99hXkd5ZrY6xfWXzbEaRFruvAGqq+gtbu0UcdvN9+T+DNdE9jGEuV8p2k0yyJB9k/wBn+P8A9C3VReabzvKuGbf5jbfLf5eakS2jneL/AI+oEf5/Og/jxRczeR8iN5lqv+tT7vX+9/tVjGOptzaHlvjZPL8SXibvuVgv/sVteM38zxDePu8x/MrCr0IbI45bl22/eOuyqesP5l43/of9/FWLP93Mv3fvVDqv/H5K9dEYmci9ptss+mvK+6N0b5aHh+T5KuaJtk8PS7P+en36hh+/X1kcKpUk7Hn+0cZMov8Af2UnNarwxybaozW0kD7P468uthXA6o1FIr/fT51qF4fu1a2f3Ka6N/drhlSNOYrvu/75p32iaP5/9ZUjpRs8z5KxlSNIyZah8T3li/yTyx1of8J5qU/zyz+f/wBdKxUqN0XZ/DvrF0l2NIzfc/RChvv1Js8vb+98z+69Nf8AePXy/NzHrg331qPZ8/3vL3/wVNDD57/ItWpvD3meQ7zyx+S29kjf79PUCaz0dp9ry7o0+/TtY8SWPhmz33cqx/3fM/vVh+OfH8fhXTdlpLFJqO3f5O/7in+KvIdVv7W++0rrd80jvD9u2STbV43/AHacKZlKZreMPiFeeI/7Tsre8lsLJG2Lsh/evjf/AOhVzttczfY/nWX7LCsdt9zd83/At33np2q63HGkFoktxAl8qo02/bLbqPuqtU9K0qO+RXltltE8xtrxzeaz4+X+Ja6tDHUk0TTWur/91Ks89isfnvOm2JP+ArW1ptz5F58tzFHA/wA8/l/vWdj937u3yq0rZPsL3yxS2sl0/wB54HXytwbbtk2/xVX0q8t4HvNQu9tp++jf94m7r/DUykaRiVft9nBZ3Op2krWk8P3vtTt8/wDdZlb/AMdai5e3ktdiL58/l7PO8nyvtH/xK02bUr66RUdlgd2b/VptXj+L5ajtkmgSW3luYpLVt3mp5PzJ/u0tSoxKqalNdW2+4aKNP7kafuv+BVchbyLnyruXzH27/ubdmKLPSodSSL7Q0UkD7k/hWrXnST372vkeZ8q/P/Dx/DWUixtmkPzS/ZvI3t9/f9/FaCbrW5+WDzHRd++NPuf8CqO2s2tfK3xLv3M7JH/Bms+bXpr65+yaFB5k+7ZPeTozRW/+z/Duaps5FFrUvEEem+Vb2itf6pcLvWzj+8in/lpIy7tq1n6bprec1xqd9Fd3qf8ALzB8uz/ZX+6taWmuuhvPEitJPdzL5s0nzS3DD+Ld/DToXV4Zf3Szz/NueSb/AMdo0DUq3lhDOn2i3glu9i75/n3b60kv/P01pWgljnebZ+7+VH/2mrSSH/iW/JB5bwrVG5uPL8i3i2yP9+VPvK7D7v8AFRGRJThht47m5TzZZ4PM37/4XY/3dtaU0Nwlzs/dbPvs8cP8QpqO0c07rPL8/wDB/DU1ykd01t5ry+RDMu3y33fN/tK1ICrZpDYwyyvFFHs/jj+VXzVhHaO58128vfuf/fY0TWF5Yp5qTrJauu/7NJ8u+Q/7X/stTb7O1eD/AFUl1/Em/ayf3moKIURpNu+Jo4H+f7+7/dp15NHG8USSxSb2bakf3v8AZX/dqNNslmyPP5fzfuvLfa3NWpt1jtmRpdk21G8z71WSV7Z44LnZK3mO+54nj/u/xVMiLA7W6KvyM3yfw8U25hhtX2Ss2x1X/We1F0l1G06St+4T5F8yH79WBTv/ALZvXZOsaeY0Mvlp8yf99U6GG68uW4SXz5/9TEkb/wAJ/wBlqubJpP3Vw0U6PJ9+BNuz/gVV3huJJmd2b7K/7lbORPvr/E25aCCa/wDJk3RP5t2nnbPvrVV4bexeR7hrr+FEeOH5tx/2l3bqm0qG3unvJbL+Pd5X8NOhtmg/e3f2iRHX97DG/wA6Y/u7aAKavsudkW2S6dV3Tf6rZj+9Wp9jhgff806Tf+Of3qjdJrqaK481ZEfydv8AD8p/ik3VHDYW87wW6QeekLLt+y7fkUf+y/7tUAPDN/aVs8s/lwQrs2Ro33f95qhhhmged/Il2O2z/U7fl+Rt25tv8dWnSTUnZ/P8zY0m7z02xfd/ut8zf7tNhtvtVtEkv2Wed2Xa/k7okx/wJaXKA1Ejgd3t4lguplVFeT97Lt/1a7tzL8tHkrdQs6M1oiR7G/crEtxs/wBlvmqbS0/5ZbmuIH+f92ny8/xf7tOhs7yd4Et4PPntPnn8x9sSZb/ZVt1MCGF4Y7//AEeCWOyRvlSB/vyH/Zq1Cl9a+f5s8s77fv7NrJn7u5Vqjc2c32OXe0T323fL+5+/j5t0m3722ryXmnxzQJey+W/yvskTdszVmchthf8AmX7SvBFbvt3yvv8Am5o8611JtllF588P/Lz5Pr/tKrU77e0Czu7L97ZF5nzb/wDdrP8At7PeN+9l/wBObe00ieeyY/2flWoGaltbeR59xL5u9G8nf/fx/DHVj+zZJ7ZbiKe4tH8vf9m3qv8AwKT5ak2NI8EqRRQbP9V5e1t+f96jZ+5+zyxNI/zW7QyP/Cf937tAakf9mrap9nuPNkeb5PvrLvX+791aEf7ckH2uVvm+RXj/APZqteS07qj+b5CssOz+GLP93dUMLzf6T5Xmx7P9RN96KVh97/dWgAeab7HLFZbbedJtm/ztzIootkWS5g8rzfn2vBc7/Miqrc2DQWCxeVbwO67PtM/zdf7rVJ9m/s2GzuPPljgi8x/JnRfkY/xLVgR/b7i+hV7Sf7B955YZE/evj+L5tu2iGzWPVbPYyzwJDs8mRF3Jn+L/AHqkmvPstm1u8rR3Tx/c3/Nu/wBmmw7dSh/dPbzom1H89NvX71BJDbI0CRP/AM8ZG815JtuxT/u/w0QpJsW982Xem5FS1+75Z/i2/wAX3KsPt85kf93+82TvAnr/ALtZ9/Mt3NBFLB5aJIvlQxwt95PmX5vlXdQBYhSP+0pXSz8y6VfleSb1/h2tRD5z3m+0litJ03QypHM3+81TQ2011NBK7S/7/nN8/wD31/FTdlrJcyyxeVBe/cn+favFHMA25/earcy7rjf/AH/u+U1eY/tJ3nl+EtBsnVt76pG++T73ED16dNf/AG59tvO0aOu/yZ9rK9eM/tG3Ku/hC0iiWNPOuLhf++YV210U9yJ7HH/C5I/+F66Vvby/s6yP/wACEdfS026Cb73mIjb2h+9vYf7TV85/BlI5/jfO+7y0t4bh/wAlr6Mmtri7eOZ/3c77t3+7VVJExiQvNDfQzp9slksv4Zvl71h+MJpLpNK0yyn8jUdZVoVm8n5re2Hyyyf98PWpcpZ2NtJcTMsenOrXEs06btmPvNWb4GRtSe+8QOssl1q3+q8xNvlWQ/1S/wDAvvtWBqb2n2cmj6aun2UFvHa267Ik+baij+7uqG8s4/Oilfz5Emj+bzPmVKkeZrp4vs8sUiQsyN87bqLlJI/Pi2SxpuXamz5ef7u2ggjR7eSP+GRN2/ZHt+eqcKTTW0SSweRPt/f+W7eUlTbFtdV8qJpYHm/g3+n8NFq9v9vn2Txb1k+5Hu71cSCHYsDzvdquzdI8X3fkqw8PmJK/zfJGv7nZ827bTYfLhv2t7uf9/tb/AHuf9lqa95eWszfaGWCfcsKpJ/y1UrVR3A+Wfi5t/wCFkeI9n+r8yP8A9FpXtnwr3f8ACsfD3mzrHB8z75E+VP3j/LXjPxptltfid4hRF/ij/WNK9a+FCLdfC7SET95OnnJ9z7mWrqlsZLc6C522s07xNb+RN5bqiIvz/wDfX/oX8NSTboPId1t449zPFNv+VKmR7eO5lldv4djPJDTryazuvK82WJ0T7tccom0Tm7OaOS5g+z/Z47Xb8z713Ox+7Tkv4Y5mS4l+SGZX2SP8qY/i21evLlbXyotzf6xnif61mw3Mk23+z5VkR1bd5c37rj/eqeU1LVg8OmzbPIWOD5vK+RvN5q5DMt0lzsgt7tEX5vkWo3f9zPFFO32rb5P/AB7fxD/Zqx9g/s2GV0iW7R5t+y1T0ojEiUixZ/u7Zoom89EjXb/t1es4Y5H/ANU0f2hWdvLT7mKq3MNra+fLLAscHy/Jv2ruq99p/wBJl3/vEVd7Jv3JtH93bW5nItP9q2r9obzJEbev7naqKKJrmzkeCK4XY/yzL5j/AMR/9mqRLxpJtiReYiL/AKn5d3NDrb3X+jvZ/OnybJ33fLVxMxvktqXm26I0myT5Xjf7+atIkkE0iOrbLj73mfwZoRV+xq/lRRon+qTf9z5qtOjRoyJu+7v2VRBH80aLbv8AwSb2eP8AumpEhX7Gz3G6DYzOvlvuXbQmpWP2nyvKXf8AfV9/zOtOW88yZon3bP4Xk9qIgfJvjaZZPFvjh0ZpP9MmTf8ARq4OZP8AQNif3a7TxU/meIfGzpt2PqV3/wCj3rjZv3dhXUSfaFt9osdH0p0/cJ9hh/3U+WsnUkmnuba4Se3uJ/78kPzP/u1atrny7DTHlWXz3hhSWHZ9/CotQ71tbO5luGignh/57/N5X3K4ZRN4Fq2+x/aZU83y59u9U/i5oh3Wrz/Z2WS9f73mP8r/AO9ToZpIIVR18t3+dvLTzd+f9qi5RpNzy+VPv/g2bf4v4Vas+UqUhttDDqTt9nginSGTYyRzfxD+Fttb1hDDYwt5Usu+xk2L8+3flvlrJtnurq/nS7820R9r/wC4v/Aa6K2SOe2iT/WIjLuTZ/CKqMSZSJryaG6+S4iePfJv+5uXj+H5tu2h1jurxZX8rft8mKaRGl6f7O6rn+rtld5WkR/nZPl3UfY1voZ5XXy0T7qb1+TDferYxkWv3PzSv+7RI96/J/F/eqHe0c3/AD0+0LvVJH3NEv3d22ofOurq22W7y3CIvy+ZDtV2NSWbw2rvv/cP9xXjTbuoGTbZp/sb/wDLf7kr/wCzTZkXzootv3F3+dOm35RTvJ+yvvTzd7t8r7/ldjR9madGt7j/AJYzb5Xkf5uKBSJofLjf5JWkn+WFvL+Vk/2qhmmmjfZcNFOm3yWm2fxGo7y8uI2gilgWT7Q0nz/d/dj+9R9sWCGVLeKX5NqfvN1ARNBkmR4P9GadN2xnkfaqf/ZVHeQr9lZ3luoI3k+ZIH+5io7nyZLBbd2aD+75afNx/dqS53fZp389p0/h8tN0r5/vbmWrGN3tHqTInlQJ9/zt/wA3NTXPnR7rj7W3kOy7U2eV/u7m/iqG5S3nSDfB57v8/wB/avFWE+/9ouPKgtYfn3yf+PVAHP8Ai2b/AE7wg/zRomqb1/vO3kTfdWtS2tmnSBEiltN67FmkT/lmf4awfGD+Zc+FZdtvv/tb5f4v+Wc1dBb2bSaaz/LPO7b18xPl21URSKPnSR37bIpfI8uT99H8qvivA/2tJln1jwh/1zu9qf8AfmvoD7N/pPmxSywPu3sm/wDievAf2tP3epeEH3LvSO5T/wBE0R3EVf2YEmg/aN0X7Pu/48ZnZI3274xBXlfxOhvLX4keMU1NopNRTVLj7U8CbVeQtuavQvgPeNa/H7R5U/58Zk/OCuB+LUzT/E7xjK/35tSmdvxatVe/kPmP0C/Zyuln+DnhV0lWTZYxwt/vCvTo6+f/ANmm2XTfh1oOpvqbQaWljvlh3t/rD/s17poOt2fiDTYNQ0+Xz7K4/wBVNs278fxVxSlzM2jEdqqeZbb/AO41ZLpXRTItxCyP/HWDJ/qakqJh6qn7nZXlequsc0G+VY9rNXrWq/cVK8f8To0d/PE6/In8f1/hqobhPYm86GOZd6yzo+754/enWyRx6rsiXy4Hb5kkf7jCsvyW+07JV8tEX7n3t9TIjSTLvnW0sk/2/mf/AL6rpOYsJ50kMT/vZJ/ueTv+4pom2z2f2f5fk27k87b0q1bfvLPyn3fd/e+W+3e22qfkrJuR4vI3tsZ433fL/eoAd9pWSafzZ12Irbvn/e7R/srVj7M00LebLLGibXVJE3NVGZ4bGz37ZZHaH5nj+bfmhPOkd5d3mJ9zZJ95MU4yAmmmbybO4RWjkdt+yR/lemzQ6lHNBLK0W9Jtm+NP4TR5cNpbfaEibzP4fn9Kmh/eP5T/AH9u9k+tMCNJpI5v9IufPgh2wxeX/d/2q83+Ltt5kzXG5f8AU71/vbd1ejXPkyJ8itH9o+Tfv/hFfPvxv1i60vVZ9jfOiwp/49WU4uSaNaMlTmmQ2e6ORd9HjaZf+EM1X5f+WP8A7NXG6b8RY4P9bB5j1e8SePLHVfDF9aIv7yaOvG+rTjNO3U+jliacqbjc4Xw9/wAhjT/7/mV2Xiq/t5Lb7Pu8ydPvPXB200lrNbSp+8dNz1esLa+8Y6lBp9uvnz3DbF+T1r2eU+eU9D6U+D6eR4Ms0uHaO1mtVuInjTcqffVmWvSNKeO102DZeN8i7/O2bW2hdu2uL0G2j8OWdnZJ+8skWG3VJH2/cbc3+8rPXRWe6OGW3t4JY03fO8aKvzCs+YksQ/aJN2oJ+4RI9n2aN/K82Q/xbqsW0y3V5PbxfaI/s/yb5H3bKclqskK/ejeKT7kf8f8A3zTbO8aS5sUeWL7Vt2RJGjd/71IqIIjXULXErNv+z7JXuvuv/wDY0PczXXnunlb0bYyR/e2n+Hb/AHW/vUOnmWzeVEuzcrwJJu+8N9XLmby79bh5Vg3rsXen3FP8LMrUDPmn9o22t7Xx/pUVusse2xVNk/3v9Y9TfA2H7d8WtTt9q/6Rp8nzv82zDQszL/tVc/aos1tfEXhq42/v7i3m8/8ABkrN+BU00Pxps/Kl8t7ixmTf9Y66fsmXU+mLl/MudQi8/wCyI7fLDG/38r8tU5k8y2id4pdiRxpsn3KrqP8Ad+WprzbJ8kSpA9uu+V7p/KliqGGaG1drvyl8m7j+/IirKmG/8eWuM25R01nDazT6ekTXaMu/ZH80srJ95ZKvecsF+r3Cyz75v3H775UXb95vlb/gS1DZzXV1Zzv59xA7sybI/LXfmia2hnmi+7JBu3weZuVt396rEV00qbZslkWe9+Z2mtdy9f8AaX5qbZzSSal9ku28yfbvi8xNrJn7v3d3/fVOhm/tKZdjf2nBu33X2pGbfn+7u/u1NZ3Mcmqz3txbSwPafdef5W2j71A+YybnTV3xbFlngSTeqSfdVj9771V3huo0llt1+yRvIs2933dP4V2/3q2IbOOSw+yeUs6Xa74IZ7b5d3ztuqnczWtrbLdvPcTom2GXy3b90395lqBB9gjupt8qyx+T/wAto5v76/NuVa8v+J2mx32iW1ok6wao8e+J5/3WzC16RbW15H5CWk9xJ+8+X7VD8vlj+7t/3/u1n6xYfJAlp+8ghh+az2fM6n/aqogfNvnR6luii/4/duyeH/aH3q5+5sGtbnei/wAX+p+leufE7we1v4hl8QbfL075be8m+7LE38Mklcf4h8N6pod5eW+sWPz28mxpo/mXn+9t3ba2jIiUTh5rn56pzN8++uqm023kh+SX7nzr91qx3h/g21pGRMomO71csLlfO2O3lvTvJh3/ADrUM2leZ88UqyJ/49W0ZmMomlZyLJ8n+reppkkjf7vmIlY9tcyWu7Z+/T+LzE9K6J7O+0qwsb24X7JBffPA8jr89dEZmMolVHWT+KpIbah3knRXeLzP/Hqmh3SIv7ha25yeUjeH+/XoXw9vGtdBXen2v99sihnfytmPm+81cPbTN5KbIlrrvAFsupaVLLuWfybhv42/dfc+auWtJSRtTjqdN9mh+0yu6tP+5Xyn+7vYfNt3M23c1aD/AGWB1fbLsSRfKmgRfn3/AN6s2/h+y+e6yrO/7vakb/MjCnTXkMFgzv5sj/c/eJuXn71eazqOD+M1s1rc6R+4ijTdcbXj/wCWuNnzVR+F1gupeJ763fb89vsXzE3JzIn3q0PjM8f2nw86f88ZP9X91MbKr/CK5Wx8VX0r7vkt/wDlg+3o1dHQnqemI/8AaSLaW9nLPs/57vt2fw7dzK1SPbR2MOyKXz/mZPJ8n+LbWhbJNBeRXFwzbPmh86T+BT/e+9VeGG3gtp9m6R3j/dQx/wDPQfe2tXHKJtEpvc3mlfxXE/kwr5VtHuVeW/8AQtlOuYVnsFiuLO6+1JJva5j2/Jjft+VWqxDbWNjNFC8sH2p4/uR7Vbd/dqZ5pvO+z/Y/PtX27njTdKn/AAGgZnpcrJtsop2jg+Z/9pIxv/8AHahhsLW4TzbSWWe187esMifL5f3fl27f4KtJNDqMMFxbwS74dyRTR/L8v+18tOtraa6eXfukR1Z18zcv2fP8O1qNRRMG2h/s153tJ/Mg8uPzXkm9P7y7abeabN/o1xFHLOjxyO3/ADyraS2W13xQyrG/3G+Rfnomtobq1uf9Jt43+4vmJu6UGhh23lyPK7q0jo33I33bMVc8mP7LBK8XmP8AN/G3yMadCn2W8Z9qyebHsVI0+Z4x/s1Yd5o/+PdreRPvrD91v4P4WqZExK6TeZ5u+VvI+Xb8m6rH2NpPNuLf92iKs3nb/v8Ay1ahRvJglljad9uz7n36qokMaeVFA0E8zLN+8TbvxS1KB7CSR02L9kRFXak8PrWbZwtJ5+z95Jub/WJt31qXMLT20CW8ssc+7+/9/H3lptsnlpPFL+8n2/LbfdpcxZn/AGOO1eD5f36f62aRKP8AXTN8rfe3q8fv/e3UJbfarzyvmR33eakb/fX/AICrVc+zL5K/Z1WNIf8Ab+/SIM+8SSNNjW3ybfv76jjs2kh3y/ff7vlvu3qac+6x1CVL3bvm2v8Ac9asPZ2snkJ/Gi/8tPenIsj+zXUk0+ydZH+/5O/dTkhkktfvLvRt6/7C1G6zWr/PtkRPkZ4/vU2a5jjf7v7hFk81JE2t/vUgPOfHiLB4kW4i/wBXcLv/APiqk8E3LQa3LEm351375E3dK1viRt1LR7O4T/li33N+75TXI6VeLY6rp93/AMsNyo/l10x96JyP3ZHrkNh5ibPPl3/fVP8AllzU1zZxyTbIp1kn27GSNNrVcm8nerxeV8jfL/t4/hqmm2623EUbSJu/ubt/+zWMdzU8j8VfuNevkTb97/lnWTv8z5N1anipP+Kh1DZ/z0rJ2fdr0I7GEo6lqz3ecqov8VV9SdvOb5f4qvWaeXMqVRvEWOZv7m6uiMiDc0H/AJF6X5/+WzVHvXzvnqTQdv8AYjRfx7qvJYeX8/8AH/FX3eHlzUYnjTj7zKqQrv8AnqaFFn/dS7dj1rabNpsdtdRXelefO/8Aqpo7lotn/AV3bqz0h8xGodptqSCziZt5YNH86f8A7Gaoui10jvUNzYLO++3/ANZ/ck+WuCphlLWJ0RmYP+s/ho2LJVryfn+7/wDYUbPM/wCmdefKibRkVdn8dQ+W1Xtnmf7lNRPLdd6/frnlRfYOc/QDZ86/7FXrOxkuqsWejtJ88v7v+OtJbmO1hl+0MsFqi72mk+6lfAH00hyW0dj9xa4fxn8RbXR4WS3l8yfzFh/2UY1X8VeP/t26y0qW4gg/5b38aLvfOzb8zfdrzF5v7NSe3t/3j2+3b/d4rphTOeUyS5s2k1JftE6z6p8zyvJ/rX/u1DePfTebcfY2nRNz3k07/J/uqv8Ae/8AQqz30Ff7VnuE1yW0gTb5s11952Pzbf8Ad2V22m/Z7tPN23Ec6L80Oz/x7/gVbmcYnMzaVD515dpO0kG2NPubm3f3m/u1euYZpNSV7vddom1FhtYd3zf7Tf3a0oYVnuftEqtGn9yN9u//AIEtZM15HYo2+58/ZMvlJa/dfP8A7NWJUSa81K3tbaf7WvkO7bN8e1ulU7N5rq8a4eX+Lf8AvIdsW0bPmZf4qdD5Mn73y/IfzGeJJH/iNaE15cWrr8yyb4/7+7/eqJSNIxM1JmnuV3z+e77n8mP91v8A96rUKLfJsmiigSb9y33u/wDD96prOGaf/S0g2fd2v/E9XPJ+f90q792+VJP/AGZqksq3lzDdwqkrLst2b/Rt/wAz4pv2yGO2V7hVjg+5+4+b/vqoU16aDTbx7u8tbCC3jZ9/zf8As1cjYaVeePLzzbu8uLDQU+eL/lk0uP8A2WhIDeudS/4SrbaaZ+4tfmRr+RFVnUfww7f/AEKtLTbD7LYRRW8Xl2r/ACL5aeWif7tWH0FkhWLd5ezy4VSN9qpj5aJtBa+3PdrLI77UiSS5aDfj/dqZSFGJrTWFx9mtn/uR72f+FM1MlnHHbSpL/paf8svM/j/3qyf+Eet7e2WK383ft2S/6fJ5vP3qmtvDFrPbRb1uN6R7Fmjv5927/vqkWayJ5j/PEv8Aq9+zZ6Vn7Fgm33H7x/4UqvbaJHdO372/+Rv+Wl/O0VNh8MQwIzv9q+ypI255LmRvlH/Aqd1EDUhddS82XdFIkK/c2ffajzFgdftH7t5o9m+T5etZ8PhK1n2xf6Vvf73n3knb+L5mos/CUem3LP5t1vddi/6TPF+8/wC/tIC9ZzNa7Ef/AEt0Zd7xw/famzWDR2f2RJVgRF/10ietQw+ErGeae4uPtEn8Gz7TOsSf99NVhPCWlxpsS2lkuk2urvcyfPj5fvbquJI6whhneC3i8qef7kSR/Myfw06Z1nSfZ5X9zZHc/M//AAGpk8GaLBDOsVtcWmz73+kyfPnf/tVm2PhLT5LOL/Qbj/pkkk0m7j+7taq5UQXPsa30y28SxSSfL/q0+bcKcuj+RDK9wt/v+ZFh/i/3VqivgbRY7ZluNI8xH2uvmPuZM/wr/DUNn8MdHgtoPtHhy1u5/lf7m6tIxA1P7KkvoYIrjbGiTN5SbP3qNtqv51nJctaP/wAfW1fKeTbu4+826s+58E+Ebr5LfQbCT5v+PmSH/vr7q1XT4b6La7rf+wdJkutypK8ifKij+8tIg2ry5kkkneWJZLK3jjRf33yow3/e2/dpyWzWusNby/Y4E85f3Mn+tTC/7TfLXLt8NNBtd2oXHhrSdkP3YUsI9r5b/a2rVpPh7pdrCyXfhrSbtPMZ1mjs4ImRT/tLFTlFAazvbybvKnt9iSR/vvOXypV/iVt25t1E1vZ6PNeXD3LWk6eXvmkmVm//AGarp4Y8NyQ7JdM0O7tdsaRTSWcbPEo+6u6pv+EM8Mxuyf2HpfnXDKipJYRrFRECaPXl1FllstQt5Ps67/JkmVWfNNTUtPkhn+z6rYQTvJI6zSXMbb12/wCy39/+GoU8D6Tsvtnhywt3STyd89hH8+f7tH/CH6HA8aPpWl2kG6P5JLOD963+9tXdVATXPiTS7GGzS71q1tN//LaeaODZj71U7zxPoMEzJFr2kxunl7U+0r/qz/dZWqT/AIR7w/o95FE9tYRp5fyw/YI/nqaz0Gz+2QRXGi2clrM2xLaOz835iu1m+7/49QA3/hJ9JS5ilt9T0ve7KkU0l/Gq/wC9uapv+Eq02xv0t7eXTb/zpmeWGS8X55D/AOhVVj8K+HY7pXsrHRtibvkSzg3I3975VqaHRNDvrae0uNHs9kys7+ZZwSs/+037pdtADX1vSZJoEt9asIJ9uxoZ7mBlRR97azNTbbxBot15Vwk9nqT+Z81zHeLtT+7Uf/CK2d1N9ouNDsJ7V1ZLW5+zRqu4/wCztpzeBtJkmb7P4e02S9Tcn2z7NGsX/AvlqANC217QZ3aKXUNN2eYvm+ffx+b/AHm8vdTf+EnsZNV3vqthPZIu9f8AT4t24bGVfmaoW8H+G7Hc97ofh/ZDIqfvLaOL+H+7Qvg/TZLaV30HSY7KKbZvj02PdLGfm+bcq1YGoniGzun+0W+oW8c8zMi/3eP+BVXm1LR0mttQt76wj8lm+f7Su3c9ZP8Awhmg3V4txb+GrDyLRd+yO2jZpctUk3gbQ7W5uXbQdNkd5Nip9gjVkx/dagDS03xRpf2Vre31W1kun+9NBcq2z/a2tVGbVbHZA/8AadnPsmjT7TI6rs+/uZlao38H6L9gW4i0GzkfbCmy6hX7x/vblbatSJ4e0Ox1Kz36Hpcb3C75ZvsysvP8K0AWNY1vT5LD7XcX1nBP5iwxefeR7Jc/3mRqqw634d028fT31rS5L632ps86Nt+z7tXofDGi/v3TQ7DYm5G8yzVd1ZsPh7Q7qGfZZxeQ8Oxn+zR7fL/2dyLVkhDrmk6bbRb9X0me9uJm23Ml4qrtNXP+Et0G6hbfq+jSeTNsZJ9Sj27R/d+aqf8Awiul7pUfSoo33Lt8u2j814T/ABf7NaX/AAjGlx3iommLA6fIs0cMe77u7+LbUAU38eeFfsy3D6vYR2sO3/SftK7uajm+IXhnetu/iPSI4/M2bPt8fb+KtDRNKtbW/u/s8C/avO/evJ+93/L+6+Zf9+nWaWOjzXKOtrAlxt83y0+V5B/s0AY6eMPCtrMtxZeI9D+1bt8r/bLb/wCK+9XkPxy8Q2fiDxJ4VTT7631JLeO4dpoJlZd0jJ/d/wByvdIbm1nmlmt1+171aJnjdWbyx92Pa1eD/GlIY/iRotvb7vIt9PXakn90yO1dFPciexm/BDWNL034l65d6rdW9pa/Y5kV53+V2MiLtr2y28beGb6affr1hG9vHv3xzL87Fv4fmryX9mn9/wCIfF8qNF5/2NUi8x/l3Fn+9XtXi3xJD4b0SXU3/wBLjhhX/Rt+37RJ/DHHtX71VPcmOxyPiTxDpOuX9jpj6rZz6D532i8feu6VU/5Zr/10et65+IXh++mle41Wwu97b9/2lV/9BqHwql1o9s/9oSrPrepyR3d1bRvuiTP3Y4/9z7ldFDf3UmpNafa5Y0+55O/5d3+zWBqc3N458Mx+Qj6nZ/d3743+VGH8P3adc+OfDsbsia1a/ebakm5t6/7X3dtdN9p+1W0EX+kRo6s6+Y7LLx935WqrNN/aUKvesslq6/fkRl6f7NOIHNzeJ/CezZb3lrA+5ppb+BNy7j/7NVx/GHh2SFrtNVt4Hf5FeR9rIo/i+ZV211CTSXW3/TvMTbs2SfdRR/dquk0l9bK8sXmbGXykdPN2Z/u1UTKRzL+NtN86x/4mbTpcQ/NNIjN1/wCWbVavPFui/YF+0X0XzybPuN2/i+7WtbTTSWzRXf2qTZt815P3rPj/AGqkhkWSH7vybo0+58jx/wANVER8p/Fq/j1Lx/qtxFcpdo8ce2aP2VK9C+FHiGxtfA1jFds37lm3fJuXbuerHxL8BzeKvGFzdxWy3bvawvv87yv9n5lroPA3huTw5oNsjtFv85rfZ/CjFv8AZrqm1yoyjF3JIfHNjs3vPb7/APpg8n3f97bVWbxto8lzK8V5FGkMLbUkRl83P+6rV1EyWcjtFborv9xvIf7mP4W21Rd49NSJ0iWCB5PmT+43/Aa45SOiJzqeMNN1Ld9ts5ZHm2/8sWbZn+7uovPG2kx+V5T3GyHy3a5+zNEqKf7vy1sf6yH7VbwRT3SLsV5HZl4/2lqTe0mnxXctyscG35kk/dK9LUsy4/GGi+Sr/wBoNI8zfN5dnI2/P8W5V/hqZPGeix/8xf5N334IZNtXprzy3llfb8jfuEjTc23+995a1pvM/wBGdGW3d925JE2sjD7rU4mJl2Hi3RYIZ7e3vJd9u0ex57OT7pb/AHa1LbxnosbM6X3mRvJJ8myTzefvfdWrULyXUzRS+Vvhbe00fzfMP71XLO2vIZtkTW8abmffGnzPmtoikY8PjPT7pGS4+0f78lnJF8p/vfL81Wk8Vabats+a0Tbsby7OfduP+0ytWs9hcRwtva4/0j598kPm7P8AgLVMlzNIjIk8sm9f9TGm3/x6mIxYfG2kyIztfPG/y7U8lv8AgX3lWppvG1nvlluGlg3/APPS2k/+JWt55ppLnzZYGj3t/rt9SXMyxwqm7yJ2Znb/AJarQQcaniTT7V1uP9I2TbUimktpNvH95ttaUPjbT9kW9pd7/wAEFtI29h/d+WtqGGznRYvKt502r5XmIu181Jptg1jrECPtj2SLDAkf8f8AwKriTI+M7ybz4fENwv8Ay2upn/OSudvE8y2ZK2kfzPD2oSvu/fTb/wDx6seZP9Gauog+kofH9j9mg3wSzv5Me19km5GC/wC61OufHlv5zPtuIPuzSvPZ3MsSL/e+7Viz0Gxjs4nSC3nT5X86RNuxhs+X/arYuYbe1eC02tI7rJt8u52xbh833f7tcc9zVbGLbeObWN59k7fanX9xDJZzszqfm3bdq/36ks/iRbyPAiQNPdXe3ckcM8TI3/fr5q2JoY755XSC1kukt1Rod/3FPzbY2pqaJDYzNF80ECQ+dO/+tbjY23d/s1BZNYeObGS4+SLVruD5Zkf+yp5Yv9pt237tTWHjyzkhit/t1xPOm528izkVnb+L725quOnlzfaLtWnf78V5Gjbdp/vbf71b1nZrdWzPaSrJBN8kCSIu1F/2t33quMiJRMew8YQ3E0VxcWcsk0Lb2/0aT5F/u1rP4ts5P3r2d/vT51eOzkZkw23b92tL+yo7q53v5XkQtvg8v5ulXvtkMd59nl82RNqur7PuY+8tUZ8pz83jy1neX7PbXkmxfufZpKm/4Se3tfn8i8tHePfF5mmyNvrcmvIb6aC32tv++v8Ad4qR4YZLZri7iij37k3yfwf3qB6nP2/iq12K/wBmuJ/71tHYT9v9lkqOHxbYyTNC9jdWju32eX7VbMq/+PLXSQ21vHDLF/rEi+RvL/8AZt1Gyxutv7jzEfamz73SgDDuvHml2sLS7bqf7v8ArLOTyv8A0GjRPFsN1YRb2vJJ9rbvL02dmfP+6tbnkrb+bcbZfkZvNf6VH9mjutzp5XyfP50jt5qZoA53/hPNLtUillgutj/PEkltIvWm6l4nsfsEVw8GrQb2ZFTyW7f7y10yW1jdPL9nVZEmjXdcx+1R21g1rtR9saf3JN33f/iqOYDm7Pxg0lzPvsbyBEX7n2Zml5q9pviddkr7b+R9zf6uzb5M/wC7Wtst7V7aJIFjtUWT55EX738NOs5reOZYop7iD7sKpJ83zf7NAuU5nxbfx6x/YbvbXkaWl9HNKl1Zybrj78e2rj+KoZHltPsOpQQJu3J9gb58/eXa1Zfj+xkj8N20vm+f/wATq3SK5jTbsy1dlM8kcLRO1xPdbm+fZ9/FV0Hqc6njCG1s2eWxv9+3YryWDKm4V4X+0/rH9sJ4Td7OWCdJLnc8iffzsr6I3tPeS28rb9n+qTY3yV4f+1dZxwaJ4VuEibe95cbpv7+Y6I7kSieY+EvFs3gP4naVrVvbRXb29v8A8e0/3HUx7WrmfiBrcPiPxnr2q28H2RL6b7R5O/dszXReCdEj8R/FHStKuP3H2izkTf8Ae2fuH2tXF69bTWupX1vcL5c8LbJU/wBoVSWpJ9zfsr680Hw60XYzb4Y69W03Sv8AhFdVge0lv7u1aNbe10e1RpYre3+RfM/2fLr5P/Zj+Ltvavp/hLU7b77LDZ3kH94t/q5Fr6u15I77wqsUsFxdoky/6HBefZll/wBmRl/hbfXyNGrUpY+dCatF6nqRtOmpp6rQ7msaZFkmlSrVg80dhAlxBLBOi7Ghndmbj5fvNt3VXv18ubf/AH1r3zAydStvPh+T+CvC/G2pNpviqX/QZZ90avvjr6AdPLh+evDfiLYNJrcD/wCrg2/+PBq1huKexy6eJ1tbxtljeb/4Uk27v/HWrSs9bk87fb6fcT7I9jQx7d20fxfeas+zvPMed1WWB0k3xTSP9/FXkm8yHY8HkP8A3/J9a6onMNm1K4kh8pNKuvIfcjee8a78/wDAqjfWLqNkit9KuN6fdSS5j3Jj/eZvlp01hD9g+zyx/wCp3Jv+63+9/u1a+b76XLRuiru8yHcr0gIU8T6lIn7rQZd6Ns2RzR7asTeItUkh/daK0c6bkZ5Jl+T+9VFL+3uvKR5VneFd+zydu9qtWyeX5/8AxL/ItUb7+9fnoAqpf6hav5v9iy+R/ckvFo/t7UpJm36QsiPt/wBXcr92tKa8X7ZFKk6xwIsib9//AHzUMMzSeb5sC7/uffZflP8AFT5gKdzreoWM32f+yvv/AD7/ALT/AA/98186/Hu5vLrXpftcSQO/l/Jv3V9JXjtfQ7Hb59uyVPu15P8AGP4Xax4qddV0Kxlu3SNUls403S/J/EtEZKPxDjE+dU+41R7/ADErS1XStS0p9l7pl5YP/curaSJv/Hqrw6PfT2zXCafeyWqR75X+zNtRau6KI0X/AFWxa9y8N6O3wv0SO38uKTxlqy/8tJliXT4T/wCzV5L4GdbXxhocrwLd7LiPbDJ912/2q+hNKmmj8Sf2mjefdTfeef7u523bV3bflrmqT5WkVGJoeHr/AFi1s4v9DsLufbvieDVflfP8XywV0Fxea9pP2m4+w2Emz/W/6fIy7fvbmVYGqPQbldKs4IrKzbft2fvHb/V1qW1z5ifbUuW2Iq7njhVev8VQBVTWPEkbzy+RpsmxV3f8TKTamF3fwwfNQmpeKru281NI0aDeq7kk1WTcn8S7v3VbVn+4eWJFX7skzeW/zcf7K1RtprWNdmofvP8AVzK86Nt3He21lalyllOz1vXrXcn9i6Ndv52/yf7VkVrf/wAdrSf/AISq6s98Wn6NH829oftNz8n+18y/NVj7NNBC1xd3PmfZ5NnnR7olVi25ahtdSmtUl/0Zo3RvO+zTvu2Z/vMtTIrU8N/aUvNSuk8Of2hBpsf2eS4TfpryNvZ1h+9vVdtcv8MZpoPi1oL2+3fNDs/f/d5jevRP2n/MuvCXhe7lit4JPtzbod+6XcY68z+G8yx/FTwc7/u08yP59+2uqPwmEtz6W1JPE11eRRPPpMeqTfP50DyNLbwj/Zb+9Wtbf8JZGm9P7GnjT7ttJDc/Pj/a3U2Z/wCO7VY59skLX+/+E/w7f4t2+r1zc2tj/o90rWiIuxrmP7qR1yvc2ic/bQ+LI7ZpYrbQ5IHb7/kz9m3bfmlqwr+KJPIdLzS79/OZ/wB/ZyKvP3v+WtbGyOSGB1n+R49m+B/l5/2v7vyVYhs5I7a2uHilnf8A5+ZH+V8fwrt/i/3aAkc39v17TYY0/wCJDHpzqyeTJ9p8pVH8TNuXbTtVtfF18kH2dtGknRd8VtBbTrvx/D/ravTTeQkq+R9rfdsb+Hflf9rdup1+lnfQyy2U7RvCv34H+5vqw5TD2eIJ4dkuq+HIEebfLbT2bfJn/aWX+/8AxVM9h4ugv1RNV0uN3XzpfL02Tbwu3y5GWdd1aCPJ4g02xligsN72siL5m5onU/LtVl/iarVzbXGmp5Xy6t9ok2M8/wC42f7MmzdUCMWaHXo3ud+q6XHdP+++zJprN5ufvfenpsNhrGqp+68UaNabNyf6LpTNL/49PW5eQ2+q7bi4iWNGk2NNs2q7f3apwwx3XmxJ5W/7n++tAHKv4b1qxs7m4/trTr/TrjdDO/8AY7bXjf8Ahbddfdrg7CbVNN1K+8KanfWEl1brDDapJYeet3aD7rRs0v8Ayzr3L/VuyWUEUD+XsZJ3+5j/ANCrj/H/AIPafSluNHtov7X0yb7XZ+fDt+0N92WP/tqlBR5TrfwnmvppXi1WKDZ8nk2OlbW3f7vm1y+peANUtZliinXUvl379+1nX+9tr3LR9bh1LSrOW3iitNOe3WWCGRGWV2H3o2/3XSVKNNhmge2t71ovPhWHyngRovlT5WXa1HO4i5UfN+paVeWKf6Xpjwf9No/mXms+2/137r/vj+5X0VbaVZz/AGl7eC6u08yRJfLfzVTP97dXD+Kvh15mpQXFvttLp2+Wbfti5+75n93/AHq2jMzlA8t+aBJXSdo0mXYzx/x/722qL6J5j7027/8AvquuvLNdOv4re7XyN+7c8fzRPj+KNvl3Vn3Og+XN8jeW7/df+/W0Zk8py/2C8gdlRm/7YPU0P9pR/cnaOtprO63/AD/vKkhs/L2vLLEj/wByNK09qTymDcpeTx/6RK0n+xvrrPAbzR3n2e3vGtJv9cvmbfK4/wB6qOpWEMm2VJZdjr/yzh/iq94S/d69A+1Y0SNk/vdVrOU+ZBGJ6JDptxfQ+amufxKnkx20bLt/i3LtqOz0S4n+eHXLq7gmk3/6LDGu9UatK2mj022V3uVgutqpFsTdspqfuLnfcQeXA829U2ffkH+61Yam55r8V0vI5tDS7vri7fy5vkn2/I25F2/KtN+Gls11r18n2mWD9zv3xuvz4/3laj4qLD/aWkXcTM/2iGR28z/eq18H0/4netJ8sm+1X+P97w38NbfZMup6B9jvr6P97rV/IifJskeNm/vblZVWpk0q8tdqf2rqkjvHslhkmj2su7d8u1WrUhh/0eCJFWNEk3q8Fz/CV/2d3zK9Qw2dxa3ltLb3n2S12/f+WXfn5vmZawkbcxjww/uftEWtXH3t89t+4+RQ23+GL5avNon2qae4tNc1n59zt5cysvH935a0NNeae2WJ512W7R/JBD97K7qa9/Dpt5suJV8+G8jRYdnldfm+9WY9SqmlXHnLEmoapJvj375Jl2/99UPoNvGs/wBo1y/knRvl8x/K2KP9ld26tpIfL8/yom3pMyb5PmWJf/iWqqm37eryr5D2i/vXjdZd8h3q1HMBiw+Hlukgd9Y1T7V/E/nffx/dqG/8NyRpA1xLqUkCfe/0n1/2lWtqa2Wxmb7PE8j/ALt4oZJvK+U/+g1Xe/XUoW+zxeRAism+N/4jRGQHOv4eWNJ5fPv43TaizSTffWrU3hi1kSJ3vLzz02zRf6Tt6/7y1qTQ6XqLW3lK3kPH9+Cb5UkH+z/s02ZGuoVTa06W8knm+Y8fmvn7v3vmokBn/wBleZNs/tO/kRfnVPO+b/x5abNpt5H8kWoXn2Xd9+ObdK6/+g1JrF/Da20Fu8TXc8Lfc+7K/wD8TVyzhk1Kzn2QNvST5oZE27P7tZ8pZn/ZobpPN+038/y72eO59aH0TzJm36hcSJD8m/7T83H8LblWr00Mnh/cm2XZt3+dv3fMP4qERrqZbhIrfY7fvXjTdvzT1AozaP5ieamoXl3OjMnnedt6VHNokd1M2zU7pEf5P3k38VbTzSR/vdssCeZ800ifLt/9lotryO6eWW0lWSH+5H93dt+9RqBzs2jrprxI+qy+R/C8ky/eoudN8/8A0f8AtO6891/ztrcfTWgtmS4iXz3j8lpoE81XqjZv5jrFu8v7PHs/d/wfLSkWZKaasnlO+oXXybvKf5e/+1tapk0qSebzXvrrZt2fw/7u77tbGyaPz0dWk8lt6v8AX+7TbOzW1dtn7xHk/wBTIm3ZiiIHJ6r4bmn0S8i+3Nshh3r8nyvXl6O0lmvzfcaveLmaa6s57eVYIHRdkXlv5nSvFb+z/s3W76y/2m8p409a6KbOacT0zTftGo6JZ3qXl5Hv+8ny9v8AgDVaTw9cWsMTy6hdQfe8qbeq/wDjrLWH8N9S8/RPsjs37mb5k+td5DbL+68r93D/ABJH/dqXHlZpGWh4Xr0M1vrF4jt5k6SbGf8Av4rLk/v1oa8ix63fIn7tPObbVDmuyK0OWUi7YJ/pMX+3VPZ5l4qf35KtWf8Arlf5qjh/f6xAn9+b+dVzCNRNB1rTUluEs7iCD+J9n3Kq/bL6Tb+/X5/k++texXL/AGu2ntLtZY/3LJ50ibflP96vC9jbJ7fb88LV0QxNSKtGRHs0dAmleIpHbZbXVEOm69O7bILqR0+TZs+5XoHhXVZp9BsZUbzEeHZsk+8+Plra1XR2urmK9spfIf7nnbPkf/Zk3VnPH1o9TSOHjI8ph0fxFvXZY3UiP/Bsq1YW2rR/8fGn3Hyfx7K9YttYh1J9ku601GHb5tt/Emf/AEJam1C/uNnzq0b26/67+F6zjm1aDNvqcTzeGz8zclxpksmz+PZTks/Mf5NKuK7qzjj2N5vlbH2/JHRcpNs8q3bzNm528v5fKq/7aqdiY4Jdzg9jRv8A8gWWP+95iU3ZqEm7/iRy70+Rq76azkunifd5ibV/177tzCiHTbX7Qvm+bA/8L0nnNSQfUon1N4h8bWOh2/m3Df6lWdkj+/x/s15Hrfi3VvF032e4VrTTodrskfzfL/FXP6rr19rF+32iJbuDzN6v/fY/+hVHCkM9/sS+lj+VoVSP5d8m3+9XixgonZKTky5czNdahvt4Fu3fbCqfT7397dTbmGO6uZbR5V2TXTXHkxw/cUf+hNVqxsJI5oHSL77b2/iZ8feb5fu/fqxpsMMeqqiReQiK0P2n7rctViNize3khs4pZ4p3+4tt/wAskx/wGqN4lnpulXnlfZ7f7qPNJ+63t/dZmqS2hadIE2xRvCzbEjRt0XzfxVRewa1824u/v/N/q/l+aspSLjEzXtlurnZcRRWmyPfskf5Uz/eq1YTW9rDLs8q4dP8AvpG/3mpt5eN9g+0P9/zP3ryfvWq1bRt/rdqyOnyb43+V8VjKRUYlNHhn2ypBL88n35H2sjH/AGquLC0CReb+/wDvPFD/AA7jRN5P2lXlg+fbvby9v3qjeZbiadLdm2bW2pGm5uKCyxDdb3/0hljkhX5kjf7lQ3OsWvh/TZ724ib51+X593X7u3bWfqupW+j6bY3DrcSfaF2LDs3S3GKm0PwxNOi6rrcUs+o7t8EMCbotPz93b/eap5dBdTn7bTbjxBqVjcarBFsfd5GlR/wKPm8yT+8zf3a9C1XTV2XP/LT99/qfO9Kufu4Pn89ZL24+dn8n5kzVW5hbzIvNVo3+/v2fcUUS2KiOSa4gSW3is/MR23qkbru3D+8y7flp1+zXUMqO335NmyT97/6Dt21NMk107S+Q2z7nnfdao/7N8z59yx7P4I02/L/vVPMMbYWtxJNAkVjFs3N88fy7Mf3laoZnt7qa+it2aS62xv8Ac/h/u1Yv7xd8USK0/wB6FPnVoqc8K+S6W6rv+X55EZV5pgV0m8i2nldYoERf9TG+35ak3xxwwI8XkTzbnih3/Kn/ANlU1hYWu9nuN0k6fIvlp8u7727c1TTQxxzNKy+ZPM3735/ubKUogFnMvy7/AN5AjbJXjohtv3yv9jijdG2N5j/Mmf7tXFsFjh8rb/Eqff8AN+U/xbV202FI/O2XG37U67/O8naqf8CrSMRSKv8AqJlligbZ9xnk+bp/d+9Vqz/doz3f7h3+ffB/Av8AvNTrN/Ps1SKD5P4fLfcz4/vU19Vkj8p5W2QO2zyZPvPRGIhqbfO2JB5joqv+/mX58b/m2rVXVbBYLZtQuLzy3TakH+sVUkrWhsLOP91LF5myPfs+983+1UMKx6PDL9ol8x0Zt3yfM7f8CZa1IG3kMkcP2dJ1nR9ztNO+1Xx91qybbT4Y7BXtJ/I+0TNN+4/jx/D8taX2qT77232h/l814E+4x+796mwvcXT7Nqv5Lb/Og+XZQA3zriCH7IyxWjzbvKf+J1P92ia2WC2+zpF9+T/lo/8AF/tbqdDMtjH5TztJdQw72feqty1Q6bqs0iWj26ts2yJLNs3K/wDwJXarICzs4dNhZ5YPnRZHaaP5Yn+b+7/7NQ+6Tz7uWdoIEjZ/tMablbH8LbmWriQ3kaW1oiy2mzd5v3VX733ty1Tub+1neO4e+lj2bYYpo083flqgAv4Zo93lQXE87xtM03+qXhf7zbflqrbar5fm3crRX2nJDs+2f35D96OPbu3VsalYLPNA7tFvuG+z/vNyq+f4aaj/ANjp88n9m/vvOnTZtZIx95fmb5qsDPe5+3WC3Dt56Ov34H3KmP8Ae+aoXhjupmiinl3+Xvlmjm+VMVrfZvsNnPKk67Gb5fMfzYrf/ZXbVFJry1S23r56OzeVbSX+3flk+78tQBRh0r7U9jE8VxaWVvtuLW53/wAX8TbW+9V55oY3nvbj9+j7t1tJbfwn/wBCrctra4hSVLjdd2qNJu8z903mH/2WqNhbSR2a3Fwst280nk+TBCrbctQBXtrm4+xs6XiyQJJva2tbbbvYfL97dU1t9u1JJXuoPLR5P3SR/Mz5qxDczRzQS+beTu7b5fL27Uz/ALS/3neo9lvY21td+f8AZHRdm+R9sSf8Cb/0KgBrW0mmu1x5X+xL5aea0rfw1X03SpJLmJ4omtLL7kXlv/EfvfxU28vLr7NPE8rR+dNsg8v+D/aZnX5asXm670qC3lgt/su7Z9/zVf8A2vloAktoZvtm+3aXY67Gf7vzD/vpqh1WwXSoZ/KW4kgePe7xp99g22m3Oq2MjrLLcraeS0e9502q7D+7u/iqS5s5rqH7Xp7XEj3Hzq+/7kf/AALdQAW9tJHconlfa32728z7y5/2qq6kkc77L1Zfn2v+8mXyEY7927d/7LV7+yZrvyvNii+1fxPs/wA/LUeqzTRzW0qNcQJMyzLN+7+8P97btoFEqvMt1Z/vbmW0R9v76NNsX8f3lWpkhm2QJ5tvsSTY1y77un8Sqv8Aeqql/JJcyo9t5b7d8SbNzPn+Ld/eqGZ21KwuUsvs9xAk371I3VV/4Dt3fNQMsQ3K2MdtF/z2m2LDs+5v+9uWobm8bTZp7uKBpJ/uS+ZMqxcfxbquXN5DqWjtcW8/zvH/AK6d/KZ1FQp/Z+qp8lys9q7Q/PG6z+av+8u5lWgCZ7xY7G2aWW4/s6aNX3xpuXcadZv5d4v7rzIPJ3+TGm2VM/71U7PVo5Lz7LE0siJCqJbQJ99hUkOqNHDsllsJJ0XZsnm+/Vkjrm2s9k9lcNFd2SbZpU8n5tr1NZ3k379LeBZIYW2QJHc/unjP3vMZd23/AHao2aTQXkUT3lvP+8/deWm1UjP8LN83/jtR239oRo0VvbNHBcNDtf7zO3z/ADN91amIE1zNYwTNFcS2/wA6t5XkfulRf4d21mrwH40zNP8AFeXft/c2MKb4/uv8u6voZ/tV1ZtcWksUaI0n7mTbudiu35ttfNPxUma6+J2uO863ey3hTzo/4/3ddlOJlOR1n7MFs0mm+KrtGWPZeWyfOnm7/lmrvrCGTxx48nlRvP8AD2gzbIntU+/fn/lp/ux15P8ABx9QsfAeof2PPcQaxqeqfYbFI5v4vL3MzRf3Y0+fdXtVh4Vh8K2dnZJZ3F39nVYVufOb/WfeZm/vM336me7CPvI1LlF2b4lWR7ddjeWn/Av9arVJ9pkkRndpZ9n8cabtmf4VZabbwzTwsjzxbPJX/WfLsz/CqrUNnZwwXMUW5dkPzwfuWaXjfWRqWn/d/wDHv5t3s+T/AJ5fNVeH95u+7I6LsZJPuup/ij27t1SW8M0ltO73lv577v8AUQ7XfP8Ass1QzQyRzNLb3zfZYd1v5Pkt975GqgGw+ZBefJunT+//ABPmhEuPszXFuq/vv4/9k1J9jhjhiuLTdGkzed51q6tvqxDtnSJHXz/+u6ffxQQQ/wCr2xJ5Wz7n3/v01EjnTfF5Wzy/leTcvT/Zq8lstreN5s/393kJs+bmjfH8vzS+e/ySvI/zc0uYOU5W8+zyXnzz/caNP97NSeHraH7GyW995iJI3yR7ll4/2quaqjSef+6Wd03eVDHDu34X5Vos7yxurBri72wIjf7KtuH/ALNRzBGJm/abeNFfa0c9wu/7nzPiqOpTXUCNcW87QbNtvvuk/dJGW+9W1MiweeiK07v5e759zJj/AIDVG5+3QPK9lPbwbI96+enzRf8AAWolIqJm3NnJfefcRfZY3SGSGJ/m+6djbq0ptskMH79p38ttzx/ddh/FVe2fzLOKV5/PdF2Nc7Nqv/3zUyPDo9zK6SrH9o/1UO/bvUL8zNuZqIjKe9r54Lh57eNNzI3mQtF8o+797d/fq55LWsKvaLcTo/zv5n91G+822iwuWurZrd1W7gf54po/9UymtRLOSO22XDLAm391NH8rbTRGQpE0Lx6l5sUsqzu+19kafuk/u/8AAqk+yzbJXt57iB3b/lv9/aP7u2o4U8/90jfPDtffInzc0Jpt5auqRT3EifKmz+FM1uZFy8+5LK8/mJb/AOqh2ev8P+1VhHa6huX2tH8vzPG/38U10hkmjR/N/ufu0q9c3M0n8Tb9uyX+9xQSRv8AuJleKLy/u+b5fzb6mhkt54Zf3DR+Sv3JE+5TbD/Sk2JJF/rF3JG/r/vbfmqGZ76SZUtP3lq/3v7yYqiBt/5MGpLL5Xnvt2N/EyKakSaGCaN/P2TwxybXkf5to/u7qmeG6vnXYrfZdv3/AOHj7y1X17ztN0S+d4m2JazTfu03dI3q1uTI+I4d0ngx9/8Aejr0rRPho19YaVK8thB9rWOZnkf5kU/7NeaomzwYv/XSP/0Gvqjw9YQyeG9BfylkRLG3hV50/i8tG3fdrolLlRMY8zLWpWEMaW2n2n7zUduz7ZIisyYWtbfDJNBZOyz3u3fLv/gz/FVffcR3NyjtbxwQ/wAEf+t5/wDZahTSoZ3W4uIop3f7vmJ83P8ADXHKR0RiFsk0ltsu4PLgSZvntdvlIoqxqsNnO8qbW/5aTRTRvuXn/lpTUSG1SVPKlgTy5E2Qfddf722mwv5k1mm2W/gRf+mm7n+La396kIktrOOezliSe4u4IY4086T9624f8BroLB5oLnY8HkQ7W3eWm75v93+9VO2RfJ+z3EUUe/8AjrW02GznjZ4lX5F+dP7/APs04jkWEh8i2+zxXPz/APPzJN83NSf6zz/+JhLab5N7PP8Avflp0NnDIiu8S7If4/r/AA02bdOkUsVt5iP8jJInp/vbvlqomMghT7VNBKiy/d2RJP8AdRv71NufLn3W9xHLdp9yVN+6LirCTTSTRPL5UaPtSpobZY79Uin8t4Zm3eX8vm1QiHzmkeVLRovkVtz/AHtmfutR9phgtlR5Zf323yvLT/W/3qE2xvcu6/6n51hjf7jfd+8tOSGS+eWZJfk2q6v97ymH+7t3UADzQ3UMTJK0cHmf6mNNtRyWbSTSuk8sfkybG8v+7/dqa2huJ3kd/uIv7ry0+Xj+9VeztvItoEt4PIdF2S/dX5j/ALK0AF5frdJLvnuo0f73lpt6U5HaO6tU/e74V3v8n3FqS/mhkeXZtg3/APLGR/mfH92qaWd5dTT3CQRR79r/AL/5ulQWXkmXyWuHllk3/wAcafPz/uVG80McMv7q4k/jlSObcvH8VSW0MNreMm1Y3/54x/LszUc015O6pDB5/k/61432s+KAkcT4ze1ksNM2agv2r+0rRIraRPK2R+Yldlcu0c0UvyyT+Ts+/wDcy3zVzPxCvG/sSxiRm/0jUrS4i8993/LVK6a5jt4L+JP4PuNN/fx/tNuq2yCGa8W6/e+fcRzpJs2b/v8A/Aa8T/au/wCRY8PP/B/akn8H8Jgr2pLZppp5fKW0+b/XWr/fU/erxn9q7d/wiWh/3E1bYvmfef8Adv8ANRD4hy2PK/hvu/4XH4Y2N5e+P/2m9ZPxmRpPiX4j37t7yR/6z/rmla3w3fy/jB4Ofb5//wC7eqfx1hW3+KmvIm3/AJYv+7940raS1IG/A+2uL74neF7eKL799bzf8BRtzV+gnieGO+8GXVlcQS3aX0i2/kxvt83e23bur5j/AGQvAMN1I3iWX95Pt+zwJ/z7/wB5q+mPE+lLrmpaVpmoaV9o0vzF8p53Zorhv4tyrtr5fWtmDml7sdPVnbTg4Utep1miWv2XSrOL7Cum7F/4845mlWL/AGdz7WqbUk8yFX/uNVhY/LRUT7ifJ+VNmTzIWSvXIM/Uk8uz3/7NeO/E62aC2sZf403fP9a9s1JPPsNn+zXkfxXh/wBAs32/ckq1uOWx5rCjfaYni+//AMta0rm5aD7+6T5f9T/s/wAVYrvcQLsSVZ/3f/fGa2oUjjtmllb5Jl2N/F1X/wBBro5jm1KLwzb4rj7Z5kH9yNN3zVc+0w3U3+jyxR3W378fzMmap/bI5JorT5f9Ws37t/l8sUWepWv2+K3S5ikf7/8AtIp/hoDUsQ6asfmxJ5Ueza+/Z8/P3qm2XECLLdrFHvX7+/5kqO8+0SbdjeW/zbfM+Wi+trO++f7Ms7ouzZdfL/vUDjEa9t/oK3EVsvzsr+T95f8Aep32xZ082WeKfe2xXj/vVavLaaBFii/dp9z/AGP/ANqqMNtbunmpBFH/AHU+lQIkT7RPYK92sUEm5Yf3n3X/ANmsu58SN4L1Lzb2VZLXb8zx/MyKP71aCTTb/niiksk+Rpo32tz/ALNZOsWyzvK9xBFG/mL5sO/c1ZVFzRZvT92Q5PiRod0ipFqsUkHl7F8yb0/36vfGnxzpt18GfFVv9ssJLq4tVSLyJl+fDJ93bXl+veErPZLb28HyO3/HtB82xX/iauP8SeG7zTfB+uO7NJOm37V5/wArPltvyrXBTpOMk7nZUkpRehwPgm5+w+JNDll+4l1G7eYn36940qzt5Lb7Pb3kWpXrx7Gh/vZ/2WrwHwzN5evaQ/8AcuI6+mvCtnb3z2P7i4nnt5JElfZtXcPvV6slzM89bG5N9stYftD3ksE+75vPRdu77zUX9z96yu5fPTa02yNPN/76q03mRpAlxYy3aOzI3lzL8ij7vzNUyedaw/brS8ljndv+Xr5uq/7StS1Ah32drZ7JZ7+Oe4aOZ5oLnd8p/ij3bmqazmjtXn+xeVd3qNGk77/I3r86/NtX5ay7azs49S+0RfZ59R++0PnbWfP/ALLWxYWFx+6lvZ28/wA75UjT7n91dzbvu1Eiyw9vNJ5X2edZIEm3ypJubZ/tR06zTyEl3/Z/sXlxp+8udu9T/eX/AGqhvJpLV97wXFpZbfOlm3t93/x3bQ/2GSGD9+u9FV2ufllbafu1JR5z+0nMs/ga2RJ/kt76F/s2xtyZ3r97+7Xjfgm5htfHngy4uP3dr/aFv5v/AH8+avbP2hHupPhpsl2zp50M0U0Cbd+PvKy18+21z9hm0G9/jt7xX/JkauqHwkS3PtTUrlrqaK3t57XfMsjuke2WJsMi7vm/hpr3LWt5FL/acUGyb9+mz5Ux/eqjqVnbyeUlx9lnRNvmpdQrK0Sj+GPb93dsrQfbHc20W1buCGP9+m/97b5X5f8Aabd9yuWRZI9z580uyL7JdW91HNvn/wCWqlf4V+XbTX0rSYHl/wBVAlx8ivGnlb1H+1VW21VdV1KKyRIt/mMiJvXdt+RV3K21paEhvpNNa0vZ1ndL5pv3nyt/Gv7ugC1awx74P7PnljSHbthk3bdp/vbtvzUR3N9HefaJVs9kK/8AHzP8svmfe2/8CqNNbaC2a4SezjTzvOiS+maJfu/dqmkjT2Fy7xRSWV3Hvaa1/wBVcZ2fL827a1QBYmkmgvJ4k82wupof3qb/AJdobcrNu/74am2byXTfP5Vo8MkczW29WZ/4dy0aP5M1jO+2KS6/hSB/+PfK7flZ6qvbX0F/eQoy3d79nXbc3ySRLtGzay1YEc2mx6xNPFLbf2b9nk/dPJtnfn/Z3f7G+t6/htbW8iu0nle6mh2K7v8AunXd96se5vI9D23CQPdwNtSeaOHyNjf3l3ferUh0qxgvL6VFWB7dvluYJvlSM/doAp2b+Ylzb3W2edNqSwyPu/eH+JmZd22mwyNdQy3dr5vmTR7IEk+VeP4l3VYtriOOaWV5/sGnXar5Xmbtsv8Atfeb7396i28v7fFL5FvdonyRTR7pVTH/AH1tqAODvraTwr4zV7dov7O164a4iTeqtb3p+Vv+AyJ/DU2jvDpszPbt/or3jQxPG7NvYN5e5mbbt/3a6jW/D2n+LoZ9PuLG6/1clpFeRvu8qQ/NE3+y0bpXH6b4kuP7Nlt9TlX+0dPmW31GGNNzXFwW+9u/55t9+r5eYCRLmaTVZ7eXyrdNyott9paJkjDbd25tvm7v7y76jm021tblXuLmWSBFkha2/wBbKkf3mVa3n0G61x54tQgW7RG32abG8rj721v71U7Ca+g81rTU4o7W73TLNOn3JPur8qKu5WoAw9S0fTZNJW3TT4pLJ498CRzbYpc/Ntjrz/UvhjdT2elPYyy/2hcbv9Anf90lelf2bayJbWV6zX733mf6NA7fupD95l3fMqr9/bU015Y6lC+oN/pccM29Ug8vyreQ/e+ZqIyY5RPBfEmia1a+Q97plxBIm6Hf/fYVi3PnSeU6ReX/AHnr6Gubby0sYndZ0dW8p50+X/vlqx5vD2l7/tCKsjwzN5ttaw7pUU/3t/8At/8AfVVzk8p479mvr547eW5aNP4fMf1rptB8JTSTKlltnnf5J337fs+P71d9Do9j51tEjW8k93HI8V5HDtWJj92OnfZrPR0nu7ixt5LqXb8mza3G/dJQ5cwRiVUsNU0q2iRLXzIEXYzx3PzcfMq0JZzR/wCkWk8vzwrN9vnf90n+y33dytU1nZrHqU8rztHavGybNm35f9rdUM3h7y5pfml/s7yW/wBRCrLt3fe3Lt2/foiEjyH4hJI9zpm/UPt+zzvk37lT5v4f9mtT4P7o9b1C48rz/JWN/wDx6pPidpt1dalp1xEqzo0OzfHt/e4ao/hppt9a3OoPL5tgk3kotzJD+65b+Jv7tdf2DHqenabD5lzPKjRQJD/r4Y02xOv+0zVa0+5t47CdEtpbC9Tb5H2Ha0Vxv+6se5V2sr1m2b2Oq2DW+q3Ms8Drs2bPNVG3bfl/u0Q2EcaWz6fBLdwTTNDeQ7NqOoX5tytu+auaRtEtW0LR2yvZfaLvzvnntrVPK2SD5fMXb/F/u1evI/7VTT7h9Q8+987fBZyXLL+8H/s3+7VfUkjjSC9uILX7bb7vI8u58qXaGqS/eOfWJbTU57+OC7t9kT3TtEr5+797du/3lqZD1G+dfX007vfNA7wt5EPk/K+W+b7zN/c2bqtTOum6l5r/AGqO1uF/fwx23mr/ALy7f7tF/bNH5FxcXMsc9uzbfnaeLn+Gi50e1gmgu7tbiSe7+TZPMqxPj/vnzakNTN0q8mjv1t7eeweyT5G8t5Fl/wB5lb+7RZw3kc0/2hljdG3/AHPNXy93/s2+pJvsMEK28Vi0CWP/ACxjtvNe3b+8rN96qMP7tG/tCddSR7fe3lzfLK3yNtjoAdqUzaPfr9ts7WBE87yppH/4+FP/AKDVp7aa6+TyIoLqFo/kkfcqL88m2s+5ubP7HFLaQReQm12+w3O6VFH3V+fdt/3atXM1rA8r28tvO80bebZzw7tmF3fMyt8v36mQDUeGxezeynbZcMySpGnzSyf3o2ao5rCS1aW32tI8zK8Tzwqzf8C/2aEvJpLOBLiWWPY372G6h3LLGF2s0bfMtCWd1HcxRJeLBao3+u+8yZ+X+KiIEMNtNa232eyi+43+ivP80X8e5akv5re0Tanm+ZaM0LPIm3Z/e3KtWrO8m3rZPP5b+W00U3k+v8UipWbbSWN8ibGlu7r/AJazRw7fNpDiWrn/AIlsMX7+KTyV3s8HyttP8W1t26pLN7Xyd8UTRo7bFeOH90+P7v3VqnZ362t41ultFcQW+1HuZP3TJn+Fdyt81FnNJGn220aWP5lh2Tv/AOhbKcolFy63SJLLbt9reaRXV97bf92qs1tdSPvS5aCd/kihk+6ny1N5LXU0GyBoEtLj78f3Ux/vVJqvmX3kW8rNsRvmm/uYqCyGGFY7aC4eXyH/AL8ntTb/AHXT/wCtl2P91403bGH96nQpNHNEkrXEn2fc7eZtVXU/xVG8y3UPmoreQ/yfu3/ipxAqvukmaKKX7/3a81+IVh/ZviRXRlk/glT+4wr06223Vr+6aWPe2yV4/uo3+7XH/FHR/wDiT21w0/nvbybN+/d8praD1MJ7GL8N7lbXxVLbozbLhW2vH97ivTLbd9pbzWlndZF3JH/Hn+9XiOm3LWOpWN35rRorfM8ftXuCXn+ofdFIm6P/AGWetJrUmMtDxHXn8zWL593/AC2as2H79XtYf/iZXPzL/rGqq3362jsYFqz3edUem/vNes9/7tHuI/8AWe7VJZ7fOWjRN0/iGx+b/ltTHE9oe8jjRXt/3ke3+BNteQ+MIVj8VXny+Wk3zr+NeyXV55ltFv8AK2Ou/fI/8Vcb4k8H3F9qSuixXexd+z+JlrKElFmzi7Fz4UahDJoNzaS/ftJt/wDwE12DpdabuuPKWRNu/wDfp9/P8Vcz4G02S1ubma4iiggmXZ/wIV1FrNDs+zxebvmk2K8f3nzXPWtc6Kew25htdYttlw3lzpt+y3Nr97b/AOPbqLDVJPtK2Wqt5F0/yRTbP3V2v+z/APE0f2O2mvF5sUsiIrPvg+7uP+zRcw2d9YRRMyvB/cjmZdjD/wBmrjkdJNNYeZ5CbYoH2/8ALT7vFRzJbzurvEvn7f8AUxv6f3WWqcOq6lo9t/pcrXenvu8i/k+8n+zJWo6NHD5vlRRv9zZ/C/8Au7azceUcSvcp8iy26tJ/sU2FV3xtb/u/lbak/wDqkqSZF2LsXyH/AIv7qVX/ANXNOku/ZN8/7t/WoDlNzVbCHyd7tLHav86zb/3u6tTTdKvILP7OkHl/aP8AVJs8pnX/AHqr2Gi29rMv2trqTZteJE29v9mtp7Bbq2nu7258iC+8tFSP5vlH8NdspHMaFhbQx2zP9saB4vkX/SflTH3qq399DqTwRW+6SC3bf8+7581Jc6k2+2t2bzIEX/l1fdsosIbexmieGKWOC4X/AJaPWMpFxiVfJkgeXevmPNuTzpE29ap3MMkbrb2/39yvsk/jx/FWtcv93bc+fO7b9/8A8Tto+bY0ry/cXZvj+89ZlFf7ND5P/LKN6m+zSWtnKlvF58yLsZPO+anJeQyWflJ+8d1+5JUdtbeZZtdvFLsf51m/vsKAKtneeeku+K3jfyW3J/ClVdS1tdNkttPtF/ta98tk+wRzfM/+8y/dWnahqV5JN/Y/h+CK7uvJje6m2furTP8Az0rc8PeG7HR7Br1PNn1GZt95eXz7ZZf8/wAK0RiWV/CvgybSt2oXu271d12NN/Dbqfm8uNf4VrWmmaSb919nu/3jPLDH+4lfP95vmqxeP9quUiltpdkKtt899tTWyfZdsrtF8jfN5aM2/FS3qOMdCqnnbGR5beR4V+Z9jS7P+AtU1nDNI7Xf+rgeRdsP0od1ks2fzfLd/ni8v3+9Q7+YixS/vJ5v9R5/tSGQvZyXX32lj+7C00e3dtFCWyzzRbp/Lnf7vyf+O1c3yfZrV7j92m7Zvg/jzUkyfYXlRp/I3/6pPvMiigNSG2s/MknuPKijnT5In+70osLBo5oH/e/OuxXp3k/ZbWWJ/NkdP3yv8qrz/wCy1M8zXX73UImjtXbYvz/K/wDwGrjEXMRw210k15EkrSf7EnvTkhjkhll+WSHbs2R//FVHDDNA893EvybmeCGP5dn93zP9mrj7rGFv3/mSQq238f726iyDmMvy/I8ryt0bv/pGz73Sr0O26s4ruKWKRLiFvKmk+Zd1TQp5kO//AJdX/jjf0/vbaN0mmuqSxLHB5jJE877uv8VVERXtrCT+0vnXzIUX/Xf38f7K1cs9K8x5biVfM2bvk+bdVe2eSSaJEglkTdJueRNsW0NVr7H5jTukDRvMzQ7I3+4p/wB2qjEiUimjrOkqJBFAjs27522vn+9uoht99z5Vw1qkn318vy+/y+Z81R6lbXX2aCL5rtE3f6vdLvz91v8AdrSs5oZ3l092t7t7eHf+7uVnb/vmmQUbmGbTrZkS+vI3fcizRosqP/3zto0/TW02ztre3byJPv8AkwfKu3b/AHf4qjuYZLS/W3RYo0eP5nkhaXew/wCBLVVPL+zL9kuYo/vIvkJ8r4+9Vll54Y9c0q+tEnljg+VFvI4d2xv9rdt21ahubG+S5uLeCLUnh/ct9lh+ZV/u1HYWEN15UUsCyIkkaKkkKtF5n96Oo7OGSPc+2KO1T5JXtXZpXxv+9u+WggqpZzXUy29xBf2iQ/Irzp5Ert/wFmo+3zWupLFE1vv87fdTX0y7Yv8AZ+997/erU/s2aBJ0tZYp980b/wB3/gO5VqrM8ljf/wCkeVBa/vHih+afe3+1t2/36BcxHbQ6lap9nluZYNjfvbxEXbx/D95v++qmhto7pGR2lngS12L5br93+9VGGw/s14JXWWD/AJ76bBC0v21T/wA8d38NXLy/uLXSorjyriSZ4di2caffz93zNyttoGSQvNdaPstPtXnou9Xkf5nz91pqh2XX9tzyyt5ieXs2SOqttH8UarVx4W+yr/pK74VXz3/dxNuH+6i1T1Ly76Ffs9zdRz/aI3V55l81FH3mbf8AeWgB1trE0dtuu7lo4JtrxJIi+an/AAHdTZkW11Kf7JF+4RY7traDb575/wB6o9SexnmXzb5ZHhbfsk+6+dn+r3fdq18sGlT/AGiJZ7W7beySfddj/e3VAFe5huoH2XC+fAi7PtMcPyysP+Bfw1TSG6utN2Sy293apNJ56Rw/K6/3d3+/W1NbN9+Ldsf/AJY/e+U1X+x6hY6l9o8+KC1+ZIrONGZtp/h+WgCnbWdvvn0z+zlksoVbyHjRf3qlqufY447lrd76Lz3k/dJ5P31Gzau1qsQzLJctZSrFHs/56bm3rurJmubH7ZBd3fleQm5P4flx/eZvu0AWmmktblWfzdjyMjfPuRFP/fO2qcLtazXL2kV5PBtbyPn2xOx+7/u1c/sTzL+xfz5Z4IW8mJPJVYnz935U3bvnp0KXE73O+VYJ0k8mJINrfuw393/coAr39tb72i1W+X9zb75Ydm1eW+ZtyLWakNxG8UWnutpapa7Ftvma6Rj/AKr/APZrUs7a1+3zxSyyxp+7RvMSKJmyv+yvzN/eWq76lbvbQRPefYIH2uvnp6fKvzfw7nqwJL94Z0s9Qu55bSCZmf7HIm1Uz/DJVe5vJLFIntNK8zfH/wAuv3t3+ztVqNNubq6uVuJZ7eO1SSRJ/wDSd32hR/dpyKt1ftKt8sc73W+Dy32/ux95o/8A4qgDL1K5hkhi+0Nb3Fl5bfaobp1WdP8A4nbWlDctHeeV9jljd/nWHZ+63D+H+7upqW1xo72KW8v7jcySpBD+6lXbuXdVy2ubqPzXhvPPf5rjyfJ+5n+H+HbQBVh0RpNH+z2+oNHdPNvW5+6yyH+JVp32OOxml82x8i9mVYZ3jTd8o/i2rUyWax6lK/keYjqzyvI/zPTd95BqUDv9/dI6w/dlijP+796iQEf2D7dZtLp62+y7+7/d2/8APRty/eov9N8vTfs9xBFqSOyov7ldqN/eqS5drq2+zvA32qH71nBNt6SbVba1D3UelWypaWazvbtvn+fyvl/4D/47QBXtUm/sqL9/FBs3eekaK2/P92vmHx/qH9q+OfFV6n3Hb+5t6KlfU2lJMl+lv/aEs9rNHG8HmQ/wltrbt38VfJvi3y/+En8YvFtjg+3XCRJ/siTatdlM5pnpX7PHhiOPw3/wkD3jfapmuLezto32sijZ5si165cp5aRXtw7X97Cqwq+xWZq5H4A200Hwr0p/K8vfJcbX+9v/AHn3dtd4n2r79v8AchZvNSSHbLuG+saj1ZUdijbPdQTKjzyzpt+aaT5Yv++V/iod/Ps1uLJYvtVv/ojJv+baN/8ACv8A6FViz86TynlW4kgh+RoZPm+Y/wC1R9jhsbOVEsWjgeST9zBD99tu77vy7qg1I5ppo4YL24i+yQOu/ZP82zPy/eohSG6vILi3nX9z/wA89u7/AGvmqxN9okhgRGijunX7n3di/IzUNHJBDL5TLO7tv+5/FVakFW2maO/0p/K+16jb/OzxpH8in723cy7a1PsDSJBFb7tkzb5X+9LzVOzsLWCzlT/Xu7bGedP++qvJujT7JK0vkTRt88b+VLFQA2F5JJot8ST2vzbppHXc7Bv7tQzPax+fvilj3yfL5b7d9WF1K12QWl39x/8Alts+VP8Aa3LVe8+z31zFsll+1W83nKknzKildu6olEDJ1JPL3SxSyyIm2HZv3f8AAaqvuktoP9GW7+b96k/zJz/vK1aWvedG/wBo/wBRPDtRkjTd5uP+BVVtpryTyneJfISPfLNv83fn+8zVJpEo3OmyWs0/2dX+1OrQxP8Aw7R93d/s1Rewt75/s7wL91knTyd3zf7y1tW0NvYwxfuGeZ2/v/w/w1m75rSFkiaW42feT7N83Lf6zd8q7aBjU0qznmV7j/S32/cnTcqZrQ+zf2aixLunT7m+Pb8mFqrC8d1MsvzfYriPesPk7f7/APe+aprZL6TUrOH7Mu+4Vvkkf5t38NVEkjS/s5LaX9/FHtb97NI6ysmP4VX+JqvOlv5P237S0drFuTZIm7zf9qqem39vfTW0qXkWyZZHgeNNrS/7TVtJbNG/lNK0aTKzrNv+5mqiBVhS1jdlSLyJ/LXzU+aLZn+9t+7V77Msd5v83/eff9/P+7TbbR7P5ftEXz7t7PdJ+9eQfL81SPNDHt2QeYjr8r/6rfWhiSW1zcSXLIls0myPZvjfb0/vVYdLqPbKm6Pf8jf99VC0zedsuPNjT+F4/l2N/F8392pLCby7OXdFFsSb/lo/p/tVYpEl48O/ejeelu29fMpz/aJHaK4ii8h1VP3fzN/tNUz7rryv3DSPt/12z5eabYW0eyXY11BdO0aSvH8q8fNVEyCGzs4H8p2X++3me/8AFWX4tdtN8K+JZdrRumn3bskm5mRhA/8Aeatq8trqd/3S2sj+XsieTcr/AHv4ttc78SJrxPhn4le9vvMR9Fufk2bfmMb1a3JPjO8Ty/B8Gz+Nv/Za+vLCZbTQYLeXbJPaWdu/kwfLsUKn/j1fIeq/u/DcCf7X3K+wrzTVnv7O33N5EMOxk2fK6j/aaqqEw3Kc15Hprxeavlz3G6bzvsbNvx8zbttTfaFuNtw/79LhleJ4E+ZKkv0tY7/7bcQee8y/uvPfcqY+997dtp02qrJDLdyv8iL/AMs/vbf4f726ueRuV1sY7q8+1xTxSWvkt8mxpWRjV5JrqR2t0/1CLH5rxzbf+BfwtVNPsdr5jxWfkXU22ZngT72f92r03l2NvA8vyecyoqfN8v8AvURAtQzWeyW7t90jptTfGn8O6t6GGGTTVuPIijdNrqkn3uf4qxYX/tW5iR2in2bZt/8AC9dB9pkkhglSJ9/9z72/FVEkmhvPItoPuwT/AHP3f3Of91arvD5H/HovmO80cKp95ef9lasLM0lhvdfk2t88e371NtobjZPv8qdE2+a+/wCdFpkDry2m2ea88WxNzt8jK3H8W5akZLW+1KC93Nd/8tt//LLj+Lc1UfO8yZUiiWSBF2fu33f99Va1JPLma3fb5D/etv8AZNWBNDeef5u+JY4E3eU+/wC/n+H5qbC63VzPDLG0b7lTfs8pd1RqkMDrFE/mOjb18t9rUIqwWECef5f/AD1TZ/rcfeoAkmfzE2PL9/amyNKJttx9pSVWkghXZ+/TbTftlxJDKjr5bu3k7/r/ABVXsL66+0zpF5U88O3a8e75F+ddu5qCB1zD/wASq0eL/QPJjaFX37tnzf3m2/eqSZPImX9/5jou9vn9f4aqvZzXUKpFeNHv3S/Y/p/tUTXKz+VbxMs72/l+akj/AL1P96gcTQhvF+0tb7VgdNrsn+z/ALVQ2aeXftabov3vz7/+Wr4/vbaks5mj+SWBd8LbGf8Ah2mst7mO1uVS0tfLdF/dP97YtBRm/Et4Y9EtrdIPMdNSst3+756VsXl5Da3jWkVt5cCNv3yfL1/hrF+JztP4VXfu2fbrT/Vv8qYnStq5haSzieKW68j+H/b/ALtTIgHmmu4b64RvLeb54vn+/j/ZVlrxv9qhJI/h7pTu3mf8TiPd/eX9xNXsmy6sbOV5VadHb9wkb7mfP97ateN/tS/8iBZ/v/k/tiN1h2fcYRzVS3G5aHjvgxJo/iX4M+z/ALyd5I0ip3x7h8v4u618qo/lwu3+8Y0qPwY7R/E7wE6bN/2i32/99Vc/aBT/AIupqD7vv2dv/wCg10dRHrn7NPjLUND8KxWllFFJPC0l2qSfL9ojHytH/wCP76+tNB0qS1mvNQuLZrTVL7y0vIY7nzYtyfxR/wCzXwv8HPGDeHNH0q4+Sd4biR9n/PvjZ/6FX3l4b8Saf4x0e21Oyl8xLiNXrxeRxrNnq+0XsVGxoR1LzSbFjf71TIiyV1HEV4U8yOeKvI/jTZt/wjf+qaTZcR/JG9e0W1hJHeL8teX/ABys2k8JX0sX8DRv+79mqohqeK6btkjW4TdH83/LTav/AI61QpczSXLb54pLLzt6vG+75TTYbZZPsf7/AMz7RuffI/381YSwaS/uYnVb/fudn2fcqpSOcsTJHfTM6SrG6Q7PJj+8i7vvUXiW8KeVLEux9yLNIn8RqvNeQ6bDsf8A0TZ/y2nh+/j+H5aakKyX9zsllgnt13r8nzbR81HMBNDCr3O2WK637t7eZC0XzD/Zarj3K2vlb54o/lZ1muvl+Xdtb71QvqTR20sUu6OdI1mim2futpqaaZZLOXfBFd74W3JIm5HxRzGxVeG8urZk+0y79rPEn8SKf72371HyyXKv5rf3FTZt6r92pIZpvJ2I3lukbfvv9VsYfw7ap2zyR209pL9ojn+WaVJPlb71IgdcXkNrNEn7pHhj3wJJu+fP8Lbap+LZpL7Tbl0gaN5lVGfydzJj5m+Vq2LC5j+0SRI3mXU3yfZvO3fLtrF8VaJqU9gsVlP87yb5UkfbF/3zUSKicfNqX2q/iRLHzLWZvs8E3nbV8z5N23bu/gT+Gud8fvbwaDq9u8TQPNZ7N8fzK+GT+7tWumvPtGzypbaKdLdfO+zb9qc/e21y/wAS4Y/+EbnmRpbDfDI/2aN90UuGT5qmEfeNJS0PJfB+7/hLfD2xfM/0yH/gfzV9VeFYf7csGuJf9ES4kZJXtX/4+1/4Eqt/vNXybokk0eq6bLbt5c6TK6v/AHK+zPDdhN9j2JPLPInzq/3pXY7K7Jx1OeMtC09tcR36xP5UCfcRIH/f8f3ahs3a1Rftc8vkXDSTLDdTebs/9lqT7Bb7JftcEXyNv2Rp824/3WqveWzX00X7hoE+Xan99v8Aa2/drGRqR3lh/as0FxaTrJBtbakaL87f3llWq72f2q5/s975rvZtm2SP/qsfN95asXP2jTbmOW0Vbe1mWR2TY3z/APAloT/Sk81Ly4/494/307+UqLurMotJqS31zFb3cHnyQyLcNNO67do/3aq6V9jtbnUN1jZwQQqtovl/8tcf7P8AvpVe/wDsr6bZ3EumNIm3e1tIm7f/AN8/wtsqaw1Ly2lTT7z5Lf71t91bf5fMaSNloA5n4wWyz/CvxGiW0Wy38mZZtjLsbciy7V+6tfMupf8AIvRS7f8AUyV9SfFSFZ/h74h33zSIlrNu/wBtvkkWvlu52yeGJd/7zZMtdUNjJ7n29f6lN9s1B5V8j7RJviff+65Xd95d21ajuXmsfsdw6xR3SfPa23+qilmP3vm/36zdNubrVfD2hyvH5kE2nwPP977xXbuVlq19sbTXi+0S+QkO7bN80uzCu33V+79yuOW5pEvWFzJBqTJ/ZzbPM2K8b/c/vfd2/LQ9/NBc/wBpp/r0Zbe6hg+66j+La38VR22qwx2y+bLFI6bnX/Sd3zH7vzVNDtutSZP3Uc8PmJL/AHv/AB3+KkMrpN9u1jU7fUNP0vyHjXyk2ebPx/eq1N511Ds/0O0ea3a3tbORN0T4VGWT5trfLWa81nrGpRvdq2y0jW4gvJ/vbfvbv4Wq0iXUawSv9okfbJcQJG/71GH3lXdu2/7tADXTTYHn82eXyJmVHuYE3ROw+WLay/db/Zov3WC82Xa+Q/32ubpN0T75P4t+75f7y077S0ibIrm1tL64m+V402q6/wB2Rl/iX+9VWaa4j/4+/wB3dIvyzWrsyvn7rN91qAHPqVrdWcSaffS2k+7fLZyXO2Xb/DtVtyr/AL1FtbR6bDBaWlt/ZOyFXns4HXbz8u1m/wByob+2vo/t0qX1nJ/Azz7Yt+fmq4kMkltF9qs5Y50jXakaKsT4b+7QBX+wfu99vLawJaSRuvnv5DRRn/datLTbNftipFeNJp0MKutmiK2zP8UbK1Zczw2P2n+ytMtZ711Xd/D5rBv9mpHudQj+zXFpZrJdQtJ/B+6tPK2baegFiz1iGN7NLfU1v98zW7P525nkH8W7d8u7ZXnfi2abQNetvFv9o+fa/LY6xD8vz25b5ZJNv/PN67R4b67h+0PBFfz+ct9Ekj/wv93dtVtvyVJrf2PUtNXT71Vjtbjb5/8AaqblRj/C1VEDHTUrWd1u9MlitJ0mb7Z9qTavHy7l2Vivf6tBbvqd3eLPZI0lvdXMfmMyeW27/gP+9WL4JSbSrPWvCmoar9gTT7X9xeWsO5ru0LPtk/2lj+5XXJptn9mWXU7ZpNR3LNLcwbfNdTsVdyszbfuVYBNMuxXliX/SPOmgvI0ZpXY/xfw7fk/hqPW3uv7NuXh0qKOydZNsN0//ACzH8Uisrf3/ALtN01PLS7RJ5bt7u33s8Cbm8vd83zK23+P7uynXFta31zFLLBLPBdybG8x/9K8s71bzImqAK/2y18P2c8SRWv8AZfnb4rb/AJZRKfuruaVlWtKa5m1G8s9kF/ab5l8+aR4/uhkX7u75vv8A8NVdN0r7L4esdKSVrvTrRV3P5LfvVC/xK9Q21hff2k3214rTSL5YXieN2+9u+Zvu/dagCO5h0/w/p/737RAif6PFNG7T/Z2G9fus3zVT/wBHg0q2dLm6jstuxrnf5X2htu1v+BNsqTUk0nZ/Z6arLaJNC1vapHc7ldt27btanO+l+JraWK7lik2SbN+xfKuF+791tu3ds+9QBJNcxxw/ZL3ytJ+88UMabp5Yx92rVnZ2s9tcxXEv2tPuJ5nzb1P937tUdKs7P+yr6LzbWf5tjPIm3ysfL823/wAeapIblZLb+z7TSLeR7Ta8XnzL5W0/daFkVm20CkZt/wCHrHxBptnLd2zR2vmbLV7XbK3K/wAX3dv3Kr3nhiHSoYn0+5XyHZYbq2vrlZYkz838S1ualYX11NpUv9n2sk6K1xLefe34V2aONVpsNg0nhv8Ae2dhP9o3Tff83qr/ADf7W37i7a05nYnl1Mmaw03VbxntW8+9t/naztX/AHvLf+PL89Zt4lxpsLS+b9rneaPyvPRfnb/Z+Zm3f+hVqaVfzQQ6g9xZtb3tj8k95A/y+SN+1d391dlTedD4jtv+JnE9gjybPt/2bbL5YVJF++zMrb6QzFS5sY7me3u9KuNNnuNvmvPZ/Lu3blZmbb81ENtJo/nvcQabI7tv3xzbVdgu5fl+bbWxbX2rX2mrZWVnZ36WO1J3nvN29Sv3m2qu77lZumv580Fv9ptbTzpPleOHd5uW8v8AcsvytUFFxLm4jf5J5fLRv3D/AGxdssh2M0fy/daqMyXUn9q6Zb2NxAk0K3f2aNPufM+5l3f7D1cmhuNHS8dLy1nd9qReXbNu8zd/dZloheTTZLa0RlnSGaN55oHZpfMH92gB1yn2rW2lt18/dHvi/wBiT/np823+592oYbaG10e2eyiitHSP7k9n8qN/dkVW+Va2vJvI4dV2aZLsfai3LptV5P7u1ttYKa5eXTtcae0Vo6K262kfypfMDfM3+7/dagB3kt/Ylm9l9o0J3aSb/RX/AHD5X5tzVHc3M2m6b9t1C88yD/U3Tx+WrJn7rfw7fuVYheG62/ZJYru9u1jeWaCZYvlP3l+VqNeeSCazuop/9FeaNN+z+F/mVlZaBcxXv7xbFFd4opILiHY1nPuXf/d+ZV21XmvPL0eC4u4PP+zw7F8iGRf3Z/2n3btr1NDf6PHNBLp8UsFrub/T7X5fmHy+Xt/4HU32+3km+fzfnmW2/eJ9/G9VoGZttZx2upT2/wDZ8sborOvyfMkn8W35atabeQwI32K8lu9kau0PytsX7tEyr/Yn9nxT3EE6Ktz506fuooT/ALO6q9zpsk2pNcRNFHP5n2f5JvNi5X7syt83zUFli8hWOGC7vmaDzpv9dG7QbP7q/e21JNYx6a87+auyb5IvLdV6fd3NVx/Mk+w2T+VHNCzboY/m3/7XzVju9jYvYoljF/EjO/3JWH8TKv3dr1AFzVbPy5r6JE+17I/+PP5V/wCBf7VVXto4/s0US+Xa3EzbUj3bkx/DViHUtPnh+0PF8j+ZM3+jfxf7y028+0Wr/aPNlksk3fJAjbk/3m/2aColOG2hf7Tp93LLsWT5fMfzdmPu/NVxLa82RW8vlbHX5vsr7WotrOa1tm2Mv+kR71Teu7/MlO+xw2u24RWjun2+a/3WTFAzLvEhsX+0eR5f2j55YZHZdn+6y1V1vS21LQdQi89JIHhbyk+n+1/FXQXLtOn+4qpA8b+avNUdVe6014HdYp02s7f6N8yMf9qriZSPn9HWSwbf/A33K9s8KzLrOg2O9Vk3w/f+b7wrynW9N/srxPqdptfZuZFR/wC7XZfC7VfM8PXlisq77eTesOz5nU11P3kYrc4HUv8Aj5b/AGqpVZvNvnN9371Vf9Y9aRMjQs3+dn/uUeG/3nifT/l8zfcRv/v02z/d7nq54P8A+Rt0z5fMfzt9Euo4ntSW9rInzbo5/v7J/lZ6IbaSS/8ANSCKPetWr+2hsfKS3gikd/kZJH29KrusM+7975afN8n97NeXKTizuitCN4bqNPtbwNH93/dfP8VXksF+zfxQb/uv95kaobNbrTbZ3fdIieYip/fzVqwjt/8Al33bPmTfJRKRXKOfzLpPs9xP5n8DPI/38VHbWdvav9nTdJ/H+8qR7n7LDvb94jsu1HT1/wBqm20Ml9Dvt5fId12LDsrHlZpEdC7b57d4op0ddjJJ82/NZd5ZzeHE+0WkEt3pG1dyfeltMfe/4DVp7yaO5gd4PLnRvmeN61IZpo0Z5f3nnN/yzSpkaRKdylndWy3un3PmI/z7P/ZqzfObfv3VNNo91YpLqejt/Fvn02D+P+80f91qppNb6ki3dl5siP8AJKn3WT+9uWpGenf2l5H73bFHv+ffJ/7LurPvEWdILu4ll8x23/vPlqrYPJG7J5svyL/x8yf3avWGlLat5vmtPdP/AByfwf8AAqrmOcsPYTWNhst5VjR/4JH+Zf8Aabb96rVtHDHZr5X+lz/3JP4MVXSzjguYmbdJP9xvL+ZUq4jravBvg+/tRU/i/wB6plIuMTN+0yRv5rqsD7fv7PuY/vVXtrn7ckGy2/cJ/wAtpPvbq3rm2t762kRNuyb/AFrxv6VTh01Y4d8UrRzww/vbaN/N2KP71VECO202zuvNRN323yf3E39zNZf9sXniCafSvD7y703JdXkm1lt8fe2/3pKbDDN4xaK30eC4tNL2/v8AUo32tcY+XbD/AHV/2q6zQdKs9N03+z7JVggVflfft/uL977zUwiTaD4bsfDOiwI8HmP5m9vMf/Wsf4mZvvVeuX+1XkEVw3z/AH18t92zFQpNHJDL9kVZHTc7JJ83zD71RpNdeSrp+7RF/wBd5PzS4qALFzuj8i3ij+1o8mzfJN826ob/AFD7LDEj2yyb/Mf+8z5pqedJD5tpP86fdTZ9/wD3aLm8jne2f/V7G2bNn32P8Xy/3agsr+cuh3ljceQsH8EsMCbun+zVjSZppHa7SBvn3Psn+8n92rlnp7TzN5UrTvu/e+X83/j1ENr5e57f7PBv/wBb5e7581duUfMNs7OzjSBEit/nVfI8j+7uq1beZJNLcRLcR/wKkibWT/aq1NttUgiuN0juv3Pl7f3maoZvtWxYv3UiP99JN0XzDY235Wb+5RyiKs0Mdqi74vPRNs2yTc3zD/aWrl5c+Z8m5pNrfMm/5kzUM2qrG8UUrLJP5O/yd/3/APgTUI9vJbK8UT70/wCXmdP3T4/u7aqMSBqW1rJ59vLB5G9di/P99aq3lzZ3UKrZSxXaIu+V5Jtqpn+8y1pPqTRzROkEVxs/jjf5t391du6o5oY9S025RJ/Itf7kafwhv9pVq9Sx2m232qGdL2CWC1t9qReei/OopyWfkWa/uvL3tI6vdfeT5qhmSGSFn8/ej/PskfatN2xwQ7/tLSI8bb5tn3s0akc3MTXKLptsyPeXEcDsvmvI+1f++l3bajsIbqCFYnnWSe4k3s+xovl/2d1WEmt4LO2+1t5nzb1SSFtv/fK025maS8aJI/3H35X2N/d3bY9tAEevQt4g/wBHtFvINOuG+a22Ku9R/D8zVXudKh+02Lvp6xo/zzwyIvyY/vVHps032xnsrG38h23+d9pb51P/AAFvmo+06bY3P2RIrz99N5Pk2vzbIx/sr92rILVtJb6xpv2JJ2gdJJEi8/budTUNzeWcelKlxFFBZWKr++ukVYk+aobyzmsXvPNntZLp1WGC2jTdsX/Z3/Luqx511a2cVo91dSWtu334/mZ4/wC6yqirQBahm8x5dkv+hWi75fn/AIv/AImquiQ6hJbq7+VfwJDM++xtvK83Lbty7v7tV4Zv7Sv2dPNgd13sl1/pPyj/AHv/AEGpEms98/8Aad5Ldp9ojt4ra6T90/8Ad/4F/wCO0AXIbNrGGK482WR/4k+zfvXj3f6tfu/8CamveTabYXkWnxWthsXfAk6fukU/xNEtTJZ3kHnxfNOifIs0k23fN/zz2qvyrWLZ2cklhZpaadbyfvJLjzo4WX98fmXb8yt9/wC81AF6G5htfs0suoXU9lNt+eP7zx/7XzNTbaa3k89LeD7JqPltMtzsXdKw+XzKNKhk0N5beK5tftVxJvZI32/vD97zGVtzbt9NvHjkvJ0ilvIL2Zdn2z7T5EVv8v8Aq9y7tzN/dWgkdC82pTXlp5V/dz2iw3EGpb4/3q/3lb7q1Jc2DXV/K+ny6bd2qSfM/wAyujf3mZd26o9K3XSQfaPsGpWUKyeVNG+1kz975W3LVy8vFjhie3ia7tUZXlSNPNXj/aSgor6hfwyXljdpZrPB80P7v/np8i/dqSHzoNbnluJ5buDa27zLb5Ux/DuqrczTTW15e/8AHhO8iuiT/Kv3trfeai5+2Rw6hexT+Qj2/wAsMb+fKmflX5mXbt/joAvPuvrZtN/gRo90MD/vX/u/KrLR50d19h+z30UFlcbkSaT/AFsuP4fmb7y7KyZkmvvvXMVo9vJsZI3/AHqfMnzbm+VqkhRYNVluE/0DUdzW8FtJDubn5m/dNt/8d+9UATWcMM9/PaJYtA6LJtm2bt/3Put/eq5YedJNPcXqtYb5m/1e3aij5f8AZZqdYXnn20Fu0TQPNH50qTzbmRT/ALn3t3/jtWri2WRPK8pZ7qHa8STpuRP/ANnfVgYOparN/aUFvZLayT2jK8v76SDou5VVV+9UlhNN/bzfZ7lpNkOyVJN0vzH5t0m1vvfJV50utlsv2nzN8m9kdP4fvMqrRZzTTpPLp8V1G/zfJJbbVfH93aq/99UAV/szXTNcPP5CJuuJU+8u7+9uaiG2kntmtLfZOm7f50/73ep+bbtqG58PWN1Z3kssUsaOq+b5czL1/h/3ahsLPz7aBLKW4j2Nvihnm9P7u3b8tQBM+m3EiLFF9ngRGmffHN5Gxvur91akuX1S63ReVFaTu2/fsWWJMN91d38NV7h7W1vGe7vFjun3eR977o/2d1SJNcRpK6aVcR7NrxQ79uxT/tNQATQrfSfPKrvbx7/Ok+9F/wB8sv3qdC8PnfaE/cQPC22b/lltH+zVf7ZJHbKiWnlojRpL++2skh/vVJNMs959lt75t8LKkvybmTP8VWAabqUmpfYfKZrtHj3r/wAsldf7zbasXkNvBcu8rNG//PaP73NVYftF9M1pLPb/ANnJuRU+83H+61WLNLqBFllg8t3j+5J/dH+7QA6a2junudn7iB22b/4nzVe8sNlmySqs9l5e/fI/7ryx/D8qtU15M0c0Hmu2zzl8j9y27c/3flaprzSo47xUdfPn3SO8Mlt+6dRQSUdY1iPw/YXOoSs0enWkKzb5P3/yn/Z/vV8a37+fZ6rd/wDPxcb/ALnzctX1Jrd5H4u8TrplvEv9g+GZGu9Rmk2qtxdD5ooV/wCudfJ7zNJ4b+0OzSO8m+u6nHQwnI+pvg+kNr8NPDiSr+7SGSZvLfbskMn8Vdc7+Xc/vVlnSX54HkSXamfvf7O6sn4e2ccHw98L27wLPB/ZcPnp5O7fld1a2q3Omybri9g8hEZoV+T5tx/u7fm3Vyz3Zoti4ltNHD/pEDxv5n/LP5pePus22s+2uWuoYopd0+xm3JB+/V2DfxNVxLjUI47ZLjTPLgeHfvnf/VMP721am1uaT7Befv4rT5W8p4081uaQFe8todVRpvI+R12Tzf6qVP8AZ/2ajRJLXzZYoLq7eZtjP/y1RR/d/wB1KuaTDdXVssqbfIRm83y33M+f4moh3SWbb93n/NC3np9/H3aAKdnZw/NLt8vf/HJ829j/ABfNuqSa/kg/epbeRMq+T5081DpDJYQb2+Tzv3SRw7tn+7t+7Tv7S+1We+33X7vHI8UO9V82M0Fjby5/0Zonn8tHk2L5kKy9P9n5d1NS2a6tv3Uqxp9z5/446ktkjnv/ALX5sUb267GfZuZFP/xVSfY45I2S3+425/O+98xoAxbmZrG8ubhJVu33bJ02fLt27ty1Xs7aOOGJoovMn3f8s3+aoby8Wx8pJVlefbsg8tNq8fxSKv3qubGjmiTd5l0nl+a8b/vXxJ/d/u1Eih1tqU11NfJ5HkPb7Ydkj/K7H71Zs1tcX32z7XK3np5e1JNytz96r39pQyXMVx56wI+7zfM+9/u/3ajvL+1kufsj6g0eyPf99fkU0AGyb5t/8Ee+L527f8CrJhsP9RcMsupbI2mi1Kd/3qKf4a1EtprqZrh/Nnsv+WEP3ouKr22mzXU0++dvI/heSHb1+9QBXtr+O30Rri3gt49rbJfk2oi/xVtJNDqVtFL5EscD/wDLG6T91KrrWaltH9oW4igt/IeaRN/3fN3r/C1a0NtdSalFFFLF8/z/AMW58fwru3Ku2tImUpEem6Pb6V59vFZ+RPt3veSJ+6/uqqtWxcpJdbUl83Ym1/Oj+7xVWaa6ura2iiguIHf59/nbZYm+8v3d26rlnDffZvNlWKfzlV5U2eXK+K0iQTPYfYUgeVpZ7V2aJnk/vFf4t3y/wU5IbiPzftsrR7/nVJNq71H8VV5kkguW1C78qCBG8795D6rub7v8VXvlnhW73RR/3Zv7imtIikQvbLGn2iVpd7/wQPu2KKsIiz3ipbu0ju2/zo5vl4qvDZ2f2yVLhYo7rzFmV/vfMK0POWRG3wSyWu7Yqfe+WmIzbC2h1XT1+yTtvRZP3MD7tmf4m2/w1zPxR+z/APCrvF92m6R3sZE/efdRhXcJcq+77POsk+3/AJZptX/drjfjS80fwi8WJK3mf6Ps3/xJlkXbVrcUj49vFaTTdMiT+Ob5a+xtVmuI7zykiitPO+SD70vT71fIdgqz3/hq3f7j3kKfnKlfYWsPNdPLLdr5EEN15331b+KqqbErcz5ntf8ARr63bzEuFXbNPMyr97+Hcy1cud0kMvzNsRmhbzP73/xNUdl19pZ7eKWDfJsbzE3Kij+Fdu75qHe4numtE8q0R7ff53zK3+9WBqF55MdzPcOrSTouz927ebz937taUP2iBIpbjbJ+8jRnjm275P7tNRo5I7a4SKWR0k/v/wAX8Pypu3K396pLN7qSzs0l+y+e8O9vP+Vtv+ytKMRSLCW11HcwXdwqz3T/ACfu3/hP3VXdt/v1uXLrptt9odWnf+GGN9rVn+THA8T2/wC/Sbamyd9y8feq9beZ5MXm/uLqZV/0aN92zP8AD81WTIm+xwyQtv8A3iP8++N/l3Gj7DHI3+q+4uz94m3p93bVN9N8h/KRltLWFluNkCbdn+81Xryza+8+4S5uI03b1f8Ah4oJHWbLBDF8sUeyTY3z/NxVe5tl877RcStG6TeTE9qnzc07Uv8AlhafN577fn/1TcUQvDHeXiW/7/8A5eJX+07m4oAtPD9qs9kSywP52xnk/dMmP9+qsz2sE0tvbwLG+6R2h2Kqv/tfNVi8sFktokuLaKOBJN/2b+HiqupJNa3jXqNZwIkf3JHXvTlECH7La/Y7P9/5j2/zy3Mny/71WIYf7StrSX5pERW2vI/zcr96m2GpNdW0ru3mQQt9+1Rm3/3vmbbuo/fSffit5E8zfLcx/uvlH97/AHaQA+66tvNuLZY5/lhby5vvqP7tFzNDo9ssqbbBH+TZP/qtv+0y1ct2hn3XFv8AvE3bN8f94rUNhqqyXNzb7vsl152xU875uV/i27ttAFW51KGSaCytNto6bf8AV/3f/iadNN9l1K6+Zo3+XzU/h5qw6LJDPdpBcOlxtT7jSrx/u7dtO86aOHzUi8+f7720c25dv/Al+9QBx/xLt4bHwkv3t/261/1j7f8AloldJ9vWfa9uv2+C3/763fd/hauV+Jc1xH4JunSBvI/0Z2mk+VkzOldleWccbyxPF5f96aBNu+gmRntDDqULW/lfJd/J5OzbsUfNXlv7S0y/8KrWLasbw6tboyRvu34V69QRpJP9NRmjnaP7mzzW5/vKu7btevKf2h/Ok+EsrvPE7pfWzzwx/eRjv+9TjLVCPFfCT/8AFwvAD7W/4/LdP9/M9dh8e/BlxJ42lvrWe3kR4Y4fJ3/MjVweiTeR4q8Eyp5u/wC2W/8Aq/vf6/8Ahr6S8baP/bGpRf2roa/djeX5/wB6inf96uiUuWw4xPHfhvpV1H4elt3n/wBF+0N5qR/N1WvZvh745/4QDXltNMl8yy3fv7ONPm5/u/7Vce+g/wBm6lqEVlbW8fks1vawyf6N9oYbK6i20S43rb2TN9ldZponjfzZUb5P4m27lry6kuaXMjshtyn0ZefEXQbXTbPU7jWrWC1u1keB433Sy7PvbV+98taXgPxzpvjjSmuNPlupEhma3Z5E8tdw/u/7NfN72EMaRPcQLaajtbd5f7hkz/Cu12+Wofhj/Z/gDWL7U30GK71S3VZle6uW3bfL/hZUbatTzvuTKJ9cXlssFs0rsuxP4N7bqwfGGm2Oq+A9cf7SscCWM037z+DC1zem/GDRbr/kIWNxpj/34JluYn/2lZdrVyvxF8T2uuaVF4f8OXct3ZTbv7RvJP3Tbf4Y42b73+1W0ZLuS4s8zs7BbqaCyvZP38tur/af7/8Au1qTJDA9q9xFLPsm2K8Cfxf7W3/cpr3MNjCu+CKR/mmWGB9vT/gNU7y8+1TQSvAsn2j54oY5vT5t1VKRPKF5Nb2NzFbyy3EfnNHNA8kP7rjfuX5aj17dpsP+kS+XP9yJJ0ZWdjUju09tA8sqzo67G8ybb5ud7L8q7d1ZelPJ9jW78i3u9R3b5U2NF9nY/wAO5tzUCNSxSaC2/wCJhB56P5cKzSTeb0XcyyUPeW/h9GuFiaNHk2J+59Pu7mWiawjgedEZYPtEa+a/99h8vmbqh+0rHMru3kO/z7502q+GoAdD5l1Dc3FxeRSQXC/8e33ovMH96oUs/klltILWe9RYdvlpun5X+9/drWvNsj2r2jNHBdySOr7Nyv8AL/Ft/hptz5kcNzdvtjn8tU/vN5Z/75qyOUq3lnDPbTo90sF083zJfQr337VZVqS/0pZ4Wlt5Yo4HhbzfLTz/APd21VudNt4LDZdz3CJ+7T7THtbZj/vpqr3kzQWc6RXNvG6QyTf6lv8ASFH3fu7dtRKRUYnPzXmm/wBpae325Z3uP31qkf8ABjerbm/u1h694buL7TbxPP8AP2tsV7W2bckf3tslb1nNcarY3LvZxRz7muFhjm8xUkH8Lbl+X7lQwzLHaxXCWy6bdXEKovn3PlSoobdtVqIyNJRPOdH8HtY6pZ3b2PyW919+CFpd7Bd23b/DXt3h7R4YLZrK4WWNJts0v77cvPzf8Bri7l5pJrFIp7iw0tGk89JHbdcSH7zbkavQNN01ZNBniS8+3/Nv3zp8rVs58xny8pem3WsMCXG6efbIkDxo3yfwt8q1n3lzNap9ntPs8c/398e773/xVSJeTbot8vkeTtTzkf8AhK7V+Wo9VhtZLyB5f36TTKktz97ZIf4vl2qtTIYPbXn9lS/K2xJF3fZU82WqMPiTzLOLev8Aor/JPNJt2vJt/vM1TareQwI1v9s/4mLxyJE8abfmH+7u27t9VbyxaTTf9Ntlu/J2zXnkfL0+VfmWsZDiaENtDqWq/JL/AMe672eO53LL/FFtVfu03RLmG1tont1a0tYfkWznf967Gsu5eaC8aK0iuI3uJIf3Oz96ny/3lrWmv7yDVYIka13vHsitpHbzUxSNDD8Yaba6V4S8S2XlRWklxpdx5ryP+/eQK+1dy7l276+XYXX+wbn/AGGWvqp7zVL6wnt7i5t993HcQtDPbNB+52u3mKy18n6W/n6DP/1xV666exzy3PrLwlc2s/w98NebFF9l/s+2mlud/wA3yR/drU01Jp7a2vUub+SCH99Kl1uX5trt/wACrkfhvqtjH4D8KvLO8b/Z/s6pGjfvWEldRbQzX1tZ/v8AyNjNCs08ysu4fwtE395/krnnuaG5DGuleVKlt5lr5bebZxvuWKT/AHl+9u31TubDz5vORLX55PvyfK24f7rfeqazmvt9taPoayWrzR3ETyTbvs/3/wCH/gf8NNuZmkv9lvFL573EbxJJ5e51/vSKzfLUDL0M2+8+0PO129xHvn8ib/VfN/CzrUaapb30y28t9LsST/XQP/EP9pdvy1JbTQ3V00UqxQb497JBc7m/8dWqupPDO/2JNT+wfa1Xz/PfyJX/AN2gsmtvtU0bW97fNbon77zoIWtkfP8AF956p/8AEwsUs7T5bBHjkfyZEZZU/wBn+781R2btJYQRRNFJZJDJb/u/4/7v8K/wVYe8uv7Ke4eL/Sk+TZG/mfxPtZvubqNQJPs013DPbu1hvu4YfItvJ+5/vbac9hYzp9ois/8AUybN/nM3/AazbO28u5nR1+13TwrFLeXULb3zvb+HbtqZ7OG6hle3vII7L928XmfLF5x+7uoA1nvvMmgvZZ2v71I5E8mebyurfN/DVe8s4Y7+zu73yo57dpPIeSb5nU/7u35l+5UM1/b31zBcWTeZepDv+wQTfLz/APFVN/o//LvPb7LRY0ZJHXzUz/eiaggLm5bfFcRau0Frb2q/J9maWXaV+63/AMTUb+dJt+zrFO8Miwq8e5dmataIkf2xYomljg8mOaV4E/hDPtXa277qVnvc3ljZz/6Hb+R53nbIN27d/Ey7fvUAcn8TofsrQarp9t9v1fRpt8UOzb9ohPyyw/7siVT8PeJIZ7+z1P7Ys+nXcMb2aSJ5WzLbdrbVbd8/8Ndtbaksd/FcJO0kF3/Hv+4w/wCArt/3a4vRHbwH45XQnaWDSNcVr6xfZ5qxXA/1sP8Au/x1a2H1NKHR4/D+pfN5uy+3P9jjtl2v/wCzVemsJNN1WB0s/sN1drs+0xws0SMflVY2X/2arDpNY6l5rwS/apm2bJ3VvlH3mh3f+OrRCjXUK28rS/ZUmXz/APSfKnuMrtZfKXb/AN9b6BDbDTZIHn+1rcXf2ht6wxu3yKP7zNWO8y6Vc2dv9svJ4HjZ7X7L5/m/P/6CtaVzDbz3MX2ez+yacjN5GpfMzbv95vu7kqO2hk0ez+yaZBbwXTw728tP3T4qACZLzWJrOWW8aO18mR988y7kkP8AFt2/N9/71WrabS7qaC9tJ4t+7zl8varfe3VlvqVrJ/aNxca1b31qi77V5EX5JAv95qbc3FrBMtx5tvJO80L7NnmtbsW3S/cqwLGlabHpqKmny3F2/wBydJN3mv8A3flWs+2uVtdVaJLO1g8lo7b7fv8Am/2VZVq9NND/AGxc2VxP57vI1ws0kzbnUfM26hEXVb+XfAs6bo5leT+KMN/3zLUyAkRPMtmsrhrqOdGbb5cPlbG/3t3y7tn3qw7y20v7H9nS+i1b99GkE07qzRL95W+Xc3/Aqd9sh0fz7dJ7OR/LkmXzN1ovlj7y/Mzea1Wryz1CeS+SVbe0052t4YnksN0Xl7X/AIV3fx0gKepSeXc3OmXcF1/aLNJ5qRurLtG/5du396v8f3N1Q2GmyX3m/Z76W7j8lYZYZ4Y234+7937qt/erQd2j/tNPKt7R/tVulq+/7TE8gV13KrMu1V2VJqszX0MDxQRRz+ZvaGC8+zSv/stuVty1YomPqsN1Y2ehvZLLHq9pu2w2t4vm7g33miVfuybP4qsWumr4j0tpXtovtV3umaHevlIx/i/vRf71OuYY4L+C7isZft33IrmdI5YkUt83mbf7tTWGlLI949vFa6la+YzxW1rDuZ2H8X+1uegZNeW0klnFe2V9FBepNsn/AHPnr/wJv9/+9UaaC0E39oSrdXer7pEW5kTymuML935dzNVjRNS3utvo99a3aP8Aemj3ebx/e2r8336p3+sWulefepLLBdfaNj+ZDt3/ADbvm3UAR3L6fBqumXFvBFGlwzQtN8q7/wCKJty1NeWDWtnBb3f3EbYrz3O1rdT/AHWX73+7TtlxrFtbXETW+m7PMuGs4Ifl/eN93ymam2yXkly1vd7dlwsnlJs8r5h83ltu3bqOYNTBezuIIfvWt/BcXCzQTQTN8ix/d/3auJ5M80SRQW8eoQqzr5n/ACyjLfN977y/3ttbE3iSPQ7j7Pd3Pkaj8zskibldf7qsn/syVi36QyXLS3EEUfy7/wBwm5vLeiQolq/ufM1KW33tJOn8Ebr90/3f/iqx/tP9jv8AZ7too7V1jeCb/gX95t22tDe0lnPb/aV3uq3ESWtt+9fP8KyM1Ohh8ya2e7W1kmtN3mvGm2WLMf3m2v8A36gZTs3WS/vItStpfP8AmhaaD5Yn/wCA/Mv/AAKmw3KwXDSxQRQbFWGebYy/c+7tb+HbViF47H+z7e32z2u3/l1ddyMV+9Wxpt/Dav8AaPtbSfLJNskf1+8rbaAOXS/uI7xrdPs9/avcb1hunbci/wB3dTkS6j1XUJXnik/d7/s0b+b0/hrSeHUpHZrex+16daSND5MD+QyZ/i/u1Jo/nWNtcu/m702v+8fazsf4tq/xVYGfYWazwtE8UVo77X877vX7yyK397+Jamhms59Str1LmKP92sMVtH/y1x/erQmtvMTe9ivnX0Leb5kPnxIwX+6tZNsmjwWe+4too0dV/fbPNVM/N95qgCZ0mn8+yvYovIh/5bQPtWLP8X+zUKQtaf6Om7Y/zukm5pUx/domh/ti8+1pL9rR/ktbmD96q4/hbdV57CbzluN3kbF2LbSfL/48rUAU4bNbqxvH/wBRHcKvnwzp8u4Vm2E00b3MUtrayWqL83l3O3ysf3W/+KStB4ZvtN4lxL9r8n98sP3flP8AEu1m3VClg1xqqXDwLdz+XsZPu7/9nctOJZ5b8UbaGx16xvbdvMguIf5VT8AX/wDZXieeJ9v+lwyJF5abvmNdd8SNKWTwrvt4l2afMvkfvtz+SVrzO2uWtbrT71V+fd8yfSuyL5onLL3WR3P7yZ/l++1V0RZHqw/+sqvs+etIkyLlunmbv92rng944/FVi8q+ZsZtyVn2b/63/dq94JSSfxVZpEy0S6hE9ms4VtZovKa4+SH/AJb/ADfMauWds18+94ooJ0bfs/2TVe5sWj3O6rPvqn9g3/PaQLPOi7GTztrJXmzO6BoPbR/aPtG6Xe/8H3elWN80c3/LL733N/zPmq9hM19NbJ5qwO+75PvNxUyJNvbfL5lqi7FeD7yYrAsjuba4kT7RLuktU+TZ/FRNbXEbrFFbNsf51f7q1e+zRx2ypulu0/uSP6f733qsPDdRx70bzINq7ragsovqt1G+xIF3uq/6x/v1M9zJJMro1XPszfZt7r5if9M3rNRI50b915F6n8f9+nI0iWrDzpPNR28tHb+f3ap63pq3U0sun7bDVE/2Pllx/eq1supGif5bjZ97+7V793J8jq2z/nslQM1Ldbj7H5STrdp9/f8Ad35qb7NcXT/ZEXy4PuM+/bvzU2m20d9bfJK0lr9/zpPlZ6vTbY/KS3lX/f37flrKOxEokLwrOmyLbHOnyfvP4MVaeGG1Rkig8yeb73mfx1k/vJHWKygb9zJ/y0+6+P4aj1LWJtKs57vVZ1j2bU2QJ99j/docWMuarqX2VLy7dvsFrb/e/u7RWTpulXHjFP8ATf3Ggzf8sdnlS3f+9t27VqSw0G88QMtxrHlR6dDteLTdi/7ytN/tf7Nd1N9lsbBbj/j085vl+T5qrlIkUbN7H7Y1vcReZGkexbaP7qqPl27aJLCaS5iTymj2Nsl8x/uRj/ZWrSW118rrF5EEMn/LRNrPirE2q30G2J5bed7j/nmn8VAFfZNHYSpLAsjp88qRp6/3mq8kMkaQJ8uyHc/7t92xR/erHm22u3fL5k8O799JtXZn722rGm+ZPNcp832W3Xfvj+VpWqZAWIfL8mBIol8jzv7jVJ9gkg8hElXz5mbb8n3FFQpeSSPYvdzy/O0n+hom3f8A7TVa87/Torjzf4W3eZubYv8As7apblkf2NZ5vs97K0j7WmV0+Xdj7tOtnj+2RXCReY7tsX5/v4+9/u1JCl1s3y6h/wB+/u7f+Bbd1U4fM0OaCK3nt4/4/uf+g7aALVynkTfJZtJO7Nuf+FFP+ytUX01pLb7PFplv8it5CR/8tf8ArozNVzZcR3Mssu6TYq7kkm+bcP7tH2O6upvNSfyLWZfJ2fN97+9uWqjEjmIbm/hn02B/7Ttd6fwRp8u4fw1cmeO1022l2xTwfcV9+5nz92rUMcc9zE8SxRz2+5Iptn3P92sd4bf+2J5Yluo5/ueds+Xcf4dtXqBauXaTzf8AY+SXzPmbyz/eq59vWe2VNzQb/wDWwyfLvxVO8v7OCFklvooERv3vmf63d/dj202a5bTbxLeX7L580e9bmR/3vH3fvf8AoVKJBaeaG++zb7a3u/m+ZPOb7p/9m/2Wqi9mupP/AGf5F5Bao3+iv937OtUbPT5pL/fcQWfnvbrueR90rqG3Ves7BZEudQ1BZb94ZG2pH/refu/dquUfMQ3ml3VjM0tlLayI+1NkiNuRf7sar/F/tM9WIXj02H7rfakVdySTfcz96qqTR2KLvuYrR9sby23y+amf++ttXrNPPv4pUX/iXTTfvZp33SysKqMRDbl7qxmiT/Vo7bGeB/uf3trbah0q5+yzLFb3zSQbd8FnH5cDPsX/AMe3b6NNuZr62824gawfzl8pJHVtjfP96m39yujvO97fNHBNMyN577tmP92gCPTba6kvJf7Qgs5LV5JJltoH/f7ivzMzf7X8NTLcybJ4vD9nLPP5zfaoZLlYPKb+7827bTZob6TyEt/KtE+abfI/31H/AI9RZ21nJbfZPtVvYvNG3m/ZYdq3C7vm+ZtzUAO+03FroMstvLF9t+VLpLVGlaL/APa/vU65ttN1iG5sngig+6k/lurROx/usrK3mLsq59vhf/iX2ktx5CNv/eTMqpn5az9NtmuodQ32y6Lv3bfMT/lmP4moAuXl5JJpsCaZPFsdWdXjRp5/+A/7VU4ZriSzli1Bbf7VMrXNr58Miz+WP4pmWppntZ4Zb1JZb+B7pYYppHbzUkPzbo2rPtvCUMl/cxXFzFaac6x/akjh+a4x/Czf3aAJLl10eG+fTNPiu7qaPf50abtkg3/wqq/L/HWpbXK31zbWUssVpdPHG7Q+dt2Z+ZvvbmqjbXlrI8qaPB59rC0j7I/3Tc/7X3mqxealDo7wXd7bNJdXaxvLNInnypjeyquyoAdHeWelJ/Z8UHkQJGqN5Fs0u/O/+FKhhsIbF5bi7niggfb88EP3/wDZrUea6+wLqFxPcRvabd0M838JX+8rVVubaa6v7NJbm4kTdH/rIV8h5D/vbdtWBMn2eC5+Sezj86SR/J2L56Rn7zVlzXNnfW0VpFFcR3Vu0dx50lt5+z+Fdvyt8y7K0Ll7Xzvu28Cbfm8tPmfP3fu1HcvJAjS299dabOit5Ft5PyxZ+XzNqt81BIWdgv29bh4riN4V3+Tv9Pm+b7q7m2U3WLe61i2bzV8tLhluJfLT/W/N/DTpr+xgRbdZ7iB0VoZXgT5nYKjfxUXMNjYo0XkXEeo3Fr5O9NrSv/7LQUWrx7qfUFlt1t3tf+eN0+1tv3W2qlR2elW8cP8Ao6rI9xdNMzyfeeQfd3VXuYZr7bdyweXNb7vIT7vzf3dqt/6DV6a8jtUkt3/du8PnReXD/wB9fdqAK9heXl895LEzb9snlf3k/wB2qtt9uvkgdPKjRPM3eZ+96r/Dtp2pI11HBLtW02bbj958s/l7f4VX+KtDUkmtfIeytvLd22bJJlVUX/aqyR03k3VxBaS7vsu3fLDs3LuH97bt21m2f2iS5iuLeW3k+1ySef8A6tp/7q7drLU01tbx+e9vOsfy/wDLR93lZ+9Ulho8Mbz3cSy733bvLfarKagcSrf3UMFytk/2eORJmRtNnm3b4/4mXbVd3aeH7XLpUs893JsaH+NF/wDQVrUhhuINNWyt5WtEt1+WaP7vP3V/h3Vm3nmb9Ve3Ty0hWPc8ifNLhXZvuu1AzPv7DSY/Nt/scUCeWrz+RbLuljH+7Wpo8f2Swiey837EvyeTJCqxRf7VV9Sm+ywrdTWbTwW6/vbaObaqf3vlXburSubOGdJZUl+wfZJNmyd/m4X7sn/xNAENhNDa38Gz95vt/mmR9y8VNsaC5gRIpY0fc+zyWbp/DVHzltYZd8Vvvfy/IT+58r/3WqbR5mjuZ97W8d68my6+RVaJt3+9VgTQvfXWiT/aIooHf52SD97sX/eb/wBBrD8c+Ibjwz4egl0+zaefdHY6ZDI/+tuH/wBV/wABX+Ktjzpo0n331vIiSNDE8jt3/wBrdXH6Pct408bX3iD5p9I0NZNO0xP78h+W5uP95tmxaqJI5NKs/Bfw01O3SVbu9t7G7murnfu+0SSRuzTNXyXeJ5fhi2/3q+uviRttPBPipvsf2SeHTZoftkny79/3lVv4q+Q9ejaPw9p8Sfx7n3/WuymYTPsjRJmsfD2i2/kSyWsNjZJLNA/rGkbL/wABq5Z38kd5v3N9l/eIzyPu34b5fu7akh+w6Hf3lvtaP7PuRnkf5do+78q/eqnbXjab5t7/AGjLJ/cSR/lfP97cv8NcsjSJY2wzvFcPbfa57iPfF9qTzW5/ijrQtvOnmubhLb9/btsW5k3eUmf722s9Lbz5lluJ/PhuJN/kyf6p8f3d1XNk1rZ+Un+iXU0awwTSQ7okx95f92kWSSJ8++JvMe4kVPubWf77LtqjrF/Na20txL9qgfzpk87ZuVNmxlXb/tVGlhfQakt3d3MUdrNth877rfd/vf3d9bUNsupf8t5Z0t/kV/usjbvmkZaAM++mkkmaHdL8833JN27lf7zfdom8nZLcW7eXG7Kkvlp8z4/2l21ehs/L+xxbmu71JtizfVv9nb/BUlm8d9N5VvL5abm3JGm3Zj5W/wB7/gNQBTtoVkdYkgljgZfl8xN38O37y/eqnc2DabZ3kqfaLt3k3rbQIvyNWpYRyfZraWyn8u1+4v2r5WbH3WaqN8lrHC/2hmkSFt8sPyr0b5aCjNmS4hvIJZbmWefau7y/lVP4d3lVVtvOnudQit54I7q0aPzfMTzdjH7rfNu21oOiwPsRZZ/tflvs+X5MfNu3LRf63cR2bb1i89Gji3wfvfKy1QBVSbzLlrtL64kgRW/gVYtx/iVl3bqzUurr7Y0upz2uzdIlj5jr8+9U+9u/vOn8NaHnSWOlL/pNvGk27c8cKwKn+18rVGmt/wBmzQI8ssl19nZPO/5ZbR/tLQBTsEuJ4bO7vZbi7uruPe32X96qN/Eu6pryZbWGBEuWjupl3y+Yn38fe/vbap6Po8NjcxaZcRSwQfM6zRw/ZrVsLtZdrN91d9a32+HTXnSWJYPJaZJU+902L+5ZXb+/VxiBDZ3l1Bt86WLe672+dVlt8/w/Lv3f71alzM0CRfaPtEaeW25I5miaVvkZvu1l6PbSQX7bIl+1X0jP+/2+bx/tfN5v/Aa2EvFgh+1SytB53+tuXT91tP3dsVaRIlEmSz+1wre2kFvd7ZJPKmg+aV1P91mq5Z6bcWNh/o8CxyTSNtT7yp9z722izs5vJuXllWS1RpH/ALvyj5l+7VXR0ae2byvKtERmdvLfdsz/ALTVoSa0NhdXVhKiN5c7t/ro0/hqGaGO6eKK3uft/kzb5UnT5v7q1N9mjjs2tLKXzHSTZ+42qz4/2Wpv2CG6mZ5YJY3Sbe3luvmov3dtaRIBHkg8r7RFFHdO2zZGm7Zhf4mWpPtP+ky7N2y3/wBakf8ABToYfssMFxbxef8AwK8j/PVdEuoLm2TyreB3XesMH7pnamSO879yyeVLG7su7yE+5j/ZWuD+OrxyfCPXv9GaR0+zpFNJ8yp+8/hrvNYs5vs0SW6rG7/PK8b/ADbR/tV5n8fpmtfhjrVokvmJut/42+8Z0/vVa3IlI+dfDdt9q8YeDLfds87ULdGf6zpX1Jf6bHJqV46QRSb93mw+Tu2Z+Xcu1fvV8y+D4fM+IvgeL/p8t33/APbSvrDVXvLGZpbjzb+yRtn2aN/mTO9mk2qq1VQqJkw6Ja3SeVFPdRwQs3lJ5zL/ABfd/wBmpJtVhtZm+0N89wsm544dy7R/e3VH9jWR1uHs2gd49myR9sqLu3KrLRZvDfPvt55Z7J1Z38yHajsP4dzVgWTabbQ2u5PsMsF7Nbrcb7r5ZZY/nVWb5KvfNYvKv7qOCFY33yfx5/vbt2379V4bNtH01X8iK0+XZ+/maWLbu+75rbWotryGT54tv2pFZGTe3b/aX5WpxiRKR0Vt50FsqS/cSTZF8/73/eq1C7T7d+6TfC23y0+5mseGFtSv7a4ls7jf/wAtbb73X/aStK2dtVs/9Enl/vr5/wDB/wAC/u/PTJLz7p3iillX7Un8Hyr0qnCi3SLcSxLO7sqSvs3Lu/vKrVcd7ry4rh4F3/cZI0+bmo7O2mkhntEit4IEX90kDtu/3qAHW1zcRzQfaJ/PTdvlSR/K2MP++qybbTbiPyLdIv8AiXX0kkM/lp/rc/xfNV57PzJp7j7T9rn+5BDH+6ZMfe27q0IYW025+0S+bP8AN8nmP5v2fNARkUYYWns4nTzZ08zZLNsaWpPJa1v5Uin/AHDq3mw/3JD92munkTRfYoLfYm128uFtysd/3aal/NHc6giT+e7zR74futFj+KjUCG5hm0rVYktYovsvlsjJv2tUk1/JO6pdrL9lu2Z/O2bW4Xd93+7Vq28nUvNd4m8tJP3X2pPSppE/c7JbmLfCyzM8e77tAGfbJ5dzvitvk8ne1zHtVXxViZJrXTdnnxRz7pJvJnT902f4tq1HDfwyPBLb/wDPT/XRo3kbTv8AvU65Tz/nuGtbv+BXkh+ZGH+01AFPTZvPeW4tLy3jeFo0ieP/AFXmJ95vl27Vp01nfWryuln56XG6bzoHWL/dVt27d/wKj/SrXSvkaWO6h+eJJP3aplv9pVo1K3bTU8qLyt7tvW2km2r/AHW+ZVoLOX+Klysfw6vreJZd/kw7keH5ol8xP4v4vnrqLy/Wfz4rJf8Aj3kX5502xf71cv8AFR4bX4e65F58t35yxuv8WxdyV1VzYfZbmCJJ/Lgb+PZGquu3+Lb/ABUESMu8m8y8illlaB7eFnX5/m4/4EteV/H7UodU+G989ovkf6Vbb/Mm81pcNXrVn+7eBPNs/Im3eQm/dv8A+BNXlv7QKQyfC6f5VtJ0uof3MfzK7bvmpw3A+f7Z2j1Xwq6bt/2yP/0ZX1NryXWj6lEkunts85UnuY9sEVvj/wBC/v18ozbZE0H5vk+0f8C+8lfU2ufZ4Ly8tP8AntcKkCSTbn4+X/vlaqewQIdBebTb+W0SD9+9wtxOlrDti+78u5nZv3laSaq0Gqz6ektrA+7Z9mkdvP4b+Hbt+Ws28msbXz5dQgWSB2m82aP7vyfLK0kTVJvtY7adH2+TabntXkh/e+Sdjbvl+7/c2158rnWa0L2uyVPPX7L/AMtfxps039leRL5F1OiK3n21r/Hj+L5V/wDHaw3khg+x6fcK13awtH5U0ibW84rtVqsbJrp7a323EF19+WGNGX5U/wBrdUFGhM99dW0H2eWW0eHajJHbfez823a1Y9nqU1rfq92v7iHdbxWEb+V8x+63zfw0XNna+Tc3F3ctGl3tSX7Um5E/h3Mq7v4HqazhbSrBvKitZ3h2zWsP2aTakaL/AHlZdrVcTKUjYs7qbyYn8+KR5lbdNG/7pG+795qq2yLpqNereLPa7mfZGn3P97b/AA/7qUabrEk/3LZpEmj/AOPaOb5fvbmqa8v5I3+0eRFfJN5yb7Wbym2j5YvldW3NWkTORDc6Os+lRWSfu7WZti/Iv7pd33ajmvGgtp/7Pnup3bb5vnvtb5P4VqbVLmO+v7a3l3SOkm/ztjRRbtv8TNVG5uZr7StVt9M2389uy+a8aSQROp3ttZl3bmphyli51iGPUoHl8i0+aRGtrp/Lbj7q7Wqv/ZVvHYr9i82N/LWaB45vm/vN8v8Adqn500/kahDtn+WNJbO+dm8r5fmWNm27fv1pedH9jilS2l8hG/dJIn3M/wB5f4asQ7SnX7HF5v2W0un3TLDG+1XzTrnUlkSL7P8Au7rcqLDs3b2C7qybzydNuW1VGijdJpE86OHzdihU2/L/AL9TabqUclm1xe30UbrcK7XMieVP5Ybcysr/AHagCx/xL7Td/Z9zLI+7znSOZVlRXXdu+XdUmtzXVrNeS6mvmJceZ5VnPNtiTH3tu3d95Hqm/wBnndbeaBrR3mbb58Po33l+7uo17TfMmubiWJp/ta+S3lzbd7f7O7dt3bKUi4mbDNbyaw1wkTQXSQtcb5Id0Vwx/d7WZl+bbvrDsNNm1hItT1Of7XOkP7q837Yn3723bZVbb/yyfdXUQv8AYbzT3t4mkfd/qY5vv7PvferL1K/uLrTba90ezut7r/rt+7q3lssm3+8n/fNI2iU4ft32bSrhYrOS6uI5IftN1N+62p91fl3LurotKmuv7HVJYFjnt445meCbyOu//Z27WdKz0eaPdZafbWtpsuJtqbGli4Xbu/2W2VtaC8Mf+l3UsUc7s3+mRvu+Ut8vzN/FVxM5Ed/pX2p2+2/ZZN/3Zo/3svP8O2pobZrXyrh/Knnt2/5bpu6/xR7a0pkWe5i2QLst/wDltJ/rdw+7t27vl+T/AIFVN4ZvEFhcxSt9kk2t/rEX5MMny1qZ8pV8m6kRbdIljdNr7438yVFP93dtVakea+vraBLJm89JlS6SNF3Oo+bdtWnXmmzfLcXbeZAkkaReY/mypnf5q7l2tQz3ElzFKl8saWMy+QkkP31LbWj3N97alQVEbNNNJut0vFj+0NH5TyP5UqRn5t3+1VG3v1jS8dP9eiyJE8ifLt+T5flqxrFzcabNOifZ7REhmeC2kh/ubP4lqN5riS/0xLR5fL2tfSpfQ7tn+zDQItQpJviuNQ23aTbX8m1tm2oxb+8v8NfJOlI0dnfW7r9yFkX8K+qLaG8g0rSr13ig86ZZYktbnymRj83mbnr5j+zNBreuW/8Aca4StqfUiR7h8IrzTZPhpofmzxR3UM0yeTP/AB4b5fmrvkuVuvs0V3+7+0Sfuvsr/M6pXnfwZ1K4g+FCvti2fbJoYk2bt9ehWFjdSWcW+DzPJt5kih+6rsV3Lu/u1jPcqOw5Lmb7TqN2k62l1Db/AL2H7T9zH3d0VaEz3k/2N0ni+fa9/wCRNtZ8LWfa2baba3Nu+n28HnbngTzlb7Owbdtmb+JWT7tXtNeb/RvtEqyfZ/n3x7Vl8wfdrORoV7C5vtSvH3wN5EO1G89P3suF3f7K1cuftUaQXEs8s7rMszJ8u18/7Lbv/HXqR9upQwIiyxx7vm8/5dmKhub+GSGW4VpZHRtn+iv5svl0gB3hh1KK0uGaS1u2ZP3kO5eP9rdRNuupp3TU4pJ9qpOkEKtvx93+8y7aHhW1dYreCWff8kUMe3cn/wBjQ9ss9zLcW9n5aPGqNNPN+9VRVakEyXkcFm3+h3UGy6Xa+/77D+7Vezdf7SvNQu2itLqaRrfZv82KXP8AFtX+KpPsawQy/uor9LTa/wD11x97/gP92qem+dpVzeebZxSPNJ/yzT5YsL8yyN/v0uUC8lzHBZrptx5s6W7L5U0ky+bK3+yrfxUXlst2k7yy/wDLaFGhjttrJ/eZWb/bSrmleZBbRO6xXexl3fZU3fvP721qjhhh1JIPtF5bzpb3DPL+O9VWmBHYak2sTXMStFBOjbIvI/e+Up+X5v4qtWyNPbM6TtBqO6OHZ/c/i3LuZtzVnzX8M6Lvgi2PM0MTwTfO/wAvl1DN5NrCsun20se/52eN9srsN/3WVm+X56AJrZGu7az0+7ilngfbcSv96X+9/wB9f3WrmfHPhuTxB4YudMuPNjnhbzormRNvlMfmik+7W5qFy0ltPqC3P2dLdVhlh+Xamfm8z/gNVX8nUtV+eVpEfd/q5tvTYzLIrfxUCkY/g/xPpesaUtxqcS6bqkMzQ31tHNuZJItn3f8AZrasEt7rSvNiZr97jbb/ALj5pdobd91t3zV5/wCJ9Kt/CPiG21128jTrtpNO1ZJP3rLH/DN8v/j1ehXP2yRInt1itL1VhdNV+WX5k/u/xfcpyGNvNsaebcSyyQOv+p3/AL3j/aXbuqO8ub61vN8tsscEK/v/ANzIsS4b7qsu75qhud2m29tb3E9nAkzNueS2/wBbv+7tVfu1Vv0uLHW/3tsuyGz2S3PnbulICn9pXWLy7ltJZY/tEMdwthPCyxRY/wCWiy/drUv7BdHtpV0y2lntXZoYvL/cSux+625tny/+O1m3msef58Wpz+X9rk2fZp3ZWuF/2WarD+G459YnfyG02e0XfKkfltK+f4fm2/NQBc1i/t5LmxeW+b522K8CefFbsG3eYu1vl3f7W+sXR9buPOWyuG8yBNqQJHD5Svn+L5vu1cfR7r7esVpfLIk3lzLDHbbWiUrt+827+5v+apv7Y02TUpYvK8x7fduSN/Ng4X/0JdlWBDNqrXWmrceRZyJ8zxTSfu4v7rbt27bWPc2E2saxBLp86wWSLDNAkl5JLEmfvL/wKt6GxhgeCVLzzP3a2/nfMu9j92T5WrFTTW1h7b+3bO1jnt5NjJBZx7UkdtvzMzUAWIdVtYLmX91eT3ULbIkjhVYoo3/9Gt8lN017WSa5luLzS5/skzOzyfLEmP8AZ+ZlaobyH7Lqq6ZpjXU/2S42TpO/31Lfe+bcvy/cq1eXlnHZ3NwkthHdJ+5ih/1sXz/7Kf8AoVBJNNeR2NnefZ2W7dNtx9pj2ysjFdu6NV+99/7tTXn7x2+9aP8AcW8k/dJ/30397fUbw6Ho9nBKltZwWqN+68vasUuYP9n/AJ6I/wDu1HqsMk0NtKlnFYadb27OtzIm5osfdb/Z/wBmjlHzB9mhutSiSLUGtLK0kXyntZllilyv3mi2ttb+CrH9pW88KxIzSJYxr/q/mZWK7d21tzf8BrJufD0Meqql3PLJqNw3nLcwXLKz4/vNU2pak19pssVosu9/Mt/tO/c21PuySLQMIdKvvJa9eeLVt8f2eC5sbb7/APtfMzUawlnBoMUX2O3je+uI7iWHUvM8rzB/y081futVPR9SvrVLn+zLO1+xJ86w2LtFPuH/AD2rSv8AUlsUgt9Qs7iw064h3tcyI0uzH3lqALk1tax2EH2ifzIPl81JNsqov3v/AGT71VdYttQnv4PKnln05/MSeHf/AKr+KBl3bquW14trNBE0Sz2UNquy5jfyl3H7qx/e21Hc2f75UtN1o6Ks2+6f5k2f3V+7VgU7PR7iR4Ins/7Ne33IrwP9/H+5Rfwt5K6hFYxSbPMdrOd1V+f4Y/8Ae2b6beQ3Vrcz3D/b49Om3JFNHtl2Y/vbWarD2drfJHsZftSeXKrwbvKl/wBr/ZqAM2HUryS8geLzdjrN5UN1/r4sfd2r8u5abpW2C8i1PULryEfd5Sb2aL/a3bv4v96ugtkt47Zkill3+cz+dJt+9/ebdVWwSa1s4P3Tb33PPcpMv3T/ABfxLVlmXDf28F5Lb2mpy3bwt/x7Rvu2Rn/aajTZmury+eWDfOi79nks2/5v9rb/AHKkRryeae9+3S3aeW3lJHD99f8Aa3LUiQ2slz9re28h7dY/Nhnf5ufu/wB5aJSIKt5pUMl1PKljdQajt+5Im2J1P9373/fNR381xpVtA76e0Gxfmmjm27GHzfLtradLi4+2I8TR2qbYV8xP9bmub1X/AJBqvbyyx2X3F8/7yMP4lqCyO2m0++mvtVSKKBH2os0E3zJn+9V5EaZJ5X8qfTn+eCHyfKl3FU3f3t25Hom8zTYYElnt57qZt7eXCsTP/stRqF5JfW0UtvcyyPtba8D/AL2KQL/tfepyAhufs9rD9nt7m42WK79kb/vUUfd8xWrLfzILm5lSC4/67fwpn+La1aSTQvbfvb7z71F2N5aerUW266SWyvbPz7W3h/10e797D/D/ALu3ZSAh1jwxDrHhW+tEii3osnyeT5SpJ87fLur55s/3kPzr9xt9fQkf/Eq01X8+WCO3kju4vtT+b0/+KrxPXof7N8YanF5UsCeczxJIm35TXTTOeZkXP32qJ/v/AHakmT50fdTXSuoyLltujhn/AN2tL4ev5fiq2d4PM2bnasmH95Zz1sfDfyZPFsHmr8m3/lnWcij2qzm/cyukTRz2/wA+yd6JvtECfJ/y2X78nv8Aw07TZoYPs33o3+55P9/PytTt9n9s2eQvzrv3/wDstefPc76exHNeRweVcPu2PGqfu0b58Vc+0tBtf97Gn9zZ/F/tUJ53mSxJL8/k708xPSqttctG6xXf7h/4vMT5XWsDc1PlneLZuj/u1m77y6uZX+2LAifwfe+WrVnMtrcypFO0iP8Adhk+6lFzN5kzbFaN0/g2fc/3aNRRiOhfzP3tvKsm/duTfUbw+feNLbxeXspqI0159o3fvH2vUyfu3lSL946feeolIrlHKn/LWL93On3qdDNNI6ujLJ/ceOo3aaOZdjL/ALn9+jZ5c06JutH3b5U+8r0RkM//2Q=="/>
          <p:cNvSpPr>
            <a:spLocks noChangeAspect="1" noChangeArrowheads="1"/>
          </p:cNvSpPr>
          <p:nvPr/>
        </p:nvSpPr>
        <p:spPr bwMode="auto">
          <a:xfrm>
            <a:off x="4686300" y="86915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pt-B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865780" y="2188511"/>
            <a:ext cx="5778874" cy="474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Imagem 1157329570">
            <a:extLst>
              <a:ext uri="{FF2B5EF4-FFF2-40B4-BE49-F238E27FC236}">
                <a16:creationId xmlns:a16="http://schemas.microsoft.com/office/drawing/2014/main" id="{2D2FAE1E-8025-8907-5A13-45EEB2942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7158" r="11028" b="9328"/>
          <a:stretch>
            <a:fillRect/>
          </a:stretch>
        </p:blipFill>
        <p:spPr bwMode="auto">
          <a:xfrm>
            <a:off x="161321" y="4058435"/>
            <a:ext cx="715329" cy="108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Imagem 756131372">
            <a:extLst>
              <a:ext uri="{FF2B5EF4-FFF2-40B4-BE49-F238E27FC236}">
                <a16:creationId xmlns:a16="http://schemas.microsoft.com/office/drawing/2014/main" id="{3921D4EE-284F-CF63-B4C3-3D8F0A79B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0" t="6982" r="11835" b="10175"/>
          <a:stretch>
            <a:fillRect/>
          </a:stretch>
        </p:blipFill>
        <p:spPr bwMode="auto">
          <a:xfrm>
            <a:off x="898989" y="4068460"/>
            <a:ext cx="666227" cy="10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title="Inserindo imagem...">
            <a:extLst>
              <a:ext uri="{FF2B5EF4-FFF2-40B4-BE49-F238E27FC236}">
                <a16:creationId xmlns:a16="http://schemas.microsoft.com/office/drawing/2014/main" id="{CF147042-19DC-C499-43C8-1E140A505D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809" y="1955570"/>
            <a:ext cx="5278982" cy="372584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FB4CD5B-0951-FD89-90BD-FD8C97E67630}"/>
              </a:ext>
            </a:extLst>
          </p:cNvPr>
          <p:cNvSpPr txBox="1"/>
          <p:nvPr/>
        </p:nvSpPr>
        <p:spPr>
          <a:xfrm>
            <a:off x="7419160" y="2664756"/>
            <a:ext cx="1651706" cy="1732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9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Bloco 1 - PECD e APAQMR</a:t>
            </a:r>
            <a:r>
              <a:rPr lang="pt-BR" sz="9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(atores interessados do PECD e APAQMR - não quilombola);</a:t>
            </a:r>
          </a:p>
          <a:p>
            <a:pPr>
              <a:lnSpc>
                <a:spcPct val="150000"/>
              </a:lnSpc>
            </a:pPr>
            <a:endParaRPr lang="pt-BR" sz="9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pt-BR" sz="9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Bloco 2 - APAQMR </a:t>
            </a:r>
          </a:p>
          <a:p>
            <a:pPr>
              <a:lnSpc>
                <a:spcPct val="150000"/>
              </a:lnSpc>
            </a:pPr>
            <a:r>
              <a:rPr lang="pt-BR" sz="9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2a. Comunidades quilombolas. 2b. Comunidades não quilombolas. </a:t>
            </a:r>
            <a:endParaRPr lang="pt-BR" sz="105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3CAD932-CE9A-F8B1-7F0D-1DE7D204E333}"/>
              </a:ext>
            </a:extLst>
          </p:cNvPr>
          <p:cNvSpPr/>
          <p:nvPr/>
        </p:nvSpPr>
        <p:spPr>
          <a:xfrm>
            <a:off x="0" y="2"/>
            <a:ext cx="9144000" cy="591583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solidFill>
              <a:srgbClr val="000000">
                <a:alpha val="1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4000" b="1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DD39827-2DC1-F53E-CA41-4E8BF1A570AF}"/>
              </a:ext>
            </a:extLst>
          </p:cNvPr>
          <p:cNvSpPr txBox="1"/>
          <p:nvPr/>
        </p:nvSpPr>
        <p:spPr>
          <a:xfrm>
            <a:off x="151119" y="60664"/>
            <a:ext cx="8294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FF00"/>
                </a:solidFill>
                <a:latin typeface="Calibri"/>
              </a:rPr>
              <a:t>PLANOS DE MANEJO | REGIÃO NORTE_APAQMR</a:t>
            </a:r>
            <a:endParaRPr lang="pt-BR" sz="1200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5781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2396</TotalTime>
  <Words>2361</Words>
  <Application>Microsoft Office PowerPoint</Application>
  <PresentationFormat>Apresentação na tela (4:3)</PresentationFormat>
  <Paragraphs>555</Paragraphs>
  <Slides>48</Slides>
  <Notes>12</Notes>
  <HiddenSlides>0</HiddenSlides>
  <MMClips>0</MMClips>
  <ScaleCrop>false</ScaleCrop>
  <HeadingPairs>
    <vt:vector size="8" baseType="variant">
      <vt:variant>
        <vt:lpstr>Fontes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48</vt:i4>
      </vt:variant>
    </vt:vector>
  </HeadingPairs>
  <TitlesOfParts>
    <vt:vector size="64" baseType="lpstr">
      <vt:lpstr>Arial</vt:lpstr>
      <vt:lpstr>Arial Black</vt:lpstr>
      <vt:lpstr>Arial Bold</vt:lpstr>
      <vt:lpstr>Bahnschrift SemiLight</vt:lpstr>
      <vt:lpstr>Calibri</vt:lpstr>
      <vt:lpstr>JasmineUPC</vt:lpstr>
      <vt:lpstr>Kalinga</vt:lpstr>
      <vt:lpstr>Segoe UI</vt:lpstr>
      <vt:lpstr>Segoe UI Emoji</vt:lpstr>
      <vt:lpstr>Swis721 Ex BT</vt:lpstr>
      <vt:lpstr>Symbol</vt:lpstr>
      <vt:lpstr>Times New Roman</vt:lpstr>
      <vt:lpstr>Univers Condensed Light</vt:lpstr>
      <vt:lpstr>Wingdings</vt:lpstr>
      <vt:lpstr>Tema do Office</vt:lpstr>
      <vt:lpstr>Worksheet</vt:lpstr>
      <vt:lpstr>Apresentação do PowerPoint</vt:lpstr>
      <vt:lpstr>Apresentação do PowerPoint</vt:lpstr>
      <vt:lpstr>O QUE É UMA UNIDADE DE CONSERVAÇÃO? (Art. 7º - SNUC)</vt:lpstr>
      <vt:lpstr>QUAL A DIFERENÇA ENTRE OS GRUPOS DE UNIDADES?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tya</dc:creator>
  <cp:lastModifiedBy>Núcleo Planos de Manejo</cp:lastModifiedBy>
  <cp:revision>190</cp:revision>
  <cp:lastPrinted>2024-04-04T18:33:36Z</cp:lastPrinted>
  <dcterms:created xsi:type="dcterms:W3CDTF">2018-04-13T16:59:45Z</dcterms:created>
  <dcterms:modified xsi:type="dcterms:W3CDTF">2025-04-24T14:50:44Z</dcterms:modified>
</cp:coreProperties>
</file>